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</p:sldIdLst>
  <p:sldSz cx="20104100" cy="11309350"/>
  <p:notesSz cx="20104100" cy="1130935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650" b="0" i="0">
                <a:solidFill>
                  <a:schemeClr val="tx1"/>
                </a:solidFill>
                <a:latin typeface="Montserrat"/>
                <a:cs typeface="Montserrat"/>
              </a:defRPr>
            </a:lvl1pPr>
          </a:lstStyle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dirty="0" spc="5"/>
              <a:t>Projekt</a:t>
            </a:r>
            <a:r>
              <a:rPr dirty="0" spc="15"/>
              <a:t> </a:t>
            </a:r>
            <a:r>
              <a:rPr dirty="0" spc="5"/>
              <a:t>współfinansowany</a:t>
            </a:r>
            <a:r>
              <a:rPr dirty="0" spc="20"/>
              <a:t> </a:t>
            </a:r>
            <a:r>
              <a:rPr dirty="0" spc="-5"/>
              <a:t>ze</a:t>
            </a:r>
            <a:r>
              <a:rPr dirty="0" spc="20"/>
              <a:t> </a:t>
            </a:r>
            <a:r>
              <a:rPr dirty="0"/>
              <a:t>środków</a:t>
            </a:r>
            <a:r>
              <a:rPr dirty="0" spc="15"/>
              <a:t> </a:t>
            </a:r>
            <a:r>
              <a:rPr dirty="0" spc="5"/>
              <a:t>Narodowego</a:t>
            </a:r>
            <a:r>
              <a:rPr dirty="0" spc="20"/>
              <a:t> </a:t>
            </a:r>
            <a:r>
              <a:rPr dirty="0" spc="10"/>
              <a:t>Programu</a:t>
            </a:r>
            <a:r>
              <a:rPr dirty="0" spc="20"/>
              <a:t> </a:t>
            </a:r>
            <a:r>
              <a:rPr dirty="0" spc="-5"/>
              <a:t>Zdrowia</a:t>
            </a:r>
            <a:r>
              <a:rPr dirty="0" spc="15"/>
              <a:t> </a:t>
            </a:r>
            <a:r>
              <a:rPr dirty="0" spc="10"/>
              <a:t>na</a:t>
            </a:r>
            <a:r>
              <a:rPr dirty="0" spc="20"/>
              <a:t> </a:t>
            </a:r>
            <a:r>
              <a:rPr dirty="0"/>
              <a:t>lata</a:t>
            </a:r>
            <a:r>
              <a:rPr dirty="0" spc="20"/>
              <a:t> </a:t>
            </a:r>
            <a:r>
              <a:rPr dirty="0" spc="-15"/>
              <a:t>2016-2020</a:t>
            </a:r>
            <a:r>
              <a:rPr dirty="0" spc="20"/>
              <a:t> </a:t>
            </a:r>
            <a:r>
              <a:rPr dirty="0"/>
              <a:t>przekazanych</a:t>
            </a:r>
            <a:r>
              <a:rPr dirty="0" spc="15"/>
              <a:t> </a:t>
            </a:r>
            <a:r>
              <a:rPr dirty="0" spc="-5"/>
              <a:t>przez</a:t>
            </a:r>
            <a:r>
              <a:rPr dirty="0" spc="20"/>
              <a:t> </a:t>
            </a:r>
            <a:r>
              <a:rPr dirty="0" spc="5"/>
              <a:t>Ministerstwo</a:t>
            </a:r>
            <a:r>
              <a:rPr dirty="0" spc="20"/>
              <a:t> </a:t>
            </a:r>
            <a:r>
              <a:rPr dirty="0"/>
              <a:t>Edukacji</a:t>
            </a:r>
            <a:r>
              <a:rPr dirty="0" spc="15"/>
              <a:t> </a:t>
            </a:r>
            <a:r>
              <a:rPr dirty="0"/>
              <a:t>Narodowej.</a:t>
            </a:r>
            <a:r>
              <a:rPr dirty="0" spc="20"/>
              <a:t> </a:t>
            </a:r>
            <a:r>
              <a:rPr dirty="0" spc="5"/>
              <a:t>Wszystkie</a:t>
            </a:r>
            <a:r>
              <a:rPr dirty="0" spc="20"/>
              <a:t> </a:t>
            </a:r>
            <a:r>
              <a:rPr dirty="0"/>
              <a:t>materiały</a:t>
            </a:r>
            <a:r>
              <a:rPr dirty="0" spc="20"/>
              <a:t> </a:t>
            </a:r>
            <a:r>
              <a:rPr dirty="0" spc="5"/>
              <a:t>dostępne</a:t>
            </a:r>
            <a:r>
              <a:rPr dirty="0" spc="15"/>
              <a:t> </a:t>
            </a:r>
            <a:r>
              <a:rPr dirty="0" spc="10"/>
              <a:t>na</a:t>
            </a:r>
            <a:r>
              <a:rPr dirty="0" spc="20"/>
              <a:t> </a:t>
            </a:r>
            <a:r>
              <a:rPr dirty="0" spc="5"/>
              <a:t>stronie</a:t>
            </a:r>
            <a:r>
              <a:rPr dirty="0" spc="20"/>
              <a:t> </a:t>
            </a:r>
            <a:r>
              <a:rPr dirty="0" spc="5"/>
              <a:t>udostępnione</a:t>
            </a:r>
            <a:r>
              <a:rPr dirty="0" spc="15"/>
              <a:t> </a:t>
            </a:r>
            <a:r>
              <a:rPr dirty="0" spc="10"/>
              <a:t>są</a:t>
            </a:r>
            <a:r>
              <a:rPr dirty="0" spc="20"/>
              <a:t> </a:t>
            </a:r>
            <a:r>
              <a:rPr dirty="0" spc="10"/>
              <a:t>na</a:t>
            </a:r>
            <a:r>
              <a:rPr dirty="0" spc="20"/>
              <a:t> </a:t>
            </a:r>
            <a:r>
              <a:rPr dirty="0" spc="-5"/>
              <a:t>licencji</a:t>
            </a:r>
            <a:r>
              <a:rPr dirty="0" spc="15"/>
              <a:t> </a:t>
            </a:r>
            <a:r>
              <a:rPr dirty="0" spc="5"/>
              <a:t>Creative</a:t>
            </a:r>
            <a:r>
              <a:rPr dirty="0" spc="20"/>
              <a:t> </a:t>
            </a:r>
            <a:r>
              <a:rPr dirty="0" spc="10"/>
              <a:t>Commons</a:t>
            </a:r>
            <a:r>
              <a:rPr dirty="0" spc="20"/>
              <a:t> </a:t>
            </a:r>
            <a:r>
              <a:rPr dirty="0" spc="10"/>
              <a:t>-</a:t>
            </a:r>
            <a:r>
              <a:rPr dirty="0" spc="20"/>
              <a:t> </a:t>
            </a:r>
            <a:r>
              <a:rPr dirty="0" spc="5"/>
              <a:t>Uznanie</a:t>
            </a:r>
            <a:r>
              <a:rPr dirty="0" spc="15"/>
              <a:t> </a:t>
            </a:r>
            <a:r>
              <a:rPr dirty="0"/>
              <a:t>Autorstwa</a:t>
            </a:r>
            <a:r>
              <a:rPr dirty="0" spc="20"/>
              <a:t> </a:t>
            </a:r>
            <a:r>
              <a:rPr dirty="0" spc="10"/>
              <a:t>-</a:t>
            </a:r>
            <a:r>
              <a:rPr dirty="0" spc="20"/>
              <a:t> </a:t>
            </a:r>
            <a:r>
              <a:rPr dirty="0" spc="10"/>
              <a:t>Na</a:t>
            </a:r>
            <a:r>
              <a:rPr dirty="0" spc="15"/>
              <a:t> </a:t>
            </a:r>
            <a:r>
              <a:rPr dirty="0"/>
              <a:t>tych</a:t>
            </a:r>
            <a:r>
              <a:rPr dirty="0" spc="20"/>
              <a:t> </a:t>
            </a:r>
            <a:r>
              <a:rPr dirty="0" spc="5"/>
              <a:t>samych</a:t>
            </a:r>
            <a:r>
              <a:rPr dirty="0" spc="20"/>
              <a:t> </a:t>
            </a:r>
            <a:r>
              <a:rPr dirty="0" spc="5"/>
              <a:t>zasadach</a:t>
            </a:r>
            <a:r>
              <a:rPr dirty="0" spc="20"/>
              <a:t> </a:t>
            </a:r>
            <a:r>
              <a:rPr dirty="0" spc="10"/>
              <a:t>4.0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200" b="1" i="0">
                <a:solidFill>
                  <a:srgbClr val="0D1CD1"/>
                </a:solidFill>
                <a:latin typeface="Mirador"/>
                <a:cs typeface="Mirador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650" b="0" i="0">
                <a:solidFill>
                  <a:schemeClr val="tx1"/>
                </a:solidFill>
                <a:latin typeface="Montserrat"/>
                <a:cs typeface="Montserrat"/>
              </a:defRPr>
            </a:lvl1pPr>
          </a:lstStyle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dirty="0" spc="5"/>
              <a:t>Projekt</a:t>
            </a:r>
            <a:r>
              <a:rPr dirty="0" spc="15"/>
              <a:t> </a:t>
            </a:r>
            <a:r>
              <a:rPr dirty="0" spc="5"/>
              <a:t>współfinansowany</a:t>
            </a:r>
            <a:r>
              <a:rPr dirty="0" spc="20"/>
              <a:t> </a:t>
            </a:r>
            <a:r>
              <a:rPr dirty="0" spc="-5"/>
              <a:t>ze</a:t>
            </a:r>
            <a:r>
              <a:rPr dirty="0" spc="20"/>
              <a:t> </a:t>
            </a:r>
            <a:r>
              <a:rPr dirty="0"/>
              <a:t>środków</a:t>
            </a:r>
            <a:r>
              <a:rPr dirty="0" spc="15"/>
              <a:t> </a:t>
            </a:r>
            <a:r>
              <a:rPr dirty="0" spc="5"/>
              <a:t>Narodowego</a:t>
            </a:r>
            <a:r>
              <a:rPr dirty="0" spc="20"/>
              <a:t> </a:t>
            </a:r>
            <a:r>
              <a:rPr dirty="0" spc="10"/>
              <a:t>Programu</a:t>
            </a:r>
            <a:r>
              <a:rPr dirty="0" spc="20"/>
              <a:t> </a:t>
            </a:r>
            <a:r>
              <a:rPr dirty="0" spc="-5"/>
              <a:t>Zdrowia</a:t>
            </a:r>
            <a:r>
              <a:rPr dirty="0" spc="15"/>
              <a:t> </a:t>
            </a:r>
            <a:r>
              <a:rPr dirty="0" spc="10"/>
              <a:t>na</a:t>
            </a:r>
            <a:r>
              <a:rPr dirty="0" spc="20"/>
              <a:t> </a:t>
            </a:r>
            <a:r>
              <a:rPr dirty="0"/>
              <a:t>lata</a:t>
            </a:r>
            <a:r>
              <a:rPr dirty="0" spc="20"/>
              <a:t> </a:t>
            </a:r>
            <a:r>
              <a:rPr dirty="0" spc="-15"/>
              <a:t>2016-2020</a:t>
            </a:r>
            <a:r>
              <a:rPr dirty="0" spc="20"/>
              <a:t> </a:t>
            </a:r>
            <a:r>
              <a:rPr dirty="0"/>
              <a:t>przekazanych</a:t>
            </a:r>
            <a:r>
              <a:rPr dirty="0" spc="15"/>
              <a:t> </a:t>
            </a:r>
            <a:r>
              <a:rPr dirty="0" spc="-5"/>
              <a:t>przez</a:t>
            </a:r>
            <a:r>
              <a:rPr dirty="0" spc="20"/>
              <a:t> </a:t>
            </a:r>
            <a:r>
              <a:rPr dirty="0" spc="5"/>
              <a:t>Ministerstwo</a:t>
            </a:r>
            <a:r>
              <a:rPr dirty="0" spc="20"/>
              <a:t> </a:t>
            </a:r>
            <a:r>
              <a:rPr dirty="0"/>
              <a:t>Edukacji</a:t>
            </a:r>
            <a:r>
              <a:rPr dirty="0" spc="15"/>
              <a:t> </a:t>
            </a:r>
            <a:r>
              <a:rPr dirty="0"/>
              <a:t>Narodowej.</a:t>
            </a:r>
            <a:r>
              <a:rPr dirty="0" spc="20"/>
              <a:t> </a:t>
            </a:r>
            <a:r>
              <a:rPr dirty="0" spc="5"/>
              <a:t>Wszystkie</a:t>
            </a:r>
            <a:r>
              <a:rPr dirty="0" spc="20"/>
              <a:t> </a:t>
            </a:r>
            <a:r>
              <a:rPr dirty="0"/>
              <a:t>materiały</a:t>
            </a:r>
            <a:r>
              <a:rPr dirty="0" spc="20"/>
              <a:t> </a:t>
            </a:r>
            <a:r>
              <a:rPr dirty="0" spc="5"/>
              <a:t>dostępne</a:t>
            </a:r>
            <a:r>
              <a:rPr dirty="0" spc="15"/>
              <a:t> </a:t>
            </a:r>
            <a:r>
              <a:rPr dirty="0" spc="10"/>
              <a:t>na</a:t>
            </a:r>
            <a:r>
              <a:rPr dirty="0" spc="20"/>
              <a:t> </a:t>
            </a:r>
            <a:r>
              <a:rPr dirty="0" spc="5"/>
              <a:t>stronie</a:t>
            </a:r>
            <a:r>
              <a:rPr dirty="0" spc="20"/>
              <a:t> </a:t>
            </a:r>
            <a:r>
              <a:rPr dirty="0" spc="5"/>
              <a:t>udostępnione</a:t>
            </a:r>
            <a:r>
              <a:rPr dirty="0" spc="15"/>
              <a:t> </a:t>
            </a:r>
            <a:r>
              <a:rPr dirty="0" spc="10"/>
              <a:t>są</a:t>
            </a:r>
            <a:r>
              <a:rPr dirty="0" spc="20"/>
              <a:t> </a:t>
            </a:r>
            <a:r>
              <a:rPr dirty="0" spc="10"/>
              <a:t>na</a:t>
            </a:r>
            <a:r>
              <a:rPr dirty="0" spc="20"/>
              <a:t> </a:t>
            </a:r>
            <a:r>
              <a:rPr dirty="0" spc="-5"/>
              <a:t>licencji</a:t>
            </a:r>
            <a:r>
              <a:rPr dirty="0" spc="15"/>
              <a:t> </a:t>
            </a:r>
            <a:r>
              <a:rPr dirty="0" spc="5"/>
              <a:t>Creative</a:t>
            </a:r>
            <a:r>
              <a:rPr dirty="0" spc="20"/>
              <a:t> </a:t>
            </a:r>
            <a:r>
              <a:rPr dirty="0" spc="10"/>
              <a:t>Commons</a:t>
            </a:r>
            <a:r>
              <a:rPr dirty="0" spc="20"/>
              <a:t> </a:t>
            </a:r>
            <a:r>
              <a:rPr dirty="0" spc="10"/>
              <a:t>-</a:t>
            </a:r>
            <a:r>
              <a:rPr dirty="0" spc="20"/>
              <a:t> </a:t>
            </a:r>
            <a:r>
              <a:rPr dirty="0" spc="5"/>
              <a:t>Uznanie</a:t>
            </a:r>
            <a:r>
              <a:rPr dirty="0" spc="15"/>
              <a:t> </a:t>
            </a:r>
            <a:r>
              <a:rPr dirty="0"/>
              <a:t>Autorstwa</a:t>
            </a:r>
            <a:r>
              <a:rPr dirty="0" spc="20"/>
              <a:t> </a:t>
            </a:r>
            <a:r>
              <a:rPr dirty="0" spc="10"/>
              <a:t>-</a:t>
            </a:r>
            <a:r>
              <a:rPr dirty="0" spc="20"/>
              <a:t> </a:t>
            </a:r>
            <a:r>
              <a:rPr dirty="0" spc="10"/>
              <a:t>Na</a:t>
            </a:r>
            <a:r>
              <a:rPr dirty="0" spc="15"/>
              <a:t> </a:t>
            </a:r>
            <a:r>
              <a:rPr dirty="0"/>
              <a:t>tych</a:t>
            </a:r>
            <a:r>
              <a:rPr dirty="0" spc="20"/>
              <a:t> </a:t>
            </a:r>
            <a:r>
              <a:rPr dirty="0" spc="5"/>
              <a:t>samych</a:t>
            </a:r>
            <a:r>
              <a:rPr dirty="0" spc="20"/>
              <a:t> </a:t>
            </a:r>
            <a:r>
              <a:rPr dirty="0" spc="5"/>
              <a:t>zasadach</a:t>
            </a:r>
            <a:r>
              <a:rPr dirty="0" spc="20"/>
              <a:t> </a:t>
            </a:r>
            <a:r>
              <a:rPr dirty="0" spc="10"/>
              <a:t>4.0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200" b="1" i="0">
                <a:solidFill>
                  <a:srgbClr val="0D1CD1"/>
                </a:solidFill>
                <a:latin typeface="Mirador"/>
                <a:cs typeface="Mirador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650" b="0" i="0">
                <a:solidFill>
                  <a:schemeClr val="tx1"/>
                </a:solidFill>
                <a:latin typeface="Montserrat"/>
                <a:cs typeface="Montserrat"/>
              </a:defRPr>
            </a:lvl1pPr>
          </a:lstStyle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dirty="0" spc="5"/>
              <a:t>Projekt</a:t>
            </a:r>
            <a:r>
              <a:rPr dirty="0" spc="15"/>
              <a:t> </a:t>
            </a:r>
            <a:r>
              <a:rPr dirty="0" spc="5"/>
              <a:t>współfinansowany</a:t>
            </a:r>
            <a:r>
              <a:rPr dirty="0" spc="20"/>
              <a:t> </a:t>
            </a:r>
            <a:r>
              <a:rPr dirty="0" spc="-5"/>
              <a:t>ze</a:t>
            </a:r>
            <a:r>
              <a:rPr dirty="0" spc="20"/>
              <a:t> </a:t>
            </a:r>
            <a:r>
              <a:rPr dirty="0"/>
              <a:t>środków</a:t>
            </a:r>
            <a:r>
              <a:rPr dirty="0" spc="15"/>
              <a:t> </a:t>
            </a:r>
            <a:r>
              <a:rPr dirty="0" spc="5"/>
              <a:t>Narodowego</a:t>
            </a:r>
            <a:r>
              <a:rPr dirty="0" spc="20"/>
              <a:t> </a:t>
            </a:r>
            <a:r>
              <a:rPr dirty="0" spc="10"/>
              <a:t>Programu</a:t>
            </a:r>
            <a:r>
              <a:rPr dirty="0" spc="20"/>
              <a:t> </a:t>
            </a:r>
            <a:r>
              <a:rPr dirty="0" spc="-5"/>
              <a:t>Zdrowia</a:t>
            </a:r>
            <a:r>
              <a:rPr dirty="0" spc="15"/>
              <a:t> </a:t>
            </a:r>
            <a:r>
              <a:rPr dirty="0" spc="10"/>
              <a:t>na</a:t>
            </a:r>
            <a:r>
              <a:rPr dirty="0" spc="20"/>
              <a:t> </a:t>
            </a:r>
            <a:r>
              <a:rPr dirty="0"/>
              <a:t>lata</a:t>
            </a:r>
            <a:r>
              <a:rPr dirty="0" spc="20"/>
              <a:t> </a:t>
            </a:r>
            <a:r>
              <a:rPr dirty="0" spc="-15"/>
              <a:t>2016-2020</a:t>
            </a:r>
            <a:r>
              <a:rPr dirty="0" spc="20"/>
              <a:t> </a:t>
            </a:r>
            <a:r>
              <a:rPr dirty="0"/>
              <a:t>przekazanych</a:t>
            </a:r>
            <a:r>
              <a:rPr dirty="0" spc="15"/>
              <a:t> </a:t>
            </a:r>
            <a:r>
              <a:rPr dirty="0" spc="-5"/>
              <a:t>przez</a:t>
            </a:r>
            <a:r>
              <a:rPr dirty="0" spc="20"/>
              <a:t> </a:t>
            </a:r>
            <a:r>
              <a:rPr dirty="0" spc="5"/>
              <a:t>Ministerstwo</a:t>
            </a:r>
            <a:r>
              <a:rPr dirty="0" spc="20"/>
              <a:t> </a:t>
            </a:r>
            <a:r>
              <a:rPr dirty="0"/>
              <a:t>Edukacji</a:t>
            </a:r>
            <a:r>
              <a:rPr dirty="0" spc="15"/>
              <a:t> </a:t>
            </a:r>
            <a:r>
              <a:rPr dirty="0"/>
              <a:t>Narodowej.</a:t>
            </a:r>
            <a:r>
              <a:rPr dirty="0" spc="20"/>
              <a:t> </a:t>
            </a:r>
            <a:r>
              <a:rPr dirty="0" spc="5"/>
              <a:t>Wszystkie</a:t>
            </a:r>
            <a:r>
              <a:rPr dirty="0" spc="20"/>
              <a:t> </a:t>
            </a:r>
            <a:r>
              <a:rPr dirty="0"/>
              <a:t>materiały</a:t>
            </a:r>
            <a:r>
              <a:rPr dirty="0" spc="20"/>
              <a:t> </a:t>
            </a:r>
            <a:r>
              <a:rPr dirty="0" spc="5"/>
              <a:t>dostępne</a:t>
            </a:r>
            <a:r>
              <a:rPr dirty="0" spc="15"/>
              <a:t> </a:t>
            </a:r>
            <a:r>
              <a:rPr dirty="0" spc="10"/>
              <a:t>na</a:t>
            </a:r>
            <a:r>
              <a:rPr dirty="0" spc="20"/>
              <a:t> </a:t>
            </a:r>
            <a:r>
              <a:rPr dirty="0" spc="5"/>
              <a:t>stronie</a:t>
            </a:r>
            <a:r>
              <a:rPr dirty="0" spc="20"/>
              <a:t> </a:t>
            </a:r>
            <a:r>
              <a:rPr dirty="0" spc="5"/>
              <a:t>udostępnione</a:t>
            </a:r>
            <a:r>
              <a:rPr dirty="0" spc="15"/>
              <a:t> </a:t>
            </a:r>
            <a:r>
              <a:rPr dirty="0" spc="10"/>
              <a:t>są</a:t>
            </a:r>
            <a:r>
              <a:rPr dirty="0" spc="20"/>
              <a:t> </a:t>
            </a:r>
            <a:r>
              <a:rPr dirty="0" spc="10"/>
              <a:t>na</a:t>
            </a:r>
            <a:r>
              <a:rPr dirty="0" spc="20"/>
              <a:t> </a:t>
            </a:r>
            <a:r>
              <a:rPr dirty="0" spc="-5"/>
              <a:t>licencji</a:t>
            </a:r>
            <a:r>
              <a:rPr dirty="0" spc="15"/>
              <a:t> </a:t>
            </a:r>
            <a:r>
              <a:rPr dirty="0" spc="5"/>
              <a:t>Creative</a:t>
            </a:r>
            <a:r>
              <a:rPr dirty="0" spc="20"/>
              <a:t> </a:t>
            </a:r>
            <a:r>
              <a:rPr dirty="0" spc="10"/>
              <a:t>Commons</a:t>
            </a:r>
            <a:r>
              <a:rPr dirty="0" spc="20"/>
              <a:t> </a:t>
            </a:r>
            <a:r>
              <a:rPr dirty="0" spc="10"/>
              <a:t>-</a:t>
            </a:r>
            <a:r>
              <a:rPr dirty="0" spc="20"/>
              <a:t> </a:t>
            </a:r>
            <a:r>
              <a:rPr dirty="0" spc="5"/>
              <a:t>Uznanie</a:t>
            </a:r>
            <a:r>
              <a:rPr dirty="0" spc="15"/>
              <a:t> </a:t>
            </a:r>
            <a:r>
              <a:rPr dirty="0"/>
              <a:t>Autorstwa</a:t>
            </a:r>
            <a:r>
              <a:rPr dirty="0" spc="20"/>
              <a:t> </a:t>
            </a:r>
            <a:r>
              <a:rPr dirty="0" spc="10"/>
              <a:t>-</a:t>
            </a:r>
            <a:r>
              <a:rPr dirty="0" spc="20"/>
              <a:t> </a:t>
            </a:r>
            <a:r>
              <a:rPr dirty="0" spc="10"/>
              <a:t>Na</a:t>
            </a:r>
            <a:r>
              <a:rPr dirty="0" spc="15"/>
              <a:t> </a:t>
            </a:r>
            <a:r>
              <a:rPr dirty="0"/>
              <a:t>tych</a:t>
            </a:r>
            <a:r>
              <a:rPr dirty="0" spc="20"/>
              <a:t> </a:t>
            </a:r>
            <a:r>
              <a:rPr dirty="0" spc="5"/>
              <a:t>samych</a:t>
            </a:r>
            <a:r>
              <a:rPr dirty="0" spc="20"/>
              <a:t> </a:t>
            </a:r>
            <a:r>
              <a:rPr dirty="0" spc="5"/>
              <a:t>zasadach</a:t>
            </a:r>
            <a:r>
              <a:rPr dirty="0" spc="20"/>
              <a:t> </a:t>
            </a:r>
            <a:r>
              <a:rPr dirty="0" spc="10"/>
              <a:t>4.0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200" b="1" i="0">
                <a:solidFill>
                  <a:srgbClr val="0D1CD1"/>
                </a:solidFill>
                <a:latin typeface="Mirador"/>
                <a:cs typeface="Mirador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650" b="0" i="0">
                <a:solidFill>
                  <a:schemeClr val="tx1"/>
                </a:solidFill>
                <a:latin typeface="Montserrat"/>
                <a:cs typeface="Montserrat"/>
              </a:defRPr>
            </a:lvl1pPr>
          </a:lstStyle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dirty="0" spc="5"/>
              <a:t>Projekt</a:t>
            </a:r>
            <a:r>
              <a:rPr dirty="0" spc="15"/>
              <a:t> </a:t>
            </a:r>
            <a:r>
              <a:rPr dirty="0" spc="5"/>
              <a:t>współfinansowany</a:t>
            </a:r>
            <a:r>
              <a:rPr dirty="0" spc="20"/>
              <a:t> </a:t>
            </a:r>
            <a:r>
              <a:rPr dirty="0" spc="-5"/>
              <a:t>ze</a:t>
            </a:r>
            <a:r>
              <a:rPr dirty="0" spc="20"/>
              <a:t> </a:t>
            </a:r>
            <a:r>
              <a:rPr dirty="0"/>
              <a:t>środków</a:t>
            </a:r>
            <a:r>
              <a:rPr dirty="0" spc="15"/>
              <a:t> </a:t>
            </a:r>
            <a:r>
              <a:rPr dirty="0" spc="5"/>
              <a:t>Narodowego</a:t>
            </a:r>
            <a:r>
              <a:rPr dirty="0" spc="20"/>
              <a:t> </a:t>
            </a:r>
            <a:r>
              <a:rPr dirty="0" spc="10"/>
              <a:t>Programu</a:t>
            </a:r>
            <a:r>
              <a:rPr dirty="0" spc="20"/>
              <a:t> </a:t>
            </a:r>
            <a:r>
              <a:rPr dirty="0" spc="-5"/>
              <a:t>Zdrowia</a:t>
            </a:r>
            <a:r>
              <a:rPr dirty="0" spc="15"/>
              <a:t> </a:t>
            </a:r>
            <a:r>
              <a:rPr dirty="0" spc="10"/>
              <a:t>na</a:t>
            </a:r>
            <a:r>
              <a:rPr dirty="0" spc="20"/>
              <a:t> </a:t>
            </a:r>
            <a:r>
              <a:rPr dirty="0"/>
              <a:t>lata</a:t>
            </a:r>
            <a:r>
              <a:rPr dirty="0" spc="20"/>
              <a:t> </a:t>
            </a:r>
            <a:r>
              <a:rPr dirty="0" spc="-15"/>
              <a:t>2016-2020</a:t>
            </a:r>
            <a:r>
              <a:rPr dirty="0" spc="20"/>
              <a:t> </a:t>
            </a:r>
            <a:r>
              <a:rPr dirty="0"/>
              <a:t>przekazanych</a:t>
            </a:r>
            <a:r>
              <a:rPr dirty="0" spc="15"/>
              <a:t> </a:t>
            </a:r>
            <a:r>
              <a:rPr dirty="0" spc="-5"/>
              <a:t>przez</a:t>
            </a:r>
            <a:r>
              <a:rPr dirty="0" spc="20"/>
              <a:t> </a:t>
            </a:r>
            <a:r>
              <a:rPr dirty="0" spc="5"/>
              <a:t>Ministerstwo</a:t>
            </a:r>
            <a:r>
              <a:rPr dirty="0" spc="20"/>
              <a:t> </a:t>
            </a:r>
            <a:r>
              <a:rPr dirty="0"/>
              <a:t>Edukacji</a:t>
            </a:r>
            <a:r>
              <a:rPr dirty="0" spc="15"/>
              <a:t> </a:t>
            </a:r>
            <a:r>
              <a:rPr dirty="0"/>
              <a:t>Narodowej.</a:t>
            </a:r>
            <a:r>
              <a:rPr dirty="0" spc="20"/>
              <a:t> </a:t>
            </a:r>
            <a:r>
              <a:rPr dirty="0" spc="5"/>
              <a:t>Wszystkie</a:t>
            </a:r>
            <a:r>
              <a:rPr dirty="0" spc="20"/>
              <a:t> </a:t>
            </a:r>
            <a:r>
              <a:rPr dirty="0"/>
              <a:t>materiały</a:t>
            </a:r>
            <a:r>
              <a:rPr dirty="0" spc="20"/>
              <a:t> </a:t>
            </a:r>
            <a:r>
              <a:rPr dirty="0" spc="5"/>
              <a:t>dostępne</a:t>
            </a:r>
            <a:r>
              <a:rPr dirty="0" spc="15"/>
              <a:t> </a:t>
            </a:r>
            <a:r>
              <a:rPr dirty="0" spc="10"/>
              <a:t>na</a:t>
            </a:r>
            <a:r>
              <a:rPr dirty="0" spc="20"/>
              <a:t> </a:t>
            </a:r>
            <a:r>
              <a:rPr dirty="0" spc="5"/>
              <a:t>stronie</a:t>
            </a:r>
            <a:r>
              <a:rPr dirty="0" spc="20"/>
              <a:t> </a:t>
            </a:r>
            <a:r>
              <a:rPr dirty="0" spc="5"/>
              <a:t>udostępnione</a:t>
            </a:r>
            <a:r>
              <a:rPr dirty="0" spc="15"/>
              <a:t> </a:t>
            </a:r>
            <a:r>
              <a:rPr dirty="0" spc="10"/>
              <a:t>są</a:t>
            </a:r>
            <a:r>
              <a:rPr dirty="0" spc="20"/>
              <a:t> </a:t>
            </a:r>
            <a:r>
              <a:rPr dirty="0" spc="10"/>
              <a:t>na</a:t>
            </a:r>
            <a:r>
              <a:rPr dirty="0" spc="20"/>
              <a:t> </a:t>
            </a:r>
            <a:r>
              <a:rPr dirty="0" spc="-5"/>
              <a:t>licencji</a:t>
            </a:r>
            <a:r>
              <a:rPr dirty="0" spc="15"/>
              <a:t> </a:t>
            </a:r>
            <a:r>
              <a:rPr dirty="0" spc="5"/>
              <a:t>Creative</a:t>
            </a:r>
            <a:r>
              <a:rPr dirty="0" spc="20"/>
              <a:t> </a:t>
            </a:r>
            <a:r>
              <a:rPr dirty="0" spc="10"/>
              <a:t>Commons</a:t>
            </a:r>
            <a:r>
              <a:rPr dirty="0" spc="20"/>
              <a:t> </a:t>
            </a:r>
            <a:r>
              <a:rPr dirty="0" spc="10"/>
              <a:t>-</a:t>
            </a:r>
            <a:r>
              <a:rPr dirty="0" spc="20"/>
              <a:t> </a:t>
            </a:r>
            <a:r>
              <a:rPr dirty="0" spc="5"/>
              <a:t>Uznanie</a:t>
            </a:r>
            <a:r>
              <a:rPr dirty="0" spc="15"/>
              <a:t> </a:t>
            </a:r>
            <a:r>
              <a:rPr dirty="0"/>
              <a:t>Autorstwa</a:t>
            </a:r>
            <a:r>
              <a:rPr dirty="0" spc="20"/>
              <a:t> </a:t>
            </a:r>
            <a:r>
              <a:rPr dirty="0" spc="10"/>
              <a:t>-</a:t>
            </a:r>
            <a:r>
              <a:rPr dirty="0" spc="20"/>
              <a:t> </a:t>
            </a:r>
            <a:r>
              <a:rPr dirty="0" spc="10"/>
              <a:t>Na</a:t>
            </a:r>
            <a:r>
              <a:rPr dirty="0" spc="15"/>
              <a:t> </a:t>
            </a:r>
            <a:r>
              <a:rPr dirty="0"/>
              <a:t>tych</a:t>
            </a:r>
            <a:r>
              <a:rPr dirty="0" spc="20"/>
              <a:t> </a:t>
            </a:r>
            <a:r>
              <a:rPr dirty="0" spc="5"/>
              <a:t>samych</a:t>
            </a:r>
            <a:r>
              <a:rPr dirty="0" spc="20"/>
              <a:t> </a:t>
            </a:r>
            <a:r>
              <a:rPr dirty="0" spc="5"/>
              <a:t>zasadach</a:t>
            </a:r>
            <a:r>
              <a:rPr dirty="0" spc="20"/>
              <a:t> </a:t>
            </a:r>
            <a:r>
              <a:rPr dirty="0" spc="10"/>
              <a:t>4.0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650" b="0" i="0">
                <a:solidFill>
                  <a:schemeClr val="tx1"/>
                </a:solidFill>
                <a:latin typeface="Montserrat"/>
                <a:cs typeface="Montserrat"/>
              </a:defRPr>
            </a:lvl1pPr>
          </a:lstStyle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dirty="0" spc="5"/>
              <a:t>Projekt</a:t>
            </a:r>
            <a:r>
              <a:rPr dirty="0" spc="15"/>
              <a:t> </a:t>
            </a:r>
            <a:r>
              <a:rPr dirty="0" spc="5"/>
              <a:t>współfinansowany</a:t>
            </a:r>
            <a:r>
              <a:rPr dirty="0" spc="20"/>
              <a:t> </a:t>
            </a:r>
            <a:r>
              <a:rPr dirty="0" spc="-5"/>
              <a:t>ze</a:t>
            </a:r>
            <a:r>
              <a:rPr dirty="0" spc="20"/>
              <a:t> </a:t>
            </a:r>
            <a:r>
              <a:rPr dirty="0"/>
              <a:t>środków</a:t>
            </a:r>
            <a:r>
              <a:rPr dirty="0" spc="15"/>
              <a:t> </a:t>
            </a:r>
            <a:r>
              <a:rPr dirty="0" spc="5"/>
              <a:t>Narodowego</a:t>
            </a:r>
            <a:r>
              <a:rPr dirty="0" spc="20"/>
              <a:t> </a:t>
            </a:r>
            <a:r>
              <a:rPr dirty="0" spc="10"/>
              <a:t>Programu</a:t>
            </a:r>
            <a:r>
              <a:rPr dirty="0" spc="20"/>
              <a:t> </a:t>
            </a:r>
            <a:r>
              <a:rPr dirty="0" spc="-5"/>
              <a:t>Zdrowia</a:t>
            </a:r>
            <a:r>
              <a:rPr dirty="0" spc="15"/>
              <a:t> </a:t>
            </a:r>
            <a:r>
              <a:rPr dirty="0" spc="10"/>
              <a:t>na</a:t>
            </a:r>
            <a:r>
              <a:rPr dirty="0" spc="20"/>
              <a:t> </a:t>
            </a:r>
            <a:r>
              <a:rPr dirty="0"/>
              <a:t>lata</a:t>
            </a:r>
            <a:r>
              <a:rPr dirty="0" spc="20"/>
              <a:t> </a:t>
            </a:r>
            <a:r>
              <a:rPr dirty="0" spc="-15"/>
              <a:t>2016-2020</a:t>
            </a:r>
            <a:r>
              <a:rPr dirty="0" spc="20"/>
              <a:t> </a:t>
            </a:r>
            <a:r>
              <a:rPr dirty="0"/>
              <a:t>przekazanych</a:t>
            </a:r>
            <a:r>
              <a:rPr dirty="0" spc="15"/>
              <a:t> </a:t>
            </a:r>
            <a:r>
              <a:rPr dirty="0" spc="-5"/>
              <a:t>przez</a:t>
            </a:r>
            <a:r>
              <a:rPr dirty="0" spc="20"/>
              <a:t> </a:t>
            </a:r>
            <a:r>
              <a:rPr dirty="0" spc="5"/>
              <a:t>Ministerstwo</a:t>
            </a:r>
            <a:r>
              <a:rPr dirty="0" spc="20"/>
              <a:t> </a:t>
            </a:r>
            <a:r>
              <a:rPr dirty="0"/>
              <a:t>Edukacji</a:t>
            </a:r>
            <a:r>
              <a:rPr dirty="0" spc="15"/>
              <a:t> </a:t>
            </a:r>
            <a:r>
              <a:rPr dirty="0"/>
              <a:t>Narodowej.</a:t>
            </a:r>
            <a:r>
              <a:rPr dirty="0" spc="20"/>
              <a:t> </a:t>
            </a:r>
            <a:r>
              <a:rPr dirty="0" spc="5"/>
              <a:t>Wszystkie</a:t>
            </a:r>
            <a:r>
              <a:rPr dirty="0" spc="20"/>
              <a:t> </a:t>
            </a:r>
            <a:r>
              <a:rPr dirty="0"/>
              <a:t>materiały</a:t>
            </a:r>
            <a:r>
              <a:rPr dirty="0" spc="20"/>
              <a:t> </a:t>
            </a:r>
            <a:r>
              <a:rPr dirty="0" spc="5"/>
              <a:t>dostępne</a:t>
            </a:r>
            <a:r>
              <a:rPr dirty="0" spc="15"/>
              <a:t> </a:t>
            </a:r>
            <a:r>
              <a:rPr dirty="0" spc="10"/>
              <a:t>na</a:t>
            </a:r>
            <a:r>
              <a:rPr dirty="0" spc="20"/>
              <a:t> </a:t>
            </a:r>
            <a:r>
              <a:rPr dirty="0" spc="5"/>
              <a:t>stronie</a:t>
            </a:r>
            <a:r>
              <a:rPr dirty="0" spc="20"/>
              <a:t> </a:t>
            </a:r>
            <a:r>
              <a:rPr dirty="0" spc="5"/>
              <a:t>udostępnione</a:t>
            </a:r>
            <a:r>
              <a:rPr dirty="0" spc="15"/>
              <a:t> </a:t>
            </a:r>
            <a:r>
              <a:rPr dirty="0" spc="10"/>
              <a:t>są</a:t>
            </a:r>
            <a:r>
              <a:rPr dirty="0" spc="20"/>
              <a:t> </a:t>
            </a:r>
            <a:r>
              <a:rPr dirty="0" spc="10"/>
              <a:t>na</a:t>
            </a:r>
            <a:r>
              <a:rPr dirty="0" spc="20"/>
              <a:t> </a:t>
            </a:r>
            <a:r>
              <a:rPr dirty="0" spc="-5"/>
              <a:t>licencji</a:t>
            </a:r>
            <a:r>
              <a:rPr dirty="0" spc="15"/>
              <a:t> </a:t>
            </a:r>
            <a:r>
              <a:rPr dirty="0" spc="5"/>
              <a:t>Creative</a:t>
            </a:r>
            <a:r>
              <a:rPr dirty="0" spc="20"/>
              <a:t> </a:t>
            </a:r>
            <a:r>
              <a:rPr dirty="0" spc="10"/>
              <a:t>Commons</a:t>
            </a:r>
            <a:r>
              <a:rPr dirty="0" spc="20"/>
              <a:t> </a:t>
            </a:r>
            <a:r>
              <a:rPr dirty="0" spc="10"/>
              <a:t>-</a:t>
            </a:r>
            <a:r>
              <a:rPr dirty="0" spc="20"/>
              <a:t> </a:t>
            </a:r>
            <a:r>
              <a:rPr dirty="0" spc="5"/>
              <a:t>Uznanie</a:t>
            </a:r>
            <a:r>
              <a:rPr dirty="0" spc="15"/>
              <a:t> </a:t>
            </a:r>
            <a:r>
              <a:rPr dirty="0"/>
              <a:t>Autorstwa</a:t>
            </a:r>
            <a:r>
              <a:rPr dirty="0" spc="20"/>
              <a:t> </a:t>
            </a:r>
            <a:r>
              <a:rPr dirty="0" spc="10"/>
              <a:t>-</a:t>
            </a:r>
            <a:r>
              <a:rPr dirty="0" spc="20"/>
              <a:t> </a:t>
            </a:r>
            <a:r>
              <a:rPr dirty="0" spc="10"/>
              <a:t>Na</a:t>
            </a:r>
            <a:r>
              <a:rPr dirty="0" spc="15"/>
              <a:t> </a:t>
            </a:r>
            <a:r>
              <a:rPr dirty="0"/>
              <a:t>tych</a:t>
            </a:r>
            <a:r>
              <a:rPr dirty="0" spc="20"/>
              <a:t> </a:t>
            </a:r>
            <a:r>
              <a:rPr dirty="0" spc="5"/>
              <a:t>samych</a:t>
            </a:r>
            <a:r>
              <a:rPr dirty="0" spc="20"/>
              <a:t> </a:t>
            </a:r>
            <a:r>
              <a:rPr dirty="0" spc="5"/>
              <a:t>zasadach</a:t>
            </a:r>
            <a:r>
              <a:rPr dirty="0" spc="20"/>
              <a:t> </a:t>
            </a:r>
            <a:r>
              <a:rPr dirty="0" spc="10"/>
              <a:t>4.0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8" Type="http://schemas.openxmlformats.org/officeDocument/2006/relationships/image" Target="../media/image2.png"/><Relationship Id="rId9" Type="http://schemas.openxmlformats.org/officeDocument/2006/relationships/image" Target="../media/image3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20104100" cy="3402329"/>
          </a:xfrm>
          <a:custGeom>
            <a:avLst/>
            <a:gdLst/>
            <a:ahLst/>
            <a:cxnLst/>
            <a:rect l="l" t="t" r="r" b="b"/>
            <a:pathLst>
              <a:path w="20104100" h="3402329">
                <a:moveTo>
                  <a:pt x="20104099" y="0"/>
                </a:moveTo>
                <a:lnTo>
                  <a:pt x="0" y="0"/>
                </a:lnTo>
                <a:lnTo>
                  <a:pt x="0" y="563700"/>
                </a:lnTo>
                <a:lnTo>
                  <a:pt x="2953403" y="492203"/>
                </a:lnTo>
                <a:lnTo>
                  <a:pt x="3591910" y="479172"/>
                </a:lnTo>
                <a:lnTo>
                  <a:pt x="4066578" y="471401"/>
                </a:lnTo>
                <a:lnTo>
                  <a:pt x="4484697" y="466318"/>
                </a:lnTo>
                <a:lnTo>
                  <a:pt x="4847114" y="463525"/>
                </a:lnTo>
                <a:lnTo>
                  <a:pt x="5154882" y="462519"/>
                </a:lnTo>
                <a:lnTo>
                  <a:pt x="5459726" y="462928"/>
                </a:lnTo>
                <a:lnTo>
                  <a:pt x="5711345" y="464441"/>
                </a:lnTo>
                <a:lnTo>
                  <a:pt x="5960607" y="467097"/>
                </a:lnTo>
                <a:lnTo>
                  <a:pt x="6207366" y="470969"/>
                </a:lnTo>
                <a:lnTo>
                  <a:pt x="6402872" y="474991"/>
                </a:lnTo>
                <a:lnTo>
                  <a:pt x="6596604" y="479876"/>
                </a:lnTo>
                <a:lnTo>
                  <a:pt x="6788488" y="485661"/>
                </a:lnTo>
                <a:lnTo>
                  <a:pt x="6978449" y="492383"/>
                </a:lnTo>
                <a:lnTo>
                  <a:pt x="7166409" y="500080"/>
                </a:lnTo>
                <a:lnTo>
                  <a:pt x="7306022" y="506514"/>
                </a:lnTo>
                <a:lnTo>
                  <a:pt x="7444435" y="513534"/>
                </a:lnTo>
                <a:lnTo>
                  <a:pt x="7581617" y="521155"/>
                </a:lnTo>
                <a:lnTo>
                  <a:pt x="7717535" y="529392"/>
                </a:lnTo>
                <a:lnTo>
                  <a:pt x="7852159" y="538262"/>
                </a:lnTo>
                <a:lnTo>
                  <a:pt x="7985456" y="547780"/>
                </a:lnTo>
                <a:lnTo>
                  <a:pt x="8117393" y="557961"/>
                </a:lnTo>
                <a:lnTo>
                  <a:pt x="8247940" y="568823"/>
                </a:lnTo>
                <a:lnTo>
                  <a:pt x="8377064" y="580380"/>
                </a:lnTo>
                <a:lnTo>
                  <a:pt x="8494834" y="591438"/>
                </a:lnTo>
                <a:lnTo>
                  <a:pt x="8611161" y="602629"/>
                </a:lnTo>
                <a:lnTo>
                  <a:pt x="8726059" y="613952"/>
                </a:lnTo>
                <a:lnTo>
                  <a:pt x="8839541" y="625405"/>
                </a:lnTo>
                <a:lnTo>
                  <a:pt x="8951619" y="636986"/>
                </a:lnTo>
                <a:lnTo>
                  <a:pt x="9062306" y="648695"/>
                </a:lnTo>
                <a:lnTo>
                  <a:pt x="9171615" y="660528"/>
                </a:lnTo>
                <a:lnTo>
                  <a:pt x="9279559" y="672485"/>
                </a:lnTo>
                <a:lnTo>
                  <a:pt x="9386150" y="684565"/>
                </a:lnTo>
                <a:lnTo>
                  <a:pt x="9491402" y="696765"/>
                </a:lnTo>
                <a:lnTo>
                  <a:pt x="9595328" y="709084"/>
                </a:lnTo>
                <a:lnTo>
                  <a:pt x="9697940" y="721520"/>
                </a:lnTo>
                <a:lnTo>
                  <a:pt x="9799251" y="734073"/>
                </a:lnTo>
                <a:lnTo>
                  <a:pt x="9899273" y="746740"/>
                </a:lnTo>
                <a:lnTo>
                  <a:pt x="9998021" y="759520"/>
                </a:lnTo>
                <a:lnTo>
                  <a:pt x="10095506" y="772411"/>
                </a:lnTo>
                <a:lnTo>
                  <a:pt x="10191742" y="785413"/>
                </a:lnTo>
                <a:lnTo>
                  <a:pt x="10286741" y="798522"/>
                </a:lnTo>
                <a:lnTo>
                  <a:pt x="10380516" y="811738"/>
                </a:lnTo>
                <a:lnTo>
                  <a:pt x="10473080" y="825059"/>
                </a:lnTo>
                <a:lnTo>
                  <a:pt x="10564447" y="838484"/>
                </a:lnTo>
                <a:lnTo>
                  <a:pt x="10654627" y="852011"/>
                </a:lnTo>
                <a:lnTo>
                  <a:pt x="10743636" y="865638"/>
                </a:lnTo>
                <a:lnTo>
                  <a:pt x="10831484" y="879364"/>
                </a:lnTo>
                <a:lnTo>
                  <a:pt x="10918186" y="893188"/>
                </a:lnTo>
                <a:lnTo>
                  <a:pt x="11003755" y="907107"/>
                </a:lnTo>
                <a:lnTo>
                  <a:pt x="11088202" y="921121"/>
                </a:lnTo>
                <a:lnTo>
                  <a:pt x="11171540" y="935227"/>
                </a:lnTo>
                <a:lnTo>
                  <a:pt x="11253784" y="949424"/>
                </a:lnTo>
                <a:lnTo>
                  <a:pt x="11334945" y="963712"/>
                </a:lnTo>
                <a:lnTo>
                  <a:pt x="11415036" y="978087"/>
                </a:lnTo>
                <a:lnTo>
                  <a:pt x="11494071" y="992549"/>
                </a:lnTo>
                <a:lnTo>
                  <a:pt x="11572061" y="1007095"/>
                </a:lnTo>
                <a:lnTo>
                  <a:pt x="11649021" y="1021725"/>
                </a:lnTo>
                <a:lnTo>
                  <a:pt x="11724962" y="1036437"/>
                </a:lnTo>
                <a:lnTo>
                  <a:pt x="11799898" y="1051230"/>
                </a:lnTo>
                <a:lnTo>
                  <a:pt x="11873841" y="1066101"/>
                </a:lnTo>
                <a:lnTo>
                  <a:pt x="11946804" y="1081049"/>
                </a:lnTo>
                <a:lnTo>
                  <a:pt x="12018801" y="1096073"/>
                </a:lnTo>
                <a:lnTo>
                  <a:pt x="12089843" y="1111171"/>
                </a:lnTo>
                <a:lnTo>
                  <a:pt x="12159945" y="1126341"/>
                </a:lnTo>
                <a:lnTo>
                  <a:pt x="12229117" y="1141583"/>
                </a:lnTo>
                <a:lnTo>
                  <a:pt x="12297375" y="1156894"/>
                </a:lnTo>
                <a:lnTo>
                  <a:pt x="12364730" y="1172273"/>
                </a:lnTo>
                <a:lnTo>
                  <a:pt x="12431195" y="1187718"/>
                </a:lnTo>
                <a:lnTo>
                  <a:pt x="12496783" y="1203228"/>
                </a:lnTo>
                <a:lnTo>
                  <a:pt x="12561507" y="1218801"/>
                </a:lnTo>
                <a:lnTo>
                  <a:pt x="12625379" y="1234436"/>
                </a:lnTo>
                <a:lnTo>
                  <a:pt x="12688414" y="1250131"/>
                </a:lnTo>
                <a:lnTo>
                  <a:pt x="12750622" y="1265885"/>
                </a:lnTo>
                <a:lnTo>
                  <a:pt x="12812018" y="1281696"/>
                </a:lnTo>
                <a:lnTo>
                  <a:pt x="12872614" y="1297562"/>
                </a:lnTo>
                <a:lnTo>
                  <a:pt x="12932424" y="1313482"/>
                </a:lnTo>
                <a:lnTo>
                  <a:pt x="12991458" y="1329455"/>
                </a:lnTo>
                <a:lnTo>
                  <a:pt x="13049732" y="1345478"/>
                </a:lnTo>
                <a:lnTo>
                  <a:pt x="13107257" y="1361551"/>
                </a:lnTo>
                <a:lnTo>
                  <a:pt x="13164047" y="1377671"/>
                </a:lnTo>
                <a:lnTo>
                  <a:pt x="13220113" y="1393838"/>
                </a:lnTo>
                <a:lnTo>
                  <a:pt x="13275470" y="1410049"/>
                </a:lnTo>
                <a:lnTo>
                  <a:pt x="13330130" y="1426303"/>
                </a:lnTo>
                <a:lnTo>
                  <a:pt x="13384105" y="1442599"/>
                </a:lnTo>
                <a:lnTo>
                  <a:pt x="13437409" y="1458934"/>
                </a:lnTo>
                <a:lnTo>
                  <a:pt x="13490054" y="1475309"/>
                </a:lnTo>
                <a:lnTo>
                  <a:pt x="13542054" y="1491720"/>
                </a:lnTo>
                <a:lnTo>
                  <a:pt x="13593421" y="1508166"/>
                </a:lnTo>
                <a:lnTo>
                  <a:pt x="13644168" y="1524646"/>
                </a:lnTo>
                <a:lnTo>
                  <a:pt x="13694308" y="1541158"/>
                </a:lnTo>
                <a:lnTo>
                  <a:pt x="13743853" y="1557701"/>
                </a:lnTo>
                <a:lnTo>
                  <a:pt x="13792817" y="1574273"/>
                </a:lnTo>
                <a:lnTo>
                  <a:pt x="13889052" y="1607498"/>
                </a:lnTo>
                <a:lnTo>
                  <a:pt x="13983115" y="1640822"/>
                </a:lnTo>
                <a:lnTo>
                  <a:pt x="14075109" y="1674230"/>
                </a:lnTo>
                <a:lnTo>
                  <a:pt x="14165137" y="1707711"/>
                </a:lnTo>
                <a:lnTo>
                  <a:pt x="14253301" y="1741254"/>
                </a:lnTo>
                <a:lnTo>
                  <a:pt x="14339705" y="1774844"/>
                </a:lnTo>
                <a:lnTo>
                  <a:pt x="14424452" y="1808470"/>
                </a:lnTo>
                <a:lnTo>
                  <a:pt x="14507643" y="1842119"/>
                </a:lnTo>
                <a:lnTo>
                  <a:pt x="14589381" y="1875779"/>
                </a:lnTo>
                <a:lnTo>
                  <a:pt x="14669771" y="1909438"/>
                </a:lnTo>
                <a:lnTo>
                  <a:pt x="14748913" y="1943083"/>
                </a:lnTo>
                <a:lnTo>
                  <a:pt x="14865515" y="1993497"/>
                </a:lnTo>
                <a:lnTo>
                  <a:pt x="14979889" y="2043810"/>
                </a:lnTo>
                <a:lnTo>
                  <a:pt x="15166506" y="2127327"/>
                </a:lnTo>
                <a:lnTo>
                  <a:pt x="15602688" y="2324986"/>
                </a:lnTo>
                <a:lnTo>
                  <a:pt x="15747290" y="2389653"/>
                </a:lnTo>
                <a:lnTo>
                  <a:pt x="15856336" y="2437649"/>
                </a:lnTo>
                <a:lnTo>
                  <a:pt x="15966276" y="2485168"/>
                </a:lnTo>
                <a:lnTo>
                  <a:pt x="16040238" y="2516560"/>
                </a:lnTo>
                <a:lnTo>
                  <a:pt x="16114855" y="2547709"/>
                </a:lnTo>
                <a:lnTo>
                  <a:pt x="16190229" y="2578602"/>
                </a:lnTo>
                <a:lnTo>
                  <a:pt x="16266464" y="2609227"/>
                </a:lnTo>
                <a:lnTo>
                  <a:pt x="16343661" y="2639571"/>
                </a:lnTo>
                <a:lnTo>
                  <a:pt x="16421925" y="2669622"/>
                </a:lnTo>
                <a:lnTo>
                  <a:pt x="16501357" y="2699368"/>
                </a:lnTo>
                <a:lnTo>
                  <a:pt x="16582060" y="2728795"/>
                </a:lnTo>
                <a:lnTo>
                  <a:pt x="16664137" y="2757892"/>
                </a:lnTo>
                <a:lnTo>
                  <a:pt x="16747691" y="2786646"/>
                </a:lnTo>
                <a:lnTo>
                  <a:pt x="16790054" y="2800891"/>
                </a:lnTo>
                <a:lnTo>
                  <a:pt x="16832825" y="2815045"/>
                </a:lnTo>
                <a:lnTo>
                  <a:pt x="16876016" y="2829107"/>
                </a:lnTo>
                <a:lnTo>
                  <a:pt x="16919641" y="2843076"/>
                </a:lnTo>
                <a:lnTo>
                  <a:pt x="16963712" y="2856950"/>
                </a:lnTo>
                <a:lnTo>
                  <a:pt x="17008243" y="2870728"/>
                </a:lnTo>
                <a:lnTo>
                  <a:pt x="17053245" y="2884407"/>
                </a:lnTo>
                <a:lnTo>
                  <a:pt x="17098732" y="2897986"/>
                </a:lnTo>
                <a:lnTo>
                  <a:pt x="17144717" y="2911465"/>
                </a:lnTo>
                <a:lnTo>
                  <a:pt x="17191212" y="2924840"/>
                </a:lnTo>
                <a:lnTo>
                  <a:pt x="17238231" y="2938112"/>
                </a:lnTo>
                <a:lnTo>
                  <a:pt x="17285786" y="2951277"/>
                </a:lnTo>
                <a:lnTo>
                  <a:pt x="17333890" y="2964335"/>
                </a:lnTo>
                <a:lnTo>
                  <a:pt x="17382556" y="2977284"/>
                </a:lnTo>
                <a:lnTo>
                  <a:pt x="17431797" y="2990122"/>
                </a:lnTo>
                <a:lnTo>
                  <a:pt x="17481626" y="3002849"/>
                </a:lnTo>
                <a:lnTo>
                  <a:pt x="17532055" y="3015461"/>
                </a:lnTo>
                <a:lnTo>
                  <a:pt x="17583097" y="3027959"/>
                </a:lnTo>
                <a:lnTo>
                  <a:pt x="17634765" y="3040340"/>
                </a:lnTo>
                <a:lnTo>
                  <a:pt x="17687072" y="3052602"/>
                </a:lnTo>
                <a:lnTo>
                  <a:pt x="17740032" y="3064745"/>
                </a:lnTo>
                <a:lnTo>
                  <a:pt x="17793656" y="3076767"/>
                </a:lnTo>
                <a:lnTo>
                  <a:pt x="17847957" y="3088665"/>
                </a:lnTo>
                <a:lnTo>
                  <a:pt x="17902949" y="3100439"/>
                </a:lnTo>
                <a:lnTo>
                  <a:pt x="17958644" y="3112087"/>
                </a:lnTo>
                <a:lnTo>
                  <a:pt x="18015056" y="3123607"/>
                </a:lnTo>
                <a:lnTo>
                  <a:pt x="18072196" y="3134998"/>
                </a:lnTo>
                <a:lnTo>
                  <a:pt x="18130078" y="3146259"/>
                </a:lnTo>
                <a:lnTo>
                  <a:pt x="18188714" y="3157387"/>
                </a:lnTo>
                <a:lnTo>
                  <a:pt x="18248118" y="3168381"/>
                </a:lnTo>
                <a:lnTo>
                  <a:pt x="18308303" y="3179240"/>
                </a:lnTo>
                <a:lnTo>
                  <a:pt x="18369281" y="3189962"/>
                </a:lnTo>
                <a:lnTo>
                  <a:pt x="18431064" y="3200546"/>
                </a:lnTo>
                <a:lnTo>
                  <a:pt x="18493667" y="3210990"/>
                </a:lnTo>
                <a:lnTo>
                  <a:pt x="18557101" y="3221292"/>
                </a:lnTo>
                <a:lnTo>
                  <a:pt x="18621380" y="3231451"/>
                </a:lnTo>
                <a:lnTo>
                  <a:pt x="18686516" y="3241465"/>
                </a:lnTo>
                <a:lnTo>
                  <a:pt x="18752522" y="3251333"/>
                </a:lnTo>
                <a:lnTo>
                  <a:pt x="18819412" y="3261054"/>
                </a:lnTo>
                <a:lnTo>
                  <a:pt x="18887198" y="3270625"/>
                </a:lnTo>
                <a:lnTo>
                  <a:pt x="18955892" y="3280045"/>
                </a:lnTo>
                <a:lnTo>
                  <a:pt x="19025508" y="3289313"/>
                </a:lnTo>
                <a:lnTo>
                  <a:pt x="19096058" y="3298427"/>
                </a:lnTo>
                <a:lnTo>
                  <a:pt x="19167556" y="3307385"/>
                </a:lnTo>
                <a:lnTo>
                  <a:pt x="19240014" y="3316186"/>
                </a:lnTo>
                <a:lnTo>
                  <a:pt x="19313445" y="3324829"/>
                </a:lnTo>
                <a:lnTo>
                  <a:pt x="19387862" y="3333311"/>
                </a:lnTo>
                <a:lnTo>
                  <a:pt x="19463278" y="3341632"/>
                </a:lnTo>
                <a:lnTo>
                  <a:pt x="19539705" y="3349789"/>
                </a:lnTo>
                <a:lnTo>
                  <a:pt x="19617157" y="3357782"/>
                </a:lnTo>
                <a:lnTo>
                  <a:pt x="19695646" y="3365608"/>
                </a:lnTo>
                <a:lnTo>
                  <a:pt x="19775185" y="3373266"/>
                </a:lnTo>
                <a:lnTo>
                  <a:pt x="19855787" y="3380755"/>
                </a:lnTo>
                <a:lnTo>
                  <a:pt x="19937465" y="3388073"/>
                </a:lnTo>
                <a:lnTo>
                  <a:pt x="20020231" y="3395218"/>
                </a:lnTo>
                <a:lnTo>
                  <a:pt x="20104099" y="3402189"/>
                </a:lnTo>
                <a:lnTo>
                  <a:pt x="20104099" y="0"/>
                </a:lnTo>
                <a:close/>
              </a:path>
            </a:pathLst>
          </a:custGeom>
          <a:solidFill>
            <a:srgbClr val="0D1CD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843915" y="11008150"/>
            <a:ext cx="20320" cy="48260"/>
          </a:xfrm>
          <a:custGeom>
            <a:avLst/>
            <a:gdLst/>
            <a:ahLst/>
            <a:cxnLst/>
            <a:rect l="l" t="t" r="r" b="b"/>
            <a:pathLst>
              <a:path w="20319" h="48259">
                <a:moveTo>
                  <a:pt x="11925" y="2705"/>
                </a:moveTo>
                <a:lnTo>
                  <a:pt x="10782" y="1371"/>
                </a:lnTo>
                <a:lnTo>
                  <a:pt x="9639" y="0"/>
                </a:lnTo>
                <a:lnTo>
                  <a:pt x="7200" y="177"/>
                </a:lnTo>
                <a:lnTo>
                  <a:pt x="3530" y="3263"/>
                </a:lnTo>
                <a:lnTo>
                  <a:pt x="2959" y="5613"/>
                </a:lnTo>
                <a:lnTo>
                  <a:pt x="4089" y="6985"/>
                </a:lnTo>
                <a:lnTo>
                  <a:pt x="5232" y="8343"/>
                </a:lnTo>
                <a:lnTo>
                  <a:pt x="7645" y="8191"/>
                </a:lnTo>
                <a:lnTo>
                  <a:pt x="11328" y="5080"/>
                </a:lnTo>
                <a:lnTo>
                  <a:pt x="11925" y="2705"/>
                </a:lnTo>
                <a:close/>
              </a:path>
              <a:path w="20319" h="48259">
                <a:moveTo>
                  <a:pt x="13081" y="19900"/>
                </a:moveTo>
                <a:lnTo>
                  <a:pt x="11442" y="17932"/>
                </a:lnTo>
                <a:lnTo>
                  <a:pt x="9753" y="15938"/>
                </a:lnTo>
                <a:lnTo>
                  <a:pt x="6210" y="16167"/>
                </a:lnTo>
                <a:lnTo>
                  <a:pt x="825" y="20701"/>
                </a:lnTo>
                <a:lnTo>
                  <a:pt x="0" y="24130"/>
                </a:lnTo>
                <a:lnTo>
                  <a:pt x="3327" y="28092"/>
                </a:lnTo>
                <a:lnTo>
                  <a:pt x="6845" y="27901"/>
                </a:lnTo>
                <a:lnTo>
                  <a:pt x="12230" y="23368"/>
                </a:lnTo>
                <a:lnTo>
                  <a:pt x="13081" y="19900"/>
                </a:lnTo>
                <a:close/>
              </a:path>
              <a:path w="20319" h="48259">
                <a:moveTo>
                  <a:pt x="20116" y="37719"/>
                </a:moveTo>
                <a:lnTo>
                  <a:pt x="17995" y="35179"/>
                </a:lnTo>
                <a:lnTo>
                  <a:pt x="15811" y="32639"/>
                </a:lnTo>
                <a:lnTo>
                  <a:pt x="11264" y="32905"/>
                </a:lnTo>
                <a:lnTo>
                  <a:pt x="4305" y="38760"/>
                </a:lnTo>
                <a:lnTo>
                  <a:pt x="3276" y="43154"/>
                </a:lnTo>
                <a:lnTo>
                  <a:pt x="7543" y="48247"/>
                </a:lnTo>
                <a:lnTo>
                  <a:pt x="12090" y="48006"/>
                </a:lnTo>
                <a:lnTo>
                  <a:pt x="19011" y="42164"/>
                </a:lnTo>
                <a:lnTo>
                  <a:pt x="20116" y="37719"/>
                </a:lnTo>
                <a:close/>
              </a:path>
            </a:pathLst>
          </a:custGeom>
          <a:solidFill>
            <a:srgbClr val="A3173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bg object 18"/>
          <p:cNvSpPr/>
          <p:nvPr/>
        </p:nvSpPr>
        <p:spPr>
          <a:xfrm>
            <a:off x="0" y="10765256"/>
            <a:ext cx="12616180" cy="10795"/>
          </a:xfrm>
          <a:custGeom>
            <a:avLst/>
            <a:gdLst/>
            <a:ahLst/>
            <a:cxnLst/>
            <a:rect l="l" t="t" r="r" b="b"/>
            <a:pathLst>
              <a:path w="12616180" h="10795">
                <a:moveTo>
                  <a:pt x="12611846" y="0"/>
                </a:moveTo>
                <a:lnTo>
                  <a:pt x="12609082" y="0"/>
                </a:lnTo>
                <a:lnTo>
                  <a:pt x="12607741" y="554"/>
                </a:lnTo>
                <a:lnTo>
                  <a:pt x="12605783" y="2513"/>
                </a:lnTo>
                <a:lnTo>
                  <a:pt x="12605228" y="3853"/>
                </a:lnTo>
                <a:lnTo>
                  <a:pt x="12605228" y="6617"/>
                </a:lnTo>
                <a:lnTo>
                  <a:pt x="12605783" y="7957"/>
                </a:lnTo>
                <a:lnTo>
                  <a:pt x="12607741" y="9915"/>
                </a:lnTo>
                <a:lnTo>
                  <a:pt x="12609082" y="10470"/>
                </a:lnTo>
                <a:lnTo>
                  <a:pt x="12611846" y="10470"/>
                </a:lnTo>
                <a:lnTo>
                  <a:pt x="12613186" y="9915"/>
                </a:lnTo>
                <a:lnTo>
                  <a:pt x="12615144" y="7957"/>
                </a:lnTo>
                <a:lnTo>
                  <a:pt x="12615699" y="6617"/>
                </a:lnTo>
                <a:lnTo>
                  <a:pt x="12615699" y="3853"/>
                </a:lnTo>
                <a:lnTo>
                  <a:pt x="12615144" y="2513"/>
                </a:lnTo>
                <a:lnTo>
                  <a:pt x="12613186" y="554"/>
                </a:lnTo>
                <a:lnTo>
                  <a:pt x="12611846" y="0"/>
                </a:lnTo>
                <a:close/>
              </a:path>
              <a:path w="12616180" h="10795">
                <a:moveTo>
                  <a:pt x="6617" y="0"/>
                </a:moveTo>
                <a:lnTo>
                  <a:pt x="3853" y="0"/>
                </a:lnTo>
                <a:lnTo>
                  <a:pt x="2513" y="554"/>
                </a:lnTo>
                <a:lnTo>
                  <a:pt x="554" y="2513"/>
                </a:lnTo>
                <a:lnTo>
                  <a:pt x="0" y="3853"/>
                </a:lnTo>
                <a:lnTo>
                  <a:pt x="0" y="6617"/>
                </a:lnTo>
                <a:lnTo>
                  <a:pt x="554" y="7957"/>
                </a:lnTo>
                <a:lnTo>
                  <a:pt x="2513" y="9915"/>
                </a:lnTo>
                <a:lnTo>
                  <a:pt x="3853" y="10470"/>
                </a:lnTo>
                <a:lnTo>
                  <a:pt x="6617" y="10470"/>
                </a:lnTo>
                <a:lnTo>
                  <a:pt x="7957" y="9915"/>
                </a:lnTo>
                <a:lnTo>
                  <a:pt x="9915" y="7957"/>
                </a:lnTo>
                <a:lnTo>
                  <a:pt x="10470" y="6617"/>
                </a:lnTo>
                <a:lnTo>
                  <a:pt x="10470" y="3853"/>
                </a:lnTo>
                <a:lnTo>
                  <a:pt x="9915" y="2513"/>
                </a:lnTo>
                <a:lnTo>
                  <a:pt x="7957" y="554"/>
                </a:lnTo>
                <a:lnTo>
                  <a:pt x="6617" y="0"/>
                </a:lnTo>
                <a:close/>
              </a:path>
            </a:pathLst>
          </a:custGeom>
          <a:solidFill>
            <a:srgbClr val="82A3F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bg object 19"/>
          <p:cNvSpPr/>
          <p:nvPr/>
        </p:nvSpPr>
        <p:spPr>
          <a:xfrm>
            <a:off x="26187" y="10480144"/>
            <a:ext cx="20062825" cy="0"/>
          </a:xfrm>
          <a:custGeom>
            <a:avLst/>
            <a:gdLst/>
            <a:ahLst/>
            <a:cxnLst/>
            <a:rect l="l" t="t" r="r" b="b"/>
            <a:pathLst>
              <a:path w="20062825" h="0">
                <a:moveTo>
                  <a:pt x="0" y="0"/>
                </a:moveTo>
                <a:lnTo>
                  <a:pt x="20062205" y="0"/>
                </a:lnTo>
              </a:path>
            </a:pathLst>
          </a:custGeom>
          <a:ln w="10470">
            <a:solidFill>
              <a:srgbClr val="82A3FC"/>
            </a:solidFill>
            <a:prstDash val="dot"/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bg object 20"/>
          <p:cNvSpPr/>
          <p:nvPr/>
        </p:nvSpPr>
        <p:spPr>
          <a:xfrm>
            <a:off x="5235" y="10480144"/>
            <a:ext cx="20093940" cy="0"/>
          </a:xfrm>
          <a:custGeom>
            <a:avLst/>
            <a:gdLst/>
            <a:ahLst/>
            <a:cxnLst/>
            <a:rect l="l" t="t" r="r" b="b"/>
            <a:pathLst>
              <a:path w="20093940" h="0">
                <a:moveTo>
                  <a:pt x="0" y="0"/>
                </a:moveTo>
                <a:lnTo>
                  <a:pt x="0" y="0"/>
                </a:lnTo>
              </a:path>
              <a:path w="20093940" h="0">
                <a:moveTo>
                  <a:pt x="20093629" y="0"/>
                </a:moveTo>
                <a:lnTo>
                  <a:pt x="20093629" y="0"/>
                </a:lnTo>
              </a:path>
            </a:pathLst>
          </a:custGeom>
          <a:ln w="10470">
            <a:solidFill>
              <a:srgbClr val="82A3F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bg object 21"/>
          <p:cNvSpPr/>
          <p:nvPr/>
        </p:nvSpPr>
        <p:spPr>
          <a:xfrm>
            <a:off x="19537019" y="10534860"/>
            <a:ext cx="162258" cy="46111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bg object 22"/>
          <p:cNvSpPr/>
          <p:nvPr/>
        </p:nvSpPr>
        <p:spPr>
          <a:xfrm>
            <a:off x="18526052" y="10589374"/>
            <a:ext cx="969195" cy="3556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bg object 23"/>
          <p:cNvSpPr/>
          <p:nvPr/>
        </p:nvSpPr>
        <p:spPr>
          <a:xfrm>
            <a:off x="837665" y="10652470"/>
            <a:ext cx="821472" cy="25982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646435" y="1779324"/>
            <a:ext cx="16811228" cy="1644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200" b="1" i="0">
                <a:solidFill>
                  <a:srgbClr val="0D1CD1"/>
                </a:solidFill>
                <a:latin typeface="Mirador"/>
                <a:cs typeface="Mirador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345463" y="2271412"/>
            <a:ext cx="17413172" cy="24720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5138975" y="10744027"/>
            <a:ext cx="11915140" cy="1276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50" b="0" i="0">
                <a:solidFill>
                  <a:schemeClr val="tx1"/>
                </a:solidFill>
                <a:latin typeface="Montserrat"/>
                <a:cs typeface="Montserrat"/>
              </a:defRPr>
            </a:lvl1pPr>
          </a:lstStyle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dirty="0" spc="5"/>
              <a:t>Projekt</a:t>
            </a:r>
            <a:r>
              <a:rPr dirty="0" spc="15"/>
              <a:t> </a:t>
            </a:r>
            <a:r>
              <a:rPr dirty="0" spc="5"/>
              <a:t>współfinansowany</a:t>
            </a:r>
            <a:r>
              <a:rPr dirty="0" spc="20"/>
              <a:t> </a:t>
            </a:r>
            <a:r>
              <a:rPr dirty="0" spc="-5"/>
              <a:t>ze</a:t>
            </a:r>
            <a:r>
              <a:rPr dirty="0" spc="20"/>
              <a:t> </a:t>
            </a:r>
            <a:r>
              <a:rPr dirty="0"/>
              <a:t>środków</a:t>
            </a:r>
            <a:r>
              <a:rPr dirty="0" spc="15"/>
              <a:t> </a:t>
            </a:r>
            <a:r>
              <a:rPr dirty="0" spc="5"/>
              <a:t>Narodowego</a:t>
            </a:r>
            <a:r>
              <a:rPr dirty="0" spc="20"/>
              <a:t> </a:t>
            </a:r>
            <a:r>
              <a:rPr dirty="0" spc="10"/>
              <a:t>Programu</a:t>
            </a:r>
            <a:r>
              <a:rPr dirty="0" spc="20"/>
              <a:t> </a:t>
            </a:r>
            <a:r>
              <a:rPr dirty="0" spc="-5"/>
              <a:t>Zdrowia</a:t>
            </a:r>
            <a:r>
              <a:rPr dirty="0" spc="15"/>
              <a:t> </a:t>
            </a:r>
            <a:r>
              <a:rPr dirty="0" spc="10"/>
              <a:t>na</a:t>
            </a:r>
            <a:r>
              <a:rPr dirty="0" spc="20"/>
              <a:t> </a:t>
            </a:r>
            <a:r>
              <a:rPr dirty="0"/>
              <a:t>lata</a:t>
            </a:r>
            <a:r>
              <a:rPr dirty="0" spc="20"/>
              <a:t> </a:t>
            </a:r>
            <a:r>
              <a:rPr dirty="0" spc="-15"/>
              <a:t>2016-2020</a:t>
            </a:r>
            <a:r>
              <a:rPr dirty="0" spc="20"/>
              <a:t> </a:t>
            </a:r>
            <a:r>
              <a:rPr dirty="0"/>
              <a:t>przekazanych</a:t>
            </a:r>
            <a:r>
              <a:rPr dirty="0" spc="15"/>
              <a:t> </a:t>
            </a:r>
            <a:r>
              <a:rPr dirty="0" spc="-5"/>
              <a:t>przez</a:t>
            </a:r>
            <a:r>
              <a:rPr dirty="0" spc="20"/>
              <a:t> </a:t>
            </a:r>
            <a:r>
              <a:rPr dirty="0" spc="5"/>
              <a:t>Ministerstwo</a:t>
            </a:r>
            <a:r>
              <a:rPr dirty="0" spc="20"/>
              <a:t> </a:t>
            </a:r>
            <a:r>
              <a:rPr dirty="0"/>
              <a:t>Edukacji</a:t>
            </a:r>
            <a:r>
              <a:rPr dirty="0" spc="15"/>
              <a:t> </a:t>
            </a:r>
            <a:r>
              <a:rPr dirty="0"/>
              <a:t>Narodowej.</a:t>
            </a:r>
            <a:r>
              <a:rPr dirty="0" spc="20"/>
              <a:t> </a:t>
            </a:r>
            <a:r>
              <a:rPr dirty="0" spc="5"/>
              <a:t>Wszystkie</a:t>
            </a:r>
            <a:r>
              <a:rPr dirty="0" spc="20"/>
              <a:t> </a:t>
            </a:r>
            <a:r>
              <a:rPr dirty="0"/>
              <a:t>materiały</a:t>
            </a:r>
            <a:r>
              <a:rPr dirty="0" spc="20"/>
              <a:t> </a:t>
            </a:r>
            <a:r>
              <a:rPr dirty="0" spc="5"/>
              <a:t>dostępne</a:t>
            </a:r>
            <a:r>
              <a:rPr dirty="0" spc="15"/>
              <a:t> </a:t>
            </a:r>
            <a:r>
              <a:rPr dirty="0" spc="10"/>
              <a:t>na</a:t>
            </a:r>
            <a:r>
              <a:rPr dirty="0" spc="20"/>
              <a:t> </a:t>
            </a:r>
            <a:r>
              <a:rPr dirty="0" spc="5"/>
              <a:t>stronie</a:t>
            </a:r>
            <a:r>
              <a:rPr dirty="0" spc="20"/>
              <a:t> </a:t>
            </a:r>
            <a:r>
              <a:rPr dirty="0" spc="5"/>
              <a:t>udostępnione</a:t>
            </a:r>
            <a:r>
              <a:rPr dirty="0" spc="15"/>
              <a:t> </a:t>
            </a:r>
            <a:r>
              <a:rPr dirty="0" spc="10"/>
              <a:t>są</a:t>
            </a:r>
            <a:r>
              <a:rPr dirty="0" spc="20"/>
              <a:t> </a:t>
            </a:r>
            <a:r>
              <a:rPr dirty="0" spc="10"/>
              <a:t>na</a:t>
            </a:r>
            <a:r>
              <a:rPr dirty="0" spc="20"/>
              <a:t> </a:t>
            </a:r>
            <a:r>
              <a:rPr dirty="0" spc="-5"/>
              <a:t>licencji</a:t>
            </a:r>
            <a:r>
              <a:rPr dirty="0" spc="15"/>
              <a:t> </a:t>
            </a:r>
            <a:r>
              <a:rPr dirty="0" spc="5"/>
              <a:t>Creative</a:t>
            </a:r>
            <a:r>
              <a:rPr dirty="0" spc="20"/>
              <a:t> </a:t>
            </a:r>
            <a:r>
              <a:rPr dirty="0" spc="10"/>
              <a:t>Commons</a:t>
            </a:r>
            <a:r>
              <a:rPr dirty="0" spc="20"/>
              <a:t> </a:t>
            </a:r>
            <a:r>
              <a:rPr dirty="0" spc="10"/>
              <a:t>-</a:t>
            </a:r>
            <a:r>
              <a:rPr dirty="0" spc="20"/>
              <a:t> </a:t>
            </a:r>
            <a:r>
              <a:rPr dirty="0" spc="5"/>
              <a:t>Uznanie</a:t>
            </a:r>
            <a:r>
              <a:rPr dirty="0" spc="15"/>
              <a:t> </a:t>
            </a:r>
            <a:r>
              <a:rPr dirty="0"/>
              <a:t>Autorstwa</a:t>
            </a:r>
            <a:r>
              <a:rPr dirty="0" spc="20"/>
              <a:t> </a:t>
            </a:r>
            <a:r>
              <a:rPr dirty="0" spc="10"/>
              <a:t>-</a:t>
            </a:r>
            <a:r>
              <a:rPr dirty="0" spc="20"/>
              <a:t> </a:t>
            </a:r>
            <a:r>
              <a:rPr dirty="0" spc="10"/>
              <a:t>Na</a:t>
            </a:r>
            <a:r>
              <a:rPr dirty="0" spc="15"/>
              <a:t> </a:t>
            </a:r>
            <a:r>
              <a:rPr dirty="0"/>
              <a:t>tych</a:t>
            </a:r>
            <a:r>
              <a:rPr dirty="0" spc="20"/>
              <a:t> </a:t>
            </a:r>
            <a:r>
              <a:rPr dirty="0" spc="5"/>
              <a:t>samych</a:t>
            </a:r>
            <a:r>
              <a:rPr dirty="0" spc="20"/>
              <a:t> </a:t>
            </a:r>
            <a:r>
              <a:rPr dirty="0" spc="5"/>
              <a:t>zasadach</a:t>
            </a:r>
            <a:r>
              <a:rPr dirty="0" spc="20"/>
              <a:t> </a:t>
            </a:r>
            <a:r>
              <a:rPr dirty="0" spc="10"/>
              <a:t>4.0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3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67.png"/><Relationship Id="rId6" Type="http://schemas.openxmlformats.org/officeDocument/2006/relationships/image" Target="../media/image7.png"/><Relationship Id="rId7" Type="http://schemas.openxmlformats.org/officeDocument/2006/relationships/image" Target="../media/image40.pn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4.pn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8.png"/><Relationship Id="rId3" Type="http://schemas.openxmlformats.org/officeDocument/2006/relationships/image" Target="../media/image7.png"/><Relationship Id="rId4" Type="http://schemas.openxmlformats.org/officeDocument/2006/relationships/image" Target="../media/image69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9" Type="http://schemas.openxmlformats.org/officeDocument/2006/relationships/image" Target="../media/image13.png"/><Relationship Id="rId10" Type="http://schemas.openxmlformats.org/officeDocument/2006/relationships/image" Target="../media/image4.png"/><Relationship Id="rId11" Type="http://schemas.openxmlformats.org/officeDocument/2006/relationships/image" Target="../media/image70.png"/><Relationship Id="rId12" Type="http://schemas.openxmlformats.org/officeDocument/2006/relationships/image" Target="../media/image71.png"/><Relationship Id="rId13" Type="http://schemas.openxmlformats.org/officeDocument/2006/relationships/image" Target="../media/image72.png"/><Relationship Id="rId14" Type="http://schemas.openxmlformats.org/officeDocument/2006/relationships/image" Target="../media/image73.png"/><Relationship Id="rId15" Type="http://schemas.openxmlformats.org/officeDocument/2006/relationships/image" Target="../media/image74.png"/><Relationship Id="rId16" Type="http://schemas.openxmlformats.org/officeDocument/2006/relationships/image" Target="../media/image75.png"/><Relationship Id="rId17" Type="http://schemas.openxmlformats.org/officeDocument/2006/relationships/image" Target="../media/image76.png"/><Relationship Id="rId18" Type="http://schemas.openxmlformats.org/officeDocument/2006/relationships/image" Target="../media/image77.png"/><Relationship Id="rId19" Type="http://schemas.openxmlformats.org/officeDocument/2006/relationships/image" Target="../media/image78.png"/><Relationship Id="rId20" Type="http://schemas.openxmlformats.org/officeDocument/2006/relationships/image" Target="../media/image79.png"/><Relationship Id="rId21" Type="http://schemas.openxmlformats.org/officeDocument/2006/relationships/image" Target="../media/image80.pn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1.png"/><Relationship Id="rId3" Type="http://schemas.openxmlformats.org/officeDocument/2006/relationships/image" Target="../media/image7.png"/><Relationship Id="rId4" Type="http://schemas.openxmlformats.org/officeDocument/2006/relationships/image" Target="../media/image82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9" Type="http://schemas.openxmlformats.org/officeDocument/2006/relationships/image" Target="../media/image13.png"/><Relationship Id="rId10" Type="http://schemas.openxmlformats.org/officeDocument/2006/relationships/image" Target="../media/image4.png"/><Relationship Id="rId11" Type="http://schemas.openxmlformats.org/officeDocument/2006/relationships/image" Target="../media/image83.png"/><Relationship Id="rId12" Type="http://schemas.openxmlformats.org/officeDocument/2006/relationships/image" Target="../media/image84.pn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5.png"/><Relationship Id="rId3" Type="http://schemas.openxmlformats.org/officeDocument/2006/relationships/image" Target="../media/image7.png"/><Relationship Id="rId4" Type="http://schemas.openxmlformats.org/officeDocument/2006/relationships/image" Target="../media/image69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9" Type="http://schemas.openxmlformats.org/officeDocument/2006/relationships/image" Target="../media/image13.png"/><Relationship Id="rId10" Type="http://schemas.openxmlformats.org/officeDocument/2006/relationships/image" Target="../media/image4.pn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6.png"/><Relationship Id="rId3" Type="http://schemas.openxmlformats.org/officeDocument/2006/relationships/image" Target="../media/image7.png"/><Relationship Id="rId4" Type="http://schemas.openxmlformats.org/officeDocument/2006/relationships/image" Target="../media/image82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9" Type="http://schemas.openxmlformats.org/officeDocument/2006/relationships/image" Target="../media/image13.png"/><Relationship Id="rId10" Type="http://schemas.openxmlformats.org/officeDocument/2006/relationships/image" Target="../media/image4.png"/><Relationship Id="rId11" Type="http://schemas.openxmlformats.org/officeDocument/2006/relationships/image" Target="../media/image87.pn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8.png"/><Relationship Id="rId3" Type="http://schemas.openxmlformats.org/officeDocument/2006/relationships/image" Target="../media/image7.png"/><Relationship Id="rId4" Type="http://schemas.openxmlformats.org/officeDocument/2006/relationships/image" Target="../media/image40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9" Type="http://schemas.openxmlformats.org/officeDocument/2006/relationships/image" Target="../media/image13.png"/><Relationship Id="rId10" Type="http://schemas.openxmlformats.org/officeDocument/2006/relationships/image" Target="../media/image4.png"/><Relationship Id="rId11" Type="http://schemas.openxmlformats.org/officeDocument/2006/relationships/image" Target="../media/image89.png"/><Relationship Id="rId12" Type="http://schemas.openxmlformats.org/officeDocument/2006/relationships/image" Target="../media/image90.png"/><Relationship Id="rId13" Type="http://schemas.openxmlformats.org/officeDocument/2006/relationships/image" Target="../media/image91.png"/><Relationship Id="rId14" Type="http://schemas.openxmlformats.org/officeDocument/2006/relationships/image" Target="../media/image92.pn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3.png"/><Relationship Id="rId3" Type="http://schemas.openxmlformats.org/officeDocument/2006/relationships/image" Target="../media/image7.png"/><Relationship Id="rId4" Type="http://schemas.openxmlformats.org/officeDocument/2006/relationships/image" Target="../media/image94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9" Type="http://schemas.openxmlformats.org/officeDocument/2006/relationships/image" Target="../media/image13.png"/><Relationship Id="rId10" Type="http://schemas.openxmlformats.org/officeDocument/2006/relationships/image" Target="../media/image4.png"/><Relationship Id="rId11" Type="http://schemas.openxmlformats.org/officeDocument/2006/relationships/image" Target="../media/image95.png"/><Relationship Id="rId12" Type="http://schemas.openxmlformats.org/officeDocument/2006/relationships/image" Target="../media/image96.png"/><Relationship Id="rId13" Type="http://schemas.openxmlformats.org/officeDocument/2006/relationships/image" Target="../media/image97.pn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8.png"/><Relationship Id="rId3" Type="http://schemas.openxmlformats.org/officeDocument/2006/relationships/image" Target="../media/image7.png"/><Relationship Id="rId4" Type="http://schemas.openxmlformats.org/officeDocument/2006/relationships/image" Target="../media/image94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9" Type="http://schemas.openxmlformats.org/officeDocument/2006/relationships/image" Target="../media/image13.png"/><Relationship Id="rId10" Type="http://schemas.openxmlformats.org/officeDocument/2006/relationships/image" Target="../media/image4.pn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9.png"/><Relationship Id="rId3" Type="http://schemas.openxmlformats.org/officeDocument/2006/relationships/image" Target="../media/image7.png"/><Relationship Id="rId4" Type="http://schemas.openxmlformats.org/officeDocument/2006/relationships/image" Target="../media/image94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9" Type="http://schemas.openxmlformats.org/officeDocument/2006/relationships/image" Target="../media/image13.png"/><Relationship Id="rId10" Type="http://schemas.openxmlformats.org/officeDocument/2006/relationships/image" Target="../media/image4.png"/><Relationship Id="rId11" Type="http://schemas.openxmlformats.org/officeDocument/2006/relationships/image" Target="../media/image100.png"/><Relationship Id="rId12" Type="http://schemas.openxmlformats.org/officeDocument/2006/relationships/image" Target="../media/image101.png"/><Relationship Id="rId13" Type="http://schemas.openxmlformats.org/officeDocument/2006/relationships/image" Target="../media/image102.png"/><Relationship Id="rId14" Type="http://schemas.openxmlformats.org/officeDocument/2006/relationships/image" Target="../media/image103.pn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4.png"/><Relationship Id="rId3" Type="http://schemas.openxmlformats.org/officeDocument/2006/relationships/image" Target="../media/image7.png"/><Relationship Id="rId4" Type="http://schemas.openxmlformats.org/officeDocument/2006/relationships/image" Target="../media/image105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9" Type="http://schemas.openxmlformats.org/officeDocument/2006/relationships/image" Target="../media/image13.png"/><Relationship Id="rId10" Type="http://schemas.openxmlformats.org/officeDocument/2006/relationships/image" Target="../media/image4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1.png"/><Relationship Id="rId3" Type="http://schemas.openxmlformats.org/officeDocument/2006/relationships/image" Target="../media/image7.png"/><Relationship Id="rId4" Type="http://schemas.openxmlformats.org/officeDocument/2006/relationships/image" Target="../media/image22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9" Type="http://schemas.openxmlformats.org/officeDocument/2006/relationships/image" Target="../media/image13.png"/><Relationship Id="rId10" Type="http://schemas.openxmlformats.org/officeDocument/2006/relationships/image" Target="../media/image4.png"/><Relationship Id="rId11" Type="http://schemas.openxmlformats.org/officeDocument/2006/relationships/image" Target="../media/image23.png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6.png"/><Relationship Id="rId3" Type="http://schemas.openxmlformats.org/officeDocument/2006/relationships/image" Target="../media/image7.png"/><Relationship Id="rId4" Type="http://schemas.openxmlformats.org/officeDocument/2006/relationships/image" Target="../media/image107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9" Type="http://schemas.openxmlformats.org/officeDocument/2006/relationships/image" Target="../media/image13.png"/><Relationship Id="rId10" Type="http://schemas.openxmlformats.org/officeDocument/2006/relationships/image" Target="../media/image4.png"/><Relationship Id="rId11" Type="http://schemas.openxmlformats.org/officeDocument/2006/relationships/image" Target="../media/image108.pn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9.png"/><Relationship Id="rId3" Type="http://schemas.openxmlformats.org/officeDocument/2006/relationships/image" Target="../media/image7.png"/><Relationship Id="rId4" Type="http://schemas.openxmlformats.org/officeDocument/2006/relationships/image" Target="../media/image107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9" Type="http://schemas.openxmlformats.org/officeDocument/2006/relationships/image" Target="../media/image13.png"/><Relationship Id="rId10" Type="http://schemas.openxmlformats.org/officeDocument/2006/relationships/image" Target="../media/image4.png"/><Relationship Id="rId11" Type="http://schemas.openxmlformats.org/officeDocument/2006/relationships/image" Target="../media/image110.png"/><Relationship Id="rId12" Type="http://schemas.openxmlformats.org/officeDocument/2006/relationships/image" Target="../media/image111.png"/><Relationship Id="rId13" Type="http://schemas.openxmlformats.org/officeDocument/2006/relationships/image" Target="../media/image112.png"/><Relationship Id="rId14" Type="http://schemas.openxmlformats.org/officeDocument/2006/relationships/image" Target="../media/image113.png"/><Relationship Id="rId15" Type="http://schemas.openxmlformats.org/officeDocument/2006/relationships/image" Target="../media/image114.png"/><Relationship Id="rId16" Type="http://schemas.openxmlformats.org/officeDocument/2006/relationships/image" Target="../media/image115.png"/><Relationship Id="rId17" Type="http://schemas.openxmlformats.org/officeDocument/2006/relationships/image" Target="../media/image116.png"/><Relationship Id="rId18" Type="http://schemas.openxmlformats.org/officeDocument/2006/relationships/image" Target="../media/image117.png"/><Relationship Id="rId19" Type="http://schemas.openxmlformats.org/officeDocument/2006/relationships/image" Target="../media/image118.png"/><Relationship Id="rId20" Type="http://schemas.openxmlformats.org/officeDocument/2006/relationships/image" Target="../media/image119.png"/><Relationship Id="rId21" Type="http://schemas.openxmlformats.org/officeDocument/2006/relationships/image" Target="../media/image120.png"/><Relationship Id="rId22" Type="http://schemas.openxmlformats.org/officeDocument/2006/relationships/image" Target="../media/image121.png"/><Relationship Id="rId23" Type="http://schemas.openxmlformats.org/officeDocument/2006/relationships/image" Target="../media/image122.png"/><Relationship Id="rId24" Type="http://schemas.openxmlformats.org/officeDocument/2006/relationships/image" Target="../media/image123.png"/><Relationship Id="rId25" Type="http://schemas.openxmlformats.org/officeDocument/2006/relationships/image" Target="../media/image124.png"/><Relationship Id="rId26" Type="http://schemas.openxmlformats.org/officeDocument/2006/relationships/image" Target="../media/image125.png"/><Relationship Id="rId27" Type="http://schemas.openxmlformats.org/officeDocument/2006/relationships/image" Target="../media/image126.png"/><Relationship Id="rId28" Type="http://schemas.openxmlformats.org/officeDocument/2006/relationships/image" Target="../media/image127.png"/><Relationship Id="rId29" Type="http://schemas.openxmlformats.org/officeDocument/2006/relationships/image" Target="../media/image128.png"/><Relationship Id="rId30" Type="http://schemas.openxmlformats.org/officeDocument/2006/relationships/image" Target="../media/image129.png"/><Relationship Id="rId31" Type="http://schemas.openxmlformats.org/officeDocument/2006/relationships/image" Target="../media/image130.png"/><Relationship Id="rId32" Type="http://schemas.openxmlformats.org/officeDocument/2006/relationships/image" Target="../media/image131.png"/><Relationship Id="rId33" Type="http://schemas.openxmlformats.org/officeDocument/2006/relationships/image" Target="../media/image132.pn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3.png"/><Relationship Id="rId3" Type="http://schemas.openxmlformats.org/officeDocument/2006/relationships/image" Target="../media/image7.png"/><Relationship Id="rId4" Type="http://schemas.openxmlformats.org/officeDocument/2006/relationships/image" Target="../media/image69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9" Type="http://schemas.openxmlformats.org/officeDocument/2006/relationships/image" Target="../media/image13.png"/><Relationship Id="rId10" Type="http://schemas.openxmlformats.org/officeDocument/2006/relationships/image" Target="../media/image4.png"/><Relationship Id="rId11" Type="http://schemas.openxmlformats.org/officeDocument/2006/relationships/image" Target="../media/image134.png"/><Relationship Id="rId12" Type="http://schemas.openxmlformats.org/officeDocument/2006/relationships/image" Target="../media/image135.png"/><Relationship Id="rId13" Type="http://schemas.openxmlformats.org/officeDocument/2006/relationships/image" Target="../media/image136.png"/><Relationship Id="rId14" Type="http://schemas.openxmlformats.org/officeDocument/2006/relationships/image" Target="../media/image137.png"/><Relationship Id="rId15" Type="http://schemas.openxmlformats.org/officeDocument/2006/relationships/image" Target="../media/image138.pn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9.png"/><Relationship Id="rId3" Type="http://schemas.openxmlformats.org/officeDocument/2006/relationships/image" Target="../media/image7.png"/><Relationship Id="rId4" Type="http://schemas.openxmlformats.org/officeDocument/2006/relationships/image" Target="../media/image107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9" Type="http://schemas.openxmlformats.org/officeDocument/2006/relationships/image" Target="../media/image13.png"/><Relationship Id="rId10" Type="http://schemas.openxmlformats.org/officeDocument/2006/relationships/image" Target="../media/image4.png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0.png"/><Relationship Id="rId3" Type="http://schemas.openxmlformats.org/officeDocument/2006/relationships/image" Target="../media/image7.png"/><Relationship Id="rId4" Type="http://schemas.openxmlformats.org/officeDocument/2006/relationships/image" Target="../media/image141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9" Type="http://schemas.openxmlformats.org/officeDocument/2006/relationships/image" Target="../media/image13.png"/><Relationship Id="rId10" Type="http://schemas.openxmlformats.org/officeDocument/2006/relationships/image" Target="../media/image4.png"/><Relationship Id="rId11" Type="http://schemas.openxmlformats.org/officeDocument/2006/relationships/image" Target="../media/image142.png"/><Relationship Id="rId12" Type="http://schemas.openxmlformats.org/officeDocument/2006/relationships/image" Target="../media/image143.png"/><Relationship Id="rId13" Type="http://schemas.openxmlformats.org/officeDocument/2006/relationships/image" Target="../media/image144.png"/><Relationship Id="rId14" Type="http://schemas.openxmlformats.org/officeDocument/2006/relationships/image" Target="../media/image145.png"/><Relationship Id="rId15" Type="http://schemas.openxmlformats.org/officeDocument/2006/relationships/image" Target="../media/image146.png"/><Relationship Id="rId16" Type="http://schemas.openxmlformats.org/officeDocument/2006/relationships/image" Target="../media/image147.png"/><Relationship Id="rId17" Type="http://schemas.openxmlformats.org/officeDocument/2006/relationships/image" Target="../media/image148.png"/><Relationship Id="rId18" Type="http://schemas.openxmlformats.org/officeDocument/2006/relationships/image" Target="../media/image149.png"/><Relationship Id="rId19" Type="http://schemas.openxmlformats.org/officeDocument/2006/relationships/image" Target="../media/image150.png"/><Relationship Id="rId20" Type="http://schemas.openxmlformats.org/officeDocument/2006/relationships/image" Target="../media/image151.png"/><Relationship Id="rId21" Type="http://schemas.openxmlformats.org/officeDocument/2006/relationships/image" Target="../media/image152.png"/><Relationship Id="rId22" Type="http://schemas.openxmlformats.org/officeDocument/2006/relationships/image" Target="../media/image153.png"/><Relationship Id="rId23" Type="http://schemas.openxmlformats.org/officeDocument/2006/relationships/image" Target="../media/image154.png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5.png"/><Relationship Id="rId3" Type="http://schemas.openxmlformats.org/officeDocument/2006/relationships/image" Target="../media/image7.png"/><Relationship Id="rId4" Type="http://schemas.openxmlformats.org/officeDocument/2006/relationships/image" Target="../media/image141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9" Type="http://schemas.openxmlformats.org/officeDocument/2006/relationships/image" Target="../media/image13.png"/><Relationship Id="rId10" Type="http://schemas.openxmlformats.org/officeDocument/2006/relationships/image" Target="../media/image4.png"/><Relationship Id="rId11" Type="http://schemas.openxmlformats.org/officeDocument/2006/relationships/image" Target="../media/image156.png"/><Relationship Id="rId12" Type="http://schemas.openxmlformats.org/officeDocument/2006/relationships/image" Target="../media/image157.png"/><Relationship Id="rId13" Type="http://schemas.openxmlformats.org/officeDocument/2006/relationships/image" Target="../media/image158.png"/><Relationship Id="rId14" Type="http://schemas.openxmlformats.org/officeDocument/2006/relationships/image" Target="../media/image159.png"/><Relationship Id="rId15" Type="http://schemas.openxmlformats.org/officeDocument/2006/relationships/image" Target="../media/image160.png"/><Relationship Id="rId16" Type="http://schemas.openxmlformats.org/officeDocument/2006/relationships/image" Target="../media/image161.png"/><Relationship Id="rId17" Type="http://schemas.openxmlformats.org/officeDocument/2006/relationships/image" Target="../media/image162.png"/><Relationship Id="rId18" Type="http://schemas.openxmlformats.org/officeDocument/2006/relationships/image" Target="../media/image163.png"/><Relationship Id="rId19" Type="http://schemas.openxmlformats.org/officeDocument/2006/relationships/image" Target="../media/image164.png"/><Relationship Id="rId20" Type="http://schemas.openxmlformats.org/officeDocument/2006/relationships/image" Target="../media/image165.png"/><Relationship Id="rId21" Type="http://schemas.openxmlformats.org/officeDocument/2006/relationships/image" Target="../media/image166.png"/><Relationship Id="rId22" Type="http://schemas.openxmlformats.org/officeDocument/2006/relationships/image" Target="../media/image167.png"/><Relationship Id="rId23" Type="http://schemas.openxmlformats.org/officeDocument/2006/relationships/image" Target="../media/image168.png"/><Relationship Id="rId24" Type="http://schemas.openxmlformats.org/officeDocument/2006/relationships/image" Target="../media/image169.png"/><Relationship Id="rId25" Type="http://schemas.openxmlformats.org/officeDocument/2006/relationships/image" Target="../media/image170.png"/><Relationship Id="rId26" Type="http://schemas.openxmlformats.org/officeDocument/2006/relationships/image" Target="../media/image171.png"/><Relationship Id="rId27" Type="http://schemas.openxmlformats.org/officeDocument/2006/relationships/image" Target="../media/image172.png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3.png"/><Relationship Id="rId3" Type="http://schemas.openxmlformats.org/officeDocument/2006/relationships/image" Target="../media/image7.png"/><Relationship Id="rId4" Type="http://schemas.openxmlformats.org/officeDocument/2006/relationships/image" Target="../media/image174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9" Type="http://schemas.openxmlformats.org/officeDocument/2006/relationships/image" Target="../media/image13.png"/><Relationship Id="rId10" Type="http://schemas.openxmlformats.org/officeDocument/2006/relationships/image" Target="../media/image4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4.png"/><Relationship Id="rId3" Type="http://schemas.openxmlformats.org/officeDocument/2006/relationships/image" Target="../media/image7.png"/><Relationship Id="rId4" Type="http://schemas.openxmlformats.org/officeDocument/2006/relationships/image" Target="../media/image22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9" Type="http://schemas.openxmlformats.org/officeDocument/2006/relationships/image" Target="../media/image13.png"/><Relationship Id="rId10" Type="http://schemas.openxmlformats.org/officeDocument/2006/relationships/image" Target="../media/image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image" Target="../media/image27.png"/><Relationship Id="rId14" Type="http://schemas.openxmlformats.org/officeDocument/2006/relationships/image" Target="../media/image28.png"/><Relationship Id="rId15" Type="http://schemas.openxmlformats.org/officeDocument/2006/relationships/image" Target="../media/image29.png"/><Relationship Id="rId16" Type="http://schemas.openxmlformats.org/officeDocument/2006/relationships/image" Target="../media/image30.png"/><Relationship Id="rId17" Type="http://schemas.openxmlformats.org/officeDocument/2006/relationships/image" Target="../media/image31.png"/><Relationship Id="rId18" Type="http://schemas.openxmlformats.org/officeDocument/2006/relationships/image" Target="../media/image32.png"/><Relationship Id="rId19" Type="http://schemas.openxmlformats.org/officeDocument/2006/relationships/image" Target="../media/image33.png"/><Relationship Id="rId20" Type="http://schemas.openxmlformats.org/officeDocument/2006/relationships/image" Target="../media/image34.png"/><Relationship Id="rId21" Type="http://schemas.openxmlformats.org/officeDocument/2006/relationships/image" Target="../media/image35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Relationship Id="rId3" Type="http://schemas.openxmlformats.org/officeDocument/2006/relationships/image" Target="../media/image7.png"/><Relationship Id="rId4" Type="http://schemas.openxmlformats.org/officeDocument/2006/relationships/image" Target="../media/image22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9" Type="http://schemas.openxmlformats.org/officeDocument/2006/relationships/image" Target="../media/image13.png"/><Relationship Id="rId10" Type="http://schemas.openxmlformats.org/officeDocument/2006/relationships/image" Target="../media/image4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Relationship Id="rId3" Type="http://schemas.openxmlformats.org/officeDocument/2006/relationships/image" Target="../media/image7.png"/><Relationship Id="rId4" Type="http://schemas.openxmlformats.org/officeDocument/2006/relationships/image" Target="../media/image3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9" Type="http://schemas.openxmlformats.org/officeDocument/2006/relationships/image" Target="../media/image13.png"/><Relationship Id="rId10" Type="http://schemas.openxmlformats.org/officeDocument/2006/relationships/image" Target="../media/image4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Relationship Id="rId3" Type="http://schemas.openxmlformats.org/officeDocument/2006/relationships/image" Target="../media/image7.png"/><Relationship Id="rId4" Type="http://schemas.openxmlformats.org/officeDocument/2006/relationships/image" Target="../media/image40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9" Type="http://schemas.openxmlformats.org/officeDocument/2006/relationships/image" Target="../media/image13.png"/><Relationship Id="rId10" Type="http://schemas.openxmlformats.org/officeDocument/2006/relationships/image" Target="../media/image4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Relationship Id="rId3" Type="http://schemas.openxmlformats.org/officeDocument/2006/relationships/image" Target="../media/image7.png"/><Relationship Id="rId4" Type="http://schemas.openxmlformats.org/officeDocument/2006/relationships/image" Target="../media/image22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9" Type="http://schemas.openxmlformats.org/officeDocument/2006/relationships/image" Target="../media/image13.png"/><Relationship Id="rId10" Type="http://schemas.openxmlformats.org/officeDocument/2006/relationships/image" Target="../media/image4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Relationship Id="rId3" Type="http://schemas.openxmlformats.org/officeDocument/2006/relationships/image" Target="../media/image7.png"/><Relationship Id="rId4" Type="http://schemas.openxmlformats.org/officeDocument/2006/relationships/image" Target="../media/image43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9" Type="http://schemas.openxmlformats.org/officeDocument/2006/relationships/image" Target="../media/image13.png"/><Relationship Id="rId10" Type="http://schemas.openxmlformats.org/officeDocument/2006/relationships/image" Target="../media/image4.pn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Relationship Id="rId3" Type="http://schemas.openxmlformats.org/officeDocument/2006/relationships/image" Target="../media/image7.png"/><Relationship Id="rId4" Type="http://schemas.openxmlformats.org/officeDocument/2006/relationships/image" Target="../media/image43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9" Type="http://schemas.openxmlformats.org/officeDocument/2006/relationships/image" Target="../media/image13.png"/><Relationship Id="rId10" Type="http://schemas.openxmlformats.org/officeDocument/2006/relationships/image" Target="../media/image4.png"/><Relationship Id="rId11" Type="http://schemas.openxmlformats.org/officeDocument/2006/relationships/image" Target="../media/image45.png"/><Relationship Id="rId12" Type="http://schemas.openxmlformats.org/officeDocument/2006/relationships/image" Target="../media/image46.png"/><Relationship Id="rId13" Type="http://schemas.openxmlformats.org/officeDocument/2006/relationships/image" Target="../media/image47.png"/><Relationship Id="rId14" Type="http://schemas.openxmlformats.org/officeDocument/2006/relationships/image" Target="../media/image48.png"/><Relationship Id="rId15" Type="http://schemas.openxmlformats.org/officeDocument/2006/relationships/image" Target="../media/image49.png"/><Relationship Id="rId16" Type="http://schemas.openxmlformats.org/officeDocument/2006/relationships/image" Target="../media/image50.png"/><Relationship Id="rId17" Type="http://schemas.openxmlformats.org/officeDocument/2006/relationships/image" Target="../media/image51.png"/><Relationship Id="rId18" Type="http://schemas.openxmlformats.org/officeDocument/2006/relationships/image" Target="../media/image52.png"/><Relationship Id="rId19" Type="http://schemas.openxmlformats.org/officeDocument/2006/relationships/image" Target="../media/image53.png"/><Relationship Id="rId20" Type="http://schemas.openxmlformats.org/officeDocument/2006/relationships/image" Target="../media/image54.png"/><Relationship Id="rId21" Type="http://schemas.openxmlformats.org/officeDocument/2006/relationships/image" Target="../media/image55.png"/><Relationship Id="rId22" Type="http://schemas.openxmlformats.org/officeDocument/2006/relationships/image" Target="../media/image56.png"/><Relationship Id="rId23" Type="http://schemas.openxmlformats.org/officeDocument/2006/relationships/image" Target="../media/image57.png"/><Relationship Id="rId24" Type="http://schemas.openxmlformats.org/officeDocument/2006/relationships/image" Target="../media/image58.png"/><Relationship Id="rId25" Type="http://schemas.openxmlformats.org/officeDocument/2006/relationships/image" Target="../media/image59.png"/><Relationship Id="rId26" Type="http://schemas.openxmlformats.org/officeDocument/2006/relationships/image" Target="../media/image60.png"/><Relationship Id="rId27" Type="http://schemas.openxmlformats.org/officeDocument/2006/relationships/image" Target="../media/image61.png"/><Relationship Id="rId28" Type="http://schemas.openxmlformats.org/officeDocument/2006/relationships/image" Target="../media/image62.png"/><Relationship Id="rId29" Type="http://schemas.openxmlformats.org/officeDocument/2006/relationships/image" Target="../media/image63.png"/><Relationship Id="rId30" Type="http://schemas.openxmlformats.org/officeDocument/2006/relationships/image" Target="../media/image64.png"/><Relationship Id="rId31" Type="http://schemas.openxmlformats.org/officeDocument/2006/relationships/image" Target="../media/image65.png"/><Relationship Id="rId32" Type="http://schemas.openxmlformats.org/officeDocument/2006/relationships/image" Target="../media/image66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43915" y="11008150"/>
            <a:ext cx="20320" cy="48260"/>
          </a:xfrm>
          <a:custGeom>
            <a:avLst/>
            <a:gdLst/>
            <a:ahLst/>
            <a:cxnLst/>
            <a:rect l="l" t="t" r="r" b="b"/>
            <a:pathLst>
              <a:path w="20319" h="48259">
                <a:moveTo>
                  <a:pt x="11925" y="2705"/>
                </a:moveTo>
                <a:lnTo>
                  <a:pt x="10782" y="1371"/>
                </a:lnTo>
                <a:lnTo>
                  <a:pt x="9639" y="0"/>
                </a:lnTo>
                <a:lnTo>
                  <a:pt x="7200" y="177"/>
                </a:lnTo>
                <a:lnTo>
                  <a:pt x="3530" y="3263"/>
                </a:lnTo>
                <a:lnTo>
                  <a:pt x="2959" y="5613"/>
                </a:lnTo>
                <a:lnTo>
                  <a:pt x="4089" y="6985"/>
                </a:lnTo>
                <a:lnTo>
                  <a:pt x="5232" y="8343"/>
                </a:lnTo>
                <a:lnTo>
                  <a:pt x="7645" y="8191"/>
                </a:lnTo>
                <a:lnTo>
                  <a:pt x="11328" y="5080"/>
                </a:lnTo>
                <a:lnTo>
                  <a:pt x="11925" y="2705"/>
                </a:lnTo>
                <a:close/>
              </a:path>
              <a:path w="20319" h="48259">
                <a:moveTo>
                  <a:pt x="13081" y="19900"/>
                </a:moveTo>
                <a:lnTo>
                  <a:pt x="11442" y="17932"/>
                </a:lnTo>
                <a:lnTo>
                  <a:pt x="9753" y="15938"/>
                </a:lnTo>
                <a:lnTo>
                  <a:pt x="6210" y="16167"/>
                </a:lnTo>
                <a:lnTo>
                  <a:pt x="825" y="20701"/>
                </a:lnTo>
                <a:lnTo>
                  <a:pt x="0" y="24130"/>
                </a:lnTo>
                <a:lnTo>
                  <a:pt x="3327" y="28092"/>
                </a:lnTo>
                <a:lnTo>
                  <a:pt x="6845" y="27901"/>
                </a:lnTo>
                <a:lnTo>
                  <a:pt x="12230" y="23368"/>
                </a:lnTo>
                <a:lnTo>
                  <a:pt x="13081" y="19900"/>
                </a:lnTo>
                <a:close/>
              </a:path>
              <a:path w="20319" h="48259">
                <a:moveTo>
                  <a:pt x="20116" y="37719"/>
                </a:moveTo>
                <a:lnTo>
                  <a:pt x="17995" y="35179"/>
                </a:lnTo>
                <a:lnTo>
                  <a:pt x="15811" y="32639"/>
                </a:lnTo>
                <a:lnTo>
                  <a:pt x="11264" y="32905"/>
                </a:lnTo>
                <a:lnTo>
                  <a:pt x="4305" y="38760"/>
                </a:lnTo>
                <a:lnTo>
                  <a:pt x="3276" y="43154"/>
                </a:lnTo>
                <a:lnTo>
                  <a:pt x="7543" y="48247"/>
                </a:lnTo>
                <a:lnTo>
                  <a:pt x="12090" y="48006"/>
                </a:lnTo>
                <a:lnTo>
                  <a:pt x="19011" y="42164"/>
                </a:lnTo>
                <a:lnTo>
                  <a:pt x="20116" y="37719"/>
                </a:lnTo>
                <a:close/>
              </a:path>
            </a:pathLst>
          </a:custGeom>
          <a:solidFill>
            <a:srgbClr val="A3173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10765256"/>
            <a:ext cx="12616180" cy="10795"/>
          </a:xfrm>
          <a:custGeom>
            <a:avLst/>
            <a:gdLst/>
            <a:ahLst/>
            <a:cxnLst/>
            <a:rect l="l" t="t" r="r" b="b"/>
            <a:pathLst>
              <a:path w="12616180" h="10795">
                <a:moveTo>
                  <a:pt x="12611846" y="0"/>
                </a:moveTo>
                <a:lnTo>
                  <a:pt x="12609082" y="0"/>
                </a:lnTo>
                <a:lnTo>
                  <a:pt x="12607741" y="554"/>
                </a:lnTo>
                <a:lnTo>
                  <a:pt x="12605783" y="2513"/>
                </a:lnTo>
                <a:lnTo>
                  <a:pt x="12605228" y="3853"/>
                </a:lnTo>
                <a:lnTo>
                  <a:pt x="12605228" y="6617"/>
                </a:lnTo>
                <a:lnTo>
                  <a:pt x="12605783" y="7957"/>
                </a:lnTo>
                <a:lnTo>
                  <a:pt x="12607741" y="9915"/>
                </a:lnTo>
                <a:lnTo>
                  <a:pt x="12609082" y="10470"/>
                </a:lnTo>
                <a:lnTo>
                  <a:pt x="12611846" y="10470"/>
                </a:lnTo>
                <a:lnTo>
                  <a:pt x="12613186" y="9915"/>
                </a:lnTo>
                <a:lnTo>
                  <a:pt x="12615144" y="7957"/>
                </a:lnTo>
                <a:lnTo>
                  <a:pt x="12615699" y="6617"/>
                </a:lnTo>
                <a:lnTo>
                  <a:pt x="12615699" y="3853"/>
                </a:lnTo>
                <a:lnTo>
                  <a:pt x="12615144" y="2513"/>
                </a:lnTo>
                <a:lnTo>
                  <a:pt x="12613186" y="554"/>
                </a:lnTo>
                <a:lnTo>
                  <a:pt x="12611846" y="0"/>
                </a:lnTo>
                <a:close/>
              </a:path>
              <a:path w="12616180" h="10795">
                <a:moveTo>
                  <a:pt x="6617" y="0"/>
                </a:moveTo>
                <a:lnTo>
                  <a:pt x="3853" y="0"/>
                </a:lnTo>
                <a:lnTo>
                  <a:pt x="2513" y="554"/>
                </a:lnTo>
                <a:lnTo>
                  <a:pt x="554" y="2513"/>
                </a:lnTo>
                <a:lnTo>
                  <a:pt x="0" y="3853"/>
                </a:lnTo>
                <a:lnTo>
                  <a:pt x="0" y="6617"/>
                </a:lnTo>
                <a:lnTo>
                  <a:pt x="554" y="7957"/>
                </a:lnTo>
                <a:lnTo>
                  <a:pt x="2513" y="9915"/>
                </a:lnTo>
                <a:lnTo>
                  <a:pt x="3853" y="10470"/>
                </a:lnTo>
                <a:lnTo>
                  <a:pt x="6617" y="10470"/>
                </a:lnTo>
                <a:lnTo>
                  <a:pt x="7957" y="9915"/>
                </a:lnTo>
                <a:lnTo>
                  <a:pt x="9915" y="7957"/>
                </a:lnTo>
                <a:lnTo>
                  <a:pt x="10470" y="6617"/>
                </a:lnTo>
                <a:lnTo>
                  <a:pt x="10470" y="3853"/>
                </a:lnTo>
                <a:lnTo>
                  <a:pt x="9915" y="2513"/>
                </a:lnTo>
                <a:lnTo>
                  <a:pt x="7957" y="554"/>
                </a:lnTo>
                <a:lnTo>
                  <a:pt x="6617" y="0"/>
                </a:lnTo>
                <a:close/>
              </a:path>
            </a:pathLst>
          </a:custGeom>
          <a:solidFill>
            <a:srgbClr val="82A3FC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4" name="object 4"/>
          <p:cNvGrpSpPr/>
          <p:nvPr/>
        </p:nvGrpSpPr>
        <p:grpSpPr>
          <a:xfrm>
            <a:off x="-162" y="0"/>
            <a:ext cx="20104735" cy="10996295"/>
            <a:chOff x="-162" y="0"/>
            <a:chExt cx="20104735" cy="10996295"/>
          </a:xfrm>
        </p:grpSpPr>
        <p:sp>
          <p:nvSpPr>
            <p:cNvPr id="5" name="object 5"/>
            <p:cNvSpPr/>
            <p:nvPr/>
          </p:nvSpPr>
          <p:spPr>
            <a:xfrm>
              <a:off x="26187" y="10480144"/>
              <a:ext cx="20062825" cy="0"/>
            </a:xfrm>
            <a:custGeom>
              <a:avLst/>
              <a:gdLst/>
              <a:ahLst/>
              <a:cxnLst/>
              <a:rect l="l" t="t" r="r" b="b"/>
              <a:pathLst>
                <a:path w="20062825" h="0">
                  <a:moveTo>
                    <a:pt x="0" y="0"/>
                  </a:moveTo>
                  <a:lnTo>
                    <a:pt x="20062205" y="0"/>
                  </a:lnTo>
                </a:path>
              </a:pathLst>
            </a:custGeom>
            <a:ln w="10470">
              <a:solidFill>
                <a:srgbClr val="82A3FC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5235" y="10480144"/>
              <a:ext cx="20093940" cy="0"/>
            </a:xfrm>
            <a:custGeom>
              <a:avLst/>
              <a:gdLst/>
              <a:ahLst/>
              <a:cxnLst/>
              <a:rect l="l" t="t" r="r" b="b"/>
              <a:pathLst>
                <a:path w="20093940" h="0">
                  <a:moveTo>
                    <a:pt x="0" y="0"/>
                  </a:moveTo>
                  <a:lnTo>
                    <a:pt x="0" y="0"/>
                  </a:lnTo>
                </a:path>
                <a:path w="20093940" h="0">
                  <a:moveTo>
                    <a:pt x="20093629" y="0"/>
                  </a:moveTo>
                  <a:lnTo>
                    <a:pt x="20093629" y="0"/>
                  </a:lnTo>
                </a:path>
              </a:pathLst>
            </a:custGeom>
            <a:ln w="10470">
              <a:solidFill>
                <a:srgbClr val="82A3F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9537019" y="10534860"/>
              <a:ext cx="162258" cy="46111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8526051" y="10589374"/>
              <a:ext cx="969195" cy="3556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638451" y="880161"/>
              <a:ext cx="1576705" cy="273050"/>
            </a:xfrm>
            <a:custGeom>
              <a:avLst/>
              <a:gdLst/>
              <a:ahLst/>
              <a:cxnLst/>
              <a:rect l="l" t="t" r="r" b="b"/>
              <a:pathLst>
                <a:path w="1576705" h="273050">
                  <a:moveTo>
                    <a:pt x="1576234" y="0"/>
                  </a:moveTo>
                  <a:lnTo>
                    <a:pt x="0" y="0"/>
                  </a:lnTo>
                  <a:lnTo>
                    <a:pt x="0" y="272567"/>
                  </a:lnTo>
                  <a:lnTo>
                    <a:pt x="1576234" y="272567"/>
                  </a:lnTo>
                  <a:lnTo>
                    <a:pt x="1576234" y="0"/>
                  </a:lnTo>
                  <a:close/>
                </a:path>
              </a:pathLst>
            </a:custGeom>
            <a:solidFill>
              <a:srgbClr val="82A3F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98703" y="722432"/>
              <a:ext cx="1280795" cy="617855"/>
            </a:xfrm>
            <a:custGeom>
              <a:avLst/>
              <a:gdLst/>
              <a:ahLst/>
              <a:cxnLst/>
              <a:rect l="l" t="t" r="r" b="b"/>
              <a:pathLst>
                <a:path w="1280795" h="617855">
                  <a:moveTo>
                    <a:pt x="410679" y="432498"/>
                  </a:moveTo>
                  <a:lnTo>
                    <a:pt x="404787" y="385940"/>
                  </a:lnTo>
                  <a:lnTo>
                    <a:pt x="387527" y="343890"/>
                  </a:lnTo>
                  <a:lnTo>
                    <a:pt x="359549" y="306019"/>
                  </a:lnTo>
                  <a:lnTo>
                    <a:pt x="321462" y="272021"/>
                  </a:lnTo>
                  <a:lnTo>
                    <a:pt x="216268" y="193078"/>
                  </a:lnTo>
                  <a:lnTo>
                    <a:pt x="187325" y="168363"/>
                  </a:lnTo>
                  <a:lnTo>
                    <a:pt x="167144" y="144043"/>
                  </a:lnTo>
                  <a:lnTo>
                    <a:pt x="155321" y="119583"/>
                  </a:lnTo>
                  <a:lnTo>
                    <a:pt x="151472" y="94386"/>
                  </a:lnTo>
                  <a:lnTo>
                    <a:pt x="155054" y="69532"/>
                  </a:lnTo>
                  <a:lnTo>
                    <a:pt x="166941" y="45834"/>
                  </a:lnTo>
                  <a:lnTo>
                    <a:pt x="188760" y="28092"/>
                  </a:lnTo>
                  <a:lnTo>
                    <a:pt x="222173" y="21107"/>
                  </a:lnTo>
                  <a:lnTo>
                    <a:pt x="253377" y="21780"/>
                  </a:lnTo>
                  <a:lnTo>
                    <a:pt x="253377" y="304"/>
                  </a:lnTo>
                  <a:lnTo>
                    <a:pt x="212902" y="0"/>
                  </a:lnTo>
                  <a:lnTo>
                    <a:pt x="155270" y="5511"/>
                  </a:lnTo>
                  <a:lnTo>
                    <a:pt x="107022" y="21056"/>
                  </a:lnTo>
                  <a:lnTo>
                    <a:pt x="67983" y="45046"/>
                  </a:lnTo>
                  <a:lnTo>
                    <a:pt x="37947" y="75971"/>
                  </a:lnTo>
                  <a:lnTo>
                    <a:pt x="16738" y="112268"/>
                  </a:lnTo>
                  <a:lnTo>
                    <a:pt x="4152" y="152387"/>
                  </a:lnTo>
                  <a:lnTo>
                    <a:pt x="0" y="194779"/>
                  </a:lnTo>
                  <a:lnTo>
                    <a:pt x="4610" y="238125"/>
                  </a:lnTo>
                  <a:lnTo>
                    <a:pt x="18618" y="276961"/>
                  </a:lnTo>
                  <a:lnTo>
                    <a:pt x="42240" y="311607"/>
                  </a:lnTo>
                  <a:lnTo>
                    <a:pt x="75730" y="342379"/>
                  </a:lnTo>
                  <a:lnTo>
                    <a:pt x="175882" y="417906"/>
                  </a:lnTo>
                  <a:lnTo>
                    <a:pt x="200787" y="438886"/>
                  </a:lnTo>
                  <a:lnTo>
                    <a:pt x="221107" y="462203"/>
                  </a:lnTo>
                  <a:lnTo>
                    <a:pt x="234810" y="488251"/>
                  </a:lnTo>
                  <a:lnTo>
                    <a:pt x="239826" y="517448"/>
                  </a:lnTo>
                  <a:lnTo>
                    <a:pt x="234975" y="545236"/>
                  </a:lnTo>
                  <a:lnTo>
                    <a:pt x="220586" y="567867"/>
                  </a:lnTo>
                  <a:lnTo>
                    <a:pt x="196875" y="583095"/>
                  </a:lnTo>
                  <a:lnTo>
                    <a:pt x="164096" y="588683"/>
                  </a:lnTo>
                  <a:lnTo>
                    <a:pt x="150114" y="588010"/>
                  </a:lnTo>
                  <a:lnTo>
                    <a:pt x="137375" y="586536"/>
                  </a:lnTo>
                  <a:lnTo>
                    <a:pt x="124536" y="584390"/>
                  </a:lnTo>
                  <a:lnTo>
                    <a:pt x="17843" y="426288"/>
                  </a:lnTo>
                  <a:lnTo>
                    <a:pt x="17843" y="596658"/>
                  </a:lnTo>
                  <a:lnTo>
                    <a:pt x="44081" y="603250"/>
                  </a:lnTo>
                  <a:lnTo>
                    <a:pt x="79514" y="610171"/>
                  </a:lnTo>
                  <a:lnTo>
                    <a:pt x="122161" y="615632"/>
                  </a:lnTo>
                  <a:lnTo>
                    <a:pt x="169989" y="617855"/>
                  </a:lnTo>
                  <a:lnTo>
                    <a:pt x="235788" y="612800"/>
                  </a:lnTo>
                  <a:lnTo>
                    <a:pt x="290576" y="598512"/>
                  </a:lnTo>
                  <a:lnTo>
                    <a:pt x="334670" y="576237"/>
                  </a:lnTo>
                  <a:lnTo>
                    <a:pt x="368414" y="547230"/>
                  </a:lnTo>
                  <a:lnTo>
                    <a:pt x="392112" y="512775"/>
                  </a:lnTo>
                  <a:lnTo>
                    <a:pt x="406082" y="474103"/>
                  </a:lnTo>
                  <a:lnTo>
                    <a:pt x="410679" y="432498"/>
                  </a:lnTo>
                  <a:close/>
                </a:path>
                <a:path w="1280795" h="617855">
                  <a:moveTo>
                    <a:pt x="1015860" y="585343"/>
                  </a:moveTo>
                  <a:lnTo>
                    <a:pt x="945705" y="585343"/>
                  </a:lnTo>
                  <a:lnTo>
                    <a:pt x="945705" y="2743"/>
                  </a:lnTo>
                  <a:lnTo>
                    <a:pt x="769061" y="2743"/>
                  </a:lnTo>
                  <a:lnTo>
                    <a:pt x="643966" y="334543"/>
                  </a:lnTo>
                  <a:lnTo>
                    <a:pt x="518883" y="2743"/>
                  </a:lnTo>
                  <a:lnTo>
                    <a:pt x="311124" y="825"/>
                  </a:lnTo>
                  <a:lnTo>
                    <a:pt x="547636" y="606018"/>
                  </a:lnTo>
                  <a:lnTo>
                    <a:pt x="576376" y="606018"/>
                  </a:lnTo>
                  <a:lnTo>
                    <a:pt x="750455" y="144932"/>
                  </a:lnTo>
                  <a:lnTo>
                    <a:pt x="750455" y="585343"/>
                  </a:lnTo>
                  <a:lnTo>
                    <a:pt x="657504" y="585343"/>
                  </a:lnTo>
                  <a:lnTo>
                    <a:pt x="657504" y="606018"/>
                  </a:lnTo>
                  <a:lnTo>
                    <a:pt x="1015860" y="606018"/>
                  </a:lnTo>
                  <a:lnTo>
                    <a:pt x="1015860" y="585343"/>
                  </a:lnTo>
                  <a:close/>
                </a:path>
                <a:path w="1280795" h="617855">
                  <a:moveTo>
                    <a:pt x="1280642" y="182727"/>
                  </a:moveTo>
                  <a:lnTo>
                    <a:pt x="1275905" y="140792"/>
                  </a:lnTo>
                  <a:lnTo>
                    <a:pt x="1261910" y="104559"/>
                  </a:lnTo>
                  <a:lnTo>
                    <a:pt x="1239024" y="73964"/>
                  </a:lnTo>
                  <a:lnTo>
                    <a:pt x="1207592" y="48920"/>
                  </a:lnTo>
                  <a:lnTo>
                    <a:pt x="1167968" y="29349"/>
                  </a:lnTo>
                  <a:lnTo>
                    <a:pt x="1120495" y="15176"/>
                  </a:lnTo>
                  <a:lnTo>
                    <a:pt x="1065530" y="6337"/>
                  </a:lnTo>
                  <a:lnTo>
                    <a:pt x="1003427" y="2730"/>
                  </a:lnTo>
                  <a:lnTo>
                    <a:pt x="1003427" y="23418"/>
                  </a:lnTo>
                  <a:lnTo>
                    <a:pt x="1038707" y="43192"/>
                  </a:lnTo>
                  <a:lnTo>
                    <a:pt x="1064704" y="79286"/>
                  </a:lnTo>
                  <a:lnTo>
                    <a:pt x="1080770" y="130302"/>
                  </a:lnTo>
                  <a:lnTo>
                    <a:pt x="1086256" y="194805"/>
                  </a:lnTo>
                  <a:lnTo>
                    <a:pt x="1081849" y="253707"/>
                  </a:lnTo>
                  <a:lnTo>
                    <a:pt x="1070622" y="296379"/>
                  </a:lnTo>
                  <a:lnTo>
                    <a:pt x="1039774" y="343039"/>
                  </a:lnTo>
                  <a:lnTo>
                    <a:pt x="1016101" y="355117"/>
                  </a:lnTo>
                  <a:lnTo>
                    <a:pt x="1016101" y="371487"/>
                  </a:lnTo>
                  <a:lnTo>
                    <a:pt x="1024305" y="372973"/>
                  </a:lnTo>
                  <a:lnTo>
                    <a:pt x="1031011" y="373748"/>
                  </a:lnTo>
                  <a:lnTo>
                    <a:pt x="1039761" y="374027"/>
                  </a:lnTo>
                  <a:lnTo>
                    <a:pt x="1054138" y="374065"/>
                  </a:lnTo>
                  <a:lnTo>
                    <a:pt x="1109802" y="369303"/>
                  </a:lnTo>
                  <a:lnTo>
                    <a:pt x="1158913" y="355587"/>
                  </a:lnTo>
                  <a:lnTo>
                    <a:pt x="1200772" y="333768"/>
                  </a:lnTo>
                  <a:lnTo>
                    <a:pt x="1234605" y="304711"/>
                  </a:lnTo>
                  <a:lnTo>
                    <a:pt x="1259687" y="269290"/>
                  </a:lnTo>
                  <a:lnTo>
                    <a:pt x="1275283" y="228333"/>
                  </a:lnTo>
                  <a:lnTo>
                    <a:pt x="1280642" y="18272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2283804" y="829804"/>
              <a:ext cx="1065620" cy="35932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0" y="0"/>
              <a:ext cx="20104100" cy="10523855"/>
            </a:xfrm>
            <a:custGeom>
              <a:avLst/>
              <a:gdLst/>
              <a:ahLst/>
              <a:cxnLst/>
              <a:rect l="l" t="t" r="r" b="b"/>
              <a:pathLst>
                <a:path w="20104100" h="10523855">
                  <a:moveTo>
                    <a:pt x="20104099" y="0"/>
                  </a:moveTo>
                  <a:lnTo>
                    <a:pt x="0" y="0"/>
                  </a:lnTo>
                  <a:lnTo>
                    <a:pt x="0" y="10523239"/>
                  </a:lnTo>
                  <a:lnTo>
                    <a:pt x="20104099" y="10523239"/>
                  </a:lnTo>
                  <a:lnTo>
                    <a:pt x="20104099" y="0"/>
                  </a:lnTo>
                  <a:close/>
                </a:path>
              </a:pathLst>
            </a:custGeom>
            <a:solidFill>
              <a:srgbClr val="D1DE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0" y="0"/>
              <a:ext cx="20104100" cy="3402329"/>
            </a:xfrm>
            <a:custGeom>
              <a:avLst/>
              <a:gdLst/>
              <a:ahLst/>
              <a:cxnLst/>
              <a:rect l="l" t="t" r="r" b="b"/>
              <a:pathLst>
                <a:path w="20104100" h="3402329">
                  <a:moveTo>
                    <a:pt x="20104099" y="0"/>
                  </a:moveTo>
                  <a:lnTo>
                    <a:pt x="0" y="0"/>
                  </a:lnTo>
                  <a:lnTo>
                    <a:pt x="0" y="563700"/>
                  </a:lnTo>
                  <a:lnTo>
                    <a:pt x="2953403" y="492203"/>
                  </a:lnTo>
                  <a:lnTo>
                    <a:pt x="3591910" y="479172"/>
                  </a:lnTo>
                  <a:lnTo>
                    <a:pt x="4066578" y="471401"/>
                  </a:lnTo>
                  <a:lnTo>
                    <a:pt x="4484697" y="466318"/>
                  </a:lnTo>
                  <a:lnTo>
                    <a:pt x="4847114" y="463525"/>
                  </a:lnTo>
                  <a:lnTo>
                    <a:pt x="5154882" y="462519"/>
                  </a:lnTo>
                  <a:lnTo>
                    <a:pt x="5459726" y="462928"/>
                  </a:lnTo>
                  <a:lnTo>
                    <a:pt x="5711345" y="464441"/>
                  </a:lnTo>
                  <a:lnTo>
                    <a:pt x="5960607" y="467097"/>
                  </a:lnTo>
                  <a:lnTo>
                    <a:pt x="6207366" y="470969"/>
                  </a:lnTo>
                  <a:lnTo>
                    <a:pt x="6402872" y="474991"/>
                  </a:lnTo>
                  <a:lnTo>
                    <a:pt x="6596604" y="479876"/>
                  </a:lnTo>
                  <a:lnTo>
                    <a:pt x="6788488" y="485661"/>
                  </a:lnTo>
                  <a:lnTo>
                    <a:pt x="6978449" y="492383"/>
                  </a:lnTo>
                  <a:lnTo>
                    <a:pt x="7166409" y="500080"/>
                  </a:lnTo>
                  <a:lnTo>
                    <a:pt x="7306022" y="506514"/>
                  </a:lnTo>
                  <a:lnTo>
                    <a:pt x="7444435" y="513534"/>
                  </a:lnTo>
                  <a:lnTo>
                    <a:pt x="7581617" y="521155"/>
                  </a:lnTo>
                  <a:lnTo>
                    <a:pt x="7717535" y="529392"/>
                  </a:lnTo>
                  <a:lnTo>
                    <a:pt x="7852159" y="538262"/>
                  </a:lnTo>
                  <a:lnTo>
                    <a:pt x="7985456" y="547780"/>
                  </a:lnTo>
                  <a:lnTo>
                    <a:pt x="8117393" y="557961"/>
                  </a:lnTo>
                  <a:lnTo>
                    <a:pt x="8247940" y="568823"/>
                  </a:lnTo>
                  <a:lnTo>
                    <a:pt x="8377064" y="580380"/>
                  </a:lnTo>
                  <a:lnTo>
                    <a:pt x="8494834" y="591438"/>
                  </a:lnTo>
                  <a:lnTo>
                    <a:pt x="8611161" y="602629"/>
                  </a:lnTo>
                  <a:lnTo>
                    <a:pt x="8726059" y="613952"/>
                  </a:lnTo>
                  <a:lnTo>
                    <a:pt x="8839541" y="625405"/>
                  </a:lnTo>
                  <a:lnTo>
                    <a:pt x="8951619" y="636986"/>
                  </a:lnTo>
                  <a:lnTo>
                    <a:pt x="9062306" y="648695"/>
                  </a:lnTo>
                  <a:lnTo>
                    <a:pt x="9171615" y="660528"/>
                  </a:lnTo>
                  <a:lnTo>
                    <a:pt x="9279559" y="672485"/>
                  </a:lnTo>
                  <a:lnTo>
                    <a:pt x="9386150" y="684565"/>
                  </a:lnTo>
                  <a:lnTo>
                    <a:pt x="9491402" y="696765"/>
                  </a:lnTo>
                  <a:lnTo>
                    <a:pt x="9595328" y="709084"/>
                  </a:lnTo>
                  <a:lnTo>
                    <a:pt x="9697940" y="721520"/>
                  </a:lnTo>
                  <a:lnTo>
                    <a:pt x="9799251" y="734073"/>
                  </a:lnTo>
                  <a:lnTo>
                    <a:pt x="9899273" y="746740"/>
                  </a:lnTo>
                  <a:lnTo>
                    <a:pt x="9998021" y="759520"/>
                  </a:lnTo>
                  <a:lnTo>
                    <a:pt x="10095506" y="772411"/>
                  </a:lnTo>
                  <a:lnTo>
                    <a:pt x="10191742" y="785413"/>
                  </a:lnTo>
                  <a:lnTo>
                    <a:pt x="10286741" y="798522"/>
                  </a:lnTo>
                  <a:lnTo>
                    <a:pt x="10380516" y="811738"/>
                  </a:lnTo>
                  <a:lnTo>
                    <a:pt x="10473080" y="825059"/>
                  </a:lnTo>
                  <a:lnTo>
                    <a:pt x="10564447" y="838484"/>
                  </a:lnTo>
                  <a:lnTo>
                    <a:pt x="10654627" y="852011"/>
                  </a:lnTo>
                  <a:lnTo>
                    <a:pt x="10743636" y="865638"/>
                  </a:lnTo>
                  <a:lnTo>
                    <a:pt x="10831484" y="879364"/>
                  </a:lnTo>
                  <a:lnTo>
                    <a:pt x="10918186" y="893188"/>
                  </a:lnTo>
                  <a:lnTo>
                    <a:pt x="11003755" y="907107"/>
                  </a:lnTo>
                  <a:lnTo>
                    <a:pt x="11088202" y="921121"/>
                  </a:lnTo>
                  <a:lnTo>
                    <a:pt x="11171540" y="935227"/>
                  </a:lnTo>
                  <a:lnTo>
                    <a:pt x="11253784" y="949424"/>
                  </a:lnTo>
                  <a:lnTo>
                    <a:pt x="11334945" y="963712"/>
                  </a:lnTo>
                  <a:lnTo>
                    <a:pt x="11415036" y="978087"/>
                  </a:lnTo>
                  <a:lnTo>
                    <a:pt x="11494071" y="992549"/>
                  </a:lnTo>
                  <a:lnTo>
                    <a:pt x="11572061" y="1007095"/>
                  </a:lnTo>
                  <a:lnTo>
                    <a:pt x="11649021" y="1021725"/>
                  </a:lnTo>
                  <a:lnTo>
                    <a:pt x="11724962" y="1036437"/>
                  </a:lnTo>
                  <a:lnTo>
                    <a:pt x="11799898" y="1051230"/>
                  </a:lnTo>
                  <a:lnTo>
                    <a:pt x="11873841" y="1066101"/>
                  </a:lnTo>
                  <a:lnTo>
                    <a:pt x="11946804" y="1081049"/>
                  </a:lnTo>
                  <a:lnTo>
                    <a:pt x="12018801" y="1096073"/>
                  </a:lnTo>
                  <a:lnTo>
                    <a:pt x="12089843" y="1111171"/>
                  </a:lnTo>
                  <a:lnTo>
                    <a:pt x="12159945" y="1126341"/>
                  </a:lnTo>
                  <a:lnTo>
                    <a:pt x="12229117" y="1141583"/>
                  </a:lnTo>
                  <a:lnTo>
                    <a:pt x="12297375" y="1156894"/>
                  </a:lnTo>
                  <a:lnTo>
                    <a:pt x="12364730" y="1172273"/>
                  </a:lnTo>
                  <a:lnTo>
                    <a:pt x="12431195" y="1187718"/>
                  </a:lnTo>
                  <a:lnTo>
                    <a:pt x="12496783" y="1203228"/>
                  </a:lnTo>
                  <a:lnTo>
                    <a:pt x="12561507" y="1218801"/>
                  </a:lnTo>
                  <a:lnTo>
                    <a:pt x="12625379" y="1234436"/>
                  </a:lnTo>
                  <a:lnTo>
                    <a:pt x="12688414" y="1250131"/>
                  </a:lnTo>
                  <a:lnTo>
                    <a:pt x="12750622" y="1265885"/>
                  </a:lnTo>
                  <a:lnTo>
                    <a:pt x="12812018" y="1281696"/>
                  </a:lnTo>
                  <a:lnTo>
                    <a:pt x="12872614" y="1297562"/>
                  </a:lnTo>
                  <a:lnTo>
                    <a:pt x="12932424" y="1313482"/>
                  </a:lnTo>
                  <a:lnTo>
                    <a:pt x="12991458" y="1329455"/>
                  </a:lnTo>
                  <a:lnTo>
                    <a:pt x="13049732" y="1345478"/>
                  </a:lnTo>
                  <a:lnTo>
                    <a:pt x="13107257" y="1361551"/>
                  </a:lnTo>
                  <a:lnTo>
                    <a:pt x="13164047" y="1377671"/>
                  </a:lnTo>
                  <a:lnTo>
                    <a:pt x="13220113" y="1393838"/>
                  </a:lnTo>
                  <a:lnTo>
                    <a:pt x="13275470" y="1410049"/>
                  </a:lnTo>
                  <a:lnTo>
                    <a:pt x="13330130" y="1426303"/>
                  </a:lnTo>
                  <a:lnTo>
                    <a:pt x="13384105" y="1442599"/>
                  </a:lnTo>
                  <a:lnTo>
                    <a:pt x="13437409" y="1458934"/>
                  </a:lnTo>
                  <a:lnTo>
                    <a:pt x="13490054" y="1475309"/>
                  </a:lnTo>
                  <a:lnTo>
                    <a:pt x="13542054" y="1491720"/>
                  </a:lnTo>
                  <a:lnTo>
                    <a:pt x="13593421" y="1508166"/>
                  </a:lnTo>
                  <a:lnTo>
                    <a:pt x="13644168" y="1524646"/>
                  </a:lnTo>
                  <a:lnTo>
                    <a:pt x="13694308" y="1541158"/>
                  </a:lnTo>
                  <a:lnTo>
                    <a:pt x="13743853" y="1557701"/>
                  </a:lnTo>
                  <a:lnTo>
                    <a:pt x="13792817" y="1574273"/>
                  </a:lnTo>
                  <a:lnTo>
                    <a:pt x="13889052" y="1607498"/>
                  </a:lnTo>
                  <a:lnTo>
                    <a:pt x="13983115" y="1640822"/>
                  </a:lnTo>
                  <a:lnTo>
                    <a:pt x="14075109" y="1674230"/>
                  </a:lnTo>
                  <a:lnTo>
                    <a:pt x="14165137" y="1707711"/>
                  </a:lnTo>
                  <a:lnTo>
                    <a:pt x="14253301" y="1741254"/>
                  </a:lnTo>
                  <a:lnTo>
                    <a:pt x="14339705" y="1774844"/>
                  </a:lnTo>
                  <a:lnTo>
                    <a:pt x="14424452" y="1808470"/>
                  </a:lnTo>
                  <a:lnTo>
                    <a:pt x="14507643" y="1842119"/>
                  </a:lnTo>
                  <a:lnTo>
                    <a:pt x="14589381" y="1875779"/>
                  </a:lnTo>
                  <a:lnTo>
                    <a:pt x="14669771" y="1909438"/>
                  </a:lnTo>
                  <a:lnTo>
                    <a:pt x="14748913" y="1943083"/>
                  </a:lnTo>
                  <a:lnTo>
                    <a:pt x="14865515" y="1993497"/>
                  </a:lnTo>
                  <a:lnTo>
                    <a:pt x="14979889" y="2043810"/>
                  </a:lnTo>
                  <a:lnTo>
                    <a:pt x="15166506" y="2127327"/>
                  </a:lnTo>
                  <a:lnTo>
                    <a:pt x="15602688" y="2324986"/>
                  </a:lnTo>
                  <a:lnTo>
                    <a:pt x="15747290" y="2389653"/>
                  </a:lnTo>
                  <a:lnTo>
                    <a:pt x="15856336" y="2437649"/>
                  </a:lnTo>
                  <a:lnTo>
                    <a:pt x="15966276" y="2485168"/>
                  </a:lnTo>
                  <a:lnTo>
                    <a:pt x="16040238" y="2516560"/>
                  </a:lnTo>
                  <a:lnTo>
                    <a:pt x="16114855" y="2547709"/>
                  </a:lnTo>
                  <a:lnTo>
                    <a:pt x="16190229" y="2578602"/>
                  </a:lnTo>
                  <a:lnTo>
                    <a:pt x="16266464" y="2609227"/>
                  </a:lnTo>
                  <a:lnTo>
                    <a:pt x="16343661" y="2639571"/>
                  </a:lnTo>
                  <a:lnTo>
                    <a:pt x="16421925" y="2669622"/>
                  </a:lnTo>
                  <a:lnTo>
                    <a:pt x="16501357" y="2699368"/>
                  </a:lnTo>
                  <a:lnTo>
                    <a:pt x="16582060" y="2728795"/>
                  </a:lnTo>
                  <a:lnTo>
                    <a:pt x="16664137" y="2757892"/>
                  </a:lnTo>
                  <a:lnTo>
                    <a:pt x="16747691" y="2786646"/>
                  </a:lnTo>
                  <a:lnTo>
                    <a:pt x="16790054" y="2800891"/>
                  </a:lnTo>
                  <a:lnTo>
                    <a:pt x="16832825" y="2815045"/>
                  </a:lnTo>
                  <a:lnTo>
                    <a:pt x="16876016" y="2829107"/>
                  </a:lnTo>
                  <a:lnTo>
                    <a:pt x="16919641" y="2843076"/>
                  </a:lnTo>
                  <a:lnTo>
                    <a:pt x="16963712" y="2856950"/>
                  </a:lnTo>
                  <a:lnTo>
                    <a:pt x="17008243" y="2870728"/>
                  </a:lnTo>
                  <a:lnTo>
                    <a:pt x="17053245" y="2884407"/>
                  </a:lnTo>
                  <a:lnTo>
                    <a:pt x="17098732" y="2897986"/>
                  </a:lnTo>
                  <a:lnTo>
                    <a:pt x="17144717" y="2911465"/>
                  </a:lnTo>
                  <a:lnTo>
                    <a:pt x="17191212" y="2924840"/>
                  </a:lnTo>
                  <a:lnTo>
                    <a:pt x="17238231" y="2938112"/>
                  </a:lnTo>
                  <a:lnTo>
                    <a:pt x="17285786" y="2951277"/>
                  </a:lnTo>
                  <a:lnTo>
                    <a:pt x="17333890" y="2964335"/>
                  </a:lnTo>
                  <a:lnTo>
                    <a:pt x="17382556" y="2977284"/>
                  </a:lnTo>
                  <a:lnTo>
                    <a:pt x="17431797" y="2990122"/>
                  </a:lnTo>
                  <a:lnTo>
                    <a:pt x="17481626" y="3002849"/>
                  </a:lnTo>
                  <a:lnTo>
                    <a:pt x="17532055" y="3015461"/>
                  </a:lnTo>
                  <a:lnTo>
                    <a:pt x="17583097" y="3027959"/>
                  </a:lnTo>
                  <a:lnTo>
                    <a:pt x="17634765" y="3040340"/>
                  </a:lnTo>
                  <a:lnTo>
                    <a:pt x="17687072" y="3052602"/>
                  </a:lnTo>
                  <a:lnTo>
                    <a:pt x="17740032" y="3064745"/>
                  </a:lnTo>
                  <a:lnTo>
                    <a:pt x="17793656" y="3076767"/>
                  </a:lnTo>
                  <a:lnTo>
                    <a:pt x="17847957" y="3088665"/>
                  </a:lnTo>
                  <a:lnTo>
                    <a:pt x="17902949" y="3100439"/>
                  </a:lnTo>
                  <a:lnTo>
                    <a:pt x="17958644" y="3112087"/>
                  </a:lnTo>
                  <a:lnTo>
                    <a:pt x="18015056" y="3123607"/>
                  </a:lnTo>
                  <a:lnTo>
                    <a:pt x="18072196" y="3134998"/>
                  </a:lnTo>
                  <a:lnTo>
                    <a:pt x="18130078" y="3146259"/>
                  </a:lnTo>
                  <a:lnTo>
                    <a:pt x="18188714" y="3157387"/>
                  </a:lnTo>
                  <a:lnTo>
                    <a:pt x="18248118" y="3168381"/>
                  </a:lnTo>
                  <a:lnTo>
                    <a:pt x="18308303" y="3179240"/>
                  </a:lnTo>
                  <a:lnTo>
                    <a:pt x="18369281" y="3189962"/>
                  </a:lnTo>
                  <a:lnTo>
                    <a:pt x="18431064" y="3200546"/>
                  </a:lnTo>
                  <a:lnTo>
                    <a:pt x="18493667" y="3210990"/>
                  </a:lnTo>
                  <a:lnTo>
                    <a:pt x="18557101" y="3221292"/>
                  </a:lnTo>
                  <a:lnTo>
                    <a:pt x="18621380" y="3231451"/>
                  </a:lnTo>
                  <a:lnTo>
                    <a:pt x="18686516" y="3241465"/>
                  </a:lnTo>
                  <a:lnTo>
                    <a:pt x="18752522" y="3251333"/>
                  </a:lnTo>
                  <a:lnTo>
                    <a:pt x="18819412" y="3261054"/>
                  </a:lnTo>
                  <a:lnTo>
                    <a:pt x="18887198" y="3270625"/>
                  </a:lnTo>
                  <a:lnTo>
                    <a:pt x="18955892" y="3280045"/>
                  </a:lnTo>
                  <a:lnTo>
                    <a:pt x="19025508" y="3289313"/>
                  </a:lnTo>
                  <a:lnTo>
                    <a:pt x="19096058" y="3298427"/>
                  </a:lnTo>
                  <a:lnTo>
                    <a:pt x="19167556" y="3307385"/>
                  </a:lnTo>
                  <a:lnTo>
                    <a:pt x="19240014" y="3316186"/>
                  </a:lnTo>
                  <a:lnTo>
                    <a:pt x="19313445" y="3324829"/>
                  </a:lnTo>
                  <a:lnTo>
                    <a:pt x="19387862" y="3333311"/>
                  </a:lnTo>
                  <a:lnTo>
                    <a:pt x="19463278" y="3341632"/>
                  </a:lnTo>
                  <a:lnTo>
                    <a:pt x="19539705" y="3349789"/>
                  </a:lnTo>
                  <a:lnTo>
                    <a:pt x="19617157" y="3357782"/>
                  </a:lnTo>
                  <a:lnTo>
                    <a:pt x="19695646" y="3365608"/>
                  </a:lnTo>
                  <a:lnTo>
                    <a:pt x="19775185" y="3373266"/>
                  </a:lnTo>
                  <a:lnTo>
                    <a:pt x="19855787" y="3380755"/>
                  </a:lnTo>
                  <a:lnTo>
                    <a:pt x="19937465" y="3388073"/>
                  </a:lnTo>
                  <a:lnTo>
                    <a:pt x="20020231" y="3395218"/>
                  </a:lnTo>
                  <a:lnTo>
                    <a:pt x="20104099" y="3402189"/>
                  </a:lnTo>
                  <a:lnTo>
                    <a:pt x="20104099" y="0"/>
                  </a:lnTo>
                  <a:close/>
                </a:path>
              </a:pathLst>
            </a:custGeom>
            <a:solidFill>
              <a:srgbClr val="0D1CD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0" y="4303074"/>
              <a:ext cx="20104099" cy="620903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5" name="object 15"/>
          <p:cNvGrpSpPr/>
          <p:nvPr/>
        </p:nvGrpSpPr>
        <p:grpSpPr>
          <a:xfrm>
            <a:off x="837665" y="10652470"/>
            <a:ext cx="821690" cy="260350"/>
            <a:chOff x="837665" y="10652470"/>
            <a:chExt cx="821690" cy="260350"/>
          </a:xfrm>
        </p:grpSpPr>
        <p:sp>
          <p:nvSpPr>
            <p:cNvPr id="16" name="object 16"/>
            <p:cNvSpPr/>
            <p:nvPr/>
          </p:nvSpPr>
          <p:spPr>
            <a:xfrm>
              <a:off x="837665" y="10652470"/>
              <a:ext cx="821472" cy="25982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902736" y="10752583"/>
              <a:ext cx="23967" cy="1135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869121" y="10683075"/>
              <a:ext cx="176249" cy="199728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961373" y="10734385"/>
              <a:ext cx="35981" cy="2904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1016519" y="10761040"/>
              <a:ext cx="30480" cy="10795"/>
            </a:xfrm>
            <a:custGeom>
              <a:avLst/>
              <a:gdLst/>
              <a:ahLst/>
              <a:cxnLst/>
              <a:rect l="l" t="t" r="r" b="b"/>
              <a:pathLst>
                <a:path w="30480" h="10795">
                  <a:moveTo>
                    <a:pt x="0" y="0"/>
                  </a:moveTo>
                  <a:lnTo>
                    <a:pt x="146" y="240"/>
                  </a:lnTo>
                  <a:lnTo>
                    <a:pt x="691" y="2680"/>
                  </a:lnTo>
                  <a:lnTo>
                    <a:pt x="13447" y="8109"/>
                  </a:lnTo>
                  <a:lnTo>
                    <a:pt x="20797" y="10182"/>
                  </a:lnTo>
                  <a:lnTo>
                    <a:pt x="25528" y="9138"/>
                  </a:lnTo>
                  <a:lnTo>
                    <a:pt x="26821" y="8103"/>
                  </a:lnTo>
                  <a:lnTo>
                    <a:pt x="17930" y="8103"/>
                  </a:lnTo>
                  <a:lnTo>
                    <a:pt x="11272" y="5744"/>
                  </a:lnTo>
                  <a:lnTo>
                    <a:pt x="0" y="0"/>
                  </a:lnTo>
                  <a:close/>
                </a:path>
                <a:path w="30480" h="10795">
                  <a:moveTo>
                    <a:pt x="27842" y="4261"/>
                  </a:moveTo>
                  <a:lnTo>
                    <a:pt x="22583" y="7475"/>
                  </a:lnTo>
                  <a:lnTo>
                    <a:pt x="17930" y="8103"/>
                  </a:lnTo>
                  <a:lnTo>
                    <a:pt x="26821" y="8103"/>
                  </a:lnTo>
                  <a:lnTo>
                    <a:pt x="30428" y="5214"/>
                  </a:lnTo>
                  <a:lnTo>
                    <a:pt x="27842" y="4261"/>
                  </a:lnTo>
                  <a:close/>
                </a:path>
              </a:pathLst>
            </a:custGeom>
            <a:solidFill>
              <a:srgbClr val="C7C7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1015054" y="10763901"/>
              <a:ext cx="30480" cy="17145"/>
            </a:xfrm>
            <a:custGeom>
              <a:avLst/>
              <a:gdLst/>
              <a:ahLst/>
              <a:cxnLst/>
              <a:rect l="l" t="t" r="r" b="b"/>
              <a:pathLst>
                <a:path w="30480" h="17145">
                  <a:moveTo>
                    <a:pt x="2209" y="0"/>
                  </a:moveTo>
                  <a:lnTo>
                    <a:pt x="2460" y="1727"/>
                  </a:lnTo>
                  <a:lnTo>
                    <a:pt x="0" y="2502"/>
                  </a:lnTo>
                  <a:lnTo>
                    <a:pt x="439" y="3162"/>
                  </a:lnTo>
                  <a:lnTo>
                    <a:pt x="14345" y="11580"/>
                  </a:lnTo>
                  <a:lnTo>
                    <a:pt x="18009" y="13277"/>
                  </a:lnTo>
                  <a:lnTo>
                    <a:pt x="25622" y="16879"/>
                  </a:lnTo>
                  <a:lnTo>
                    <a:pt x="28806" y="13277"/>
                  </a:lnTo>
                  <a:lnTo>
                    <a:pt x="27234" y="13277"/>
                  </a:lnTo>
                  <a:lnTo>
                    <a:pt x="22491" y="11360"/>
                  </a:lnTo>
                  <a:lnTo>
                    <a:pt x="18271" y="9748"/>
                  </a:lnTo>
                  <a:lnTo>
                    <a:pt x="9004" y="4010"/>
                  </a:lnTo>
                  <a:lnTo>
                    <a:pt x="2209" y="0"/>
                  </a:lnTo>
                  <a:close/>
                </a:path>
                <a:path w="30480" h="17145">
                  <a:moveTo>
                    <a:pt x="30177" y="11727"/>
                  </a:moveTo>
                  <a:lnTo>
                    <a:pt x="27234" y="13277"/>
                  </a:lnTo>
                  <a:lnTo>
                    <a:pt x="28806" y="13277"/>
                  </a:lnTo>
                  <a:lnTo>
                    <a:pt x="30177" y="11727"/>
                  </a:lnTo>
                  <a:close/>
                </a:path>
              </a:pathLst>
            </a:custGeom>
            <a:solidFill>
              <a:srgbClr val="E3E3E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1015054" y="10763901"/>
              <a:ext cx="30480" cy="17145"/>
            </a:xfrm>
            <a:custGeom>
              <a:avLst/>
              <a:gdLst/>
              <a:ahLst/>
              <a:cxnLst/>
              <a:rect l="l" t="t" r="r" b="b"/>
              <a:pathLst>
                <a:path w="30480" h="17145">
                  <a:moveTo>
                    <a:pt x="0" y="2502"/>
                  </a:moveTo>
                  <a:lnTo>
                    <a:pt x="439" y="3162"/>
                  </a:lnTo>
                  <a:lnTo>
                    <a:pt x="14345" y="11580"/>
                  </a:lnTo>
                  <a:lnTo>
                    <a:pt x="16167" y="12428"/>
                  </a:lnTo>
                  <a:lnTo>
                    <a:pt x="18009" y="13277"/>
                  </a:lnTo>
                  <a:lnTo>
                    <a:pt x="25622" y="16879"/>
                  </a:lnTo>
                  <a:lnTo>
                    <a:pt x="30177" y="11727"/>
                  </a:lnTo>
                  <a:lnTo>
                    <a:pt x="27234" y="13277"/>
                  </a:lnTo>
                  <a:lnTo>
                    <a:pt x="22491" y="11360"/>
                  </a:lnTo>
                  <a:lnTo>
                    <a:pt x="18271" y="9748"/>
                  </a:lnTo>
                  <a:lnTo>
                    <a:pt x="13633" y="6879"/>
                  </a:lnTo>
                  <a:lnTo>
                    <a:pt x="9004" y="4010"/>
                  </a:lnTo>
                  <a:lnTo>
                    <a:pt x="2209" y="0"/>
                  </a:lnTo>
                  <a:lnTo>
                    <a:pt x="2460" y="1727"/>
                  </a:lnTo>
                  <a:lnTo>
                    <a:pt x="0" y="2502"/>
                  </a:lnTo>
                  <a:close/>
                </a:path>
              </a:pathLst>
            </a:custGeom>
            <a:ln w="3175">
              <a:solidFill>
                <a:srgbClr val="E3E3E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841972" y="10684996"/>
              <a:ext cx="90577" cy="140762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894391" y="10738835"/>
              <a:ext cx="27685" cy="20732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871321" y="10842771"/>
              <a:ext cx="153035" cy="32384"/>
            </a:xfrm>
            <a:custGeom>
              <a:avLst/>
              <a:gdLst/>
              <a:ahLst/>
              <a:cxnLst/>
              <a:rect l="l" t="t" r="r" b="b"/>
              <a:pathLst>
                <a:path w="153034" h="32384">
                  <a:moveTo>
                    <a:pt x="7835" y="24930"/>
                  </a:moveTo>
                  <a:lnTo>
                    <a:pt x="7556" y="24206"/>
                  </a:lnTo>
                  <a:lnTo>
                    <a:pt x="6819" y="23622"/>
                  </a:lnTo>
                  <a:lnTo>
                    <a:pt x="6159" y="21653"/>
                  </a:lnTo>
                  <a:lnTo>
                    <a:pt x="6337" y="20548"/>
                  </a:lnTo>
                  <a:lnTo>
                    <a:pt x="5994" y="19342"/>
                  </a:lnTo>
                  <a:lnTo>
                    <a:pt x="3670" y="20548"/>
                  </a:lnTo>
                  <a:lnTo>
                    <a:pt x="0" y="19570"/>
                  </a:lnTo>
                  <a:lnTo>
                    <a:pt x="254" y="21564"/>
                  </a:lnTo>
                  <a:lnTo>
                    <a:pt x="1701" y="22796"/>
                  </a:lnTo>
                  <a:lnTo>
                    <a:pt x="4457" y="24396"/>
                  </a:lnTo>
                  <a:lnTo>
                    <a:pt x="6096" y="24993"/>
                  </a:lnTo>
                  <a:lnTo>
                    <a:pt x="7835" y="24930"/>
                  </a:lnTo>
                  <a:close/>
                </a:path>
                <a:path w="153034" h="32384">
                  <a:moveTo>
                    <a:pt x="19558" y="29298"/>
                  </a:moveTo>
                  <a:lnTo>
                    <a:pt x="18630" y="28892"/>
                  </a:lnTo>
                  <a:lnTo>
                    <a:pt x="16408" y="27178"/>
                  </a:lnTo>
                  <a:lnTo>
                    <a:pt x="16268" y="25819"/>
                  </a:lnTo>
                  <a:lnTo>
                    <a:pt x="13893" y="28041"/>
                  </a:lnTo>
                  <a:lnTo>
                    <a:pt x="10934" y="27457"/>
                  </a:lnTo>
                  <a:lnTo>
                    <a:pt x="11506" y="30391"/>
                  </a:lnTo>
                  <a:lnTo>
                    <a:pt x="17526" y="32067"/>
                  </a:lnTo>
                  <a:lnTo>
                    <a:pt x="19558" y="29298"/>
                  </a:lnTo>
                  <a:close/>
                </a:path>
                <a:path w="153034" h="32384">
                  <a:moveTo>
                    <a:pt x="37274" y="21513"/>
                  </a:moveTo>
                  <a:lnTo>
                    <a:pt x="36918" y="18072"/>
                  </a:lnTo>
                  <a:lnTo>
                    <a:pt x="36703" y="17932"/>
                  </a:lnTo>
                  <a:lnTo>
                    <a:pt x="35039" y="17932"/>
                  </a:lnTo>
                  <a:lnTo>
                    <a:pt x="32359" y="17932"/>
                  </a:lnTo>
                  <a:lnTo>
                    <a:pt x="32016" y="17195"/>
                  </a:lnTo>
                  <a:lnTo>
                    <a:pt x="31940" y="18846"/>
                  </a:lnTo>
                  <a:lnTo>
                    <a:pt x="31165" y="20294"/>
                  </a:lnTo>
                  <a:lnTo>
                    <a:pt x="30480" y="20434"/>
                  </a:lnTo>
                  <a:lnTo>
                    <a:pt x="30200" y="20967"/>
                  </a:lnTo>
                  <a:lnTo>
                    <a:pt x="32651" y="22326"/>
                  </a:lnTo>
                  <a:lnTo>
                    <a:pt x="37274" y="21513"/>
                  </a:lnTo>
                  <a:close/>
                </a:path>
                <a:path w="153034" h="32384">
                  <a:moveTo>
                    <a:pt x="115430" y="15836"/>
                  </a:moveTo>
                  <a:lnTo>
                    <a:pt x="115125" y="14897"/>
                  </a:lnTo>
                  <a:lnTo>
                    <a:pt x="114935" y="14605"/>
                  </a:lnTo>
                  <a:lnTo>
                    <a:pt x="112661" y="15697"/>
                  </a:lnTo>
                  <a:lnTo>
                    <a:pt x="111594" y="15836"/>
                  </a:lnTo>
                  <a:lnTo>
                    <a:pt x="115430" y="15836"/>
                  </a:lnTo>
                  <a:close/>
                </a:path>
                <a:path w="153034" h="32384">
                  <a:moveTo>
                    <a:pt x="117944" y="17792"/>
                  </a:moveTo>
                  <a:lnTo>
                    <a:pt x="116293" y="17526"/>
                  </a:lnTo>
                  <a:lnTo>
                    <a:pt x="115595" y="16344"/>
                  </a:lnTo>
                  <a:lnTo>
                    <a:pt x="115468" y="15963"/>
                  </a:lnTo>
                  <a:lnTo>
                    <a:pt x="110642" y="15963"/>
                  </a:lnTo>
                  <a:lnTo>
                    <a:pt x="109499" y="15963"/>
                  </a:lnTo>
                  <a:lnTo>
                    <a:pt x="110426" y="19075"/>
                  </a:lnTo>
                  <a:lnTo>
                    <a:pt x="116078" y="20370"/>
                  </a:lnTo>
                  <a:lnTo>
                    <a:pt x="117944" y="17792"/>
                  </a:lnTo>
                  <a:close/>
                </a:path>
                <a:path w="153034" h="32384">
                  <a:moveTo>
                    <a:pt x="136994" y="24422"/>
                  </a:moveTo>
                  <a:lnTo>
                    <a:pt x="134175" y="25438"/>
                  </a:lnTo>
                  <a:lnTo>
                    <a:pt x="132562" y="25425"/>
                  </a:lnTo>
                  <a:lnTo>
                    <a:pt x="132283" y="25069"/>
                  </a:lnTo>
                  <a:lnTo>
                    <a:pt x="131546" y="26111"/>
                  </a:lnTo>
                  <a:lnTo>
                    <a:pt x="130314" y="26657"/>
                  </a:lnTo>
                  <a:lnTo>
                    <a:pt x="129387" y="27533"/>
                  </a:lnTo>
                  <a:lnTo>
                    <a:pt x="131876" y="29019"/>
                  </a:lnTo>
                  <a:lnTo>
                    <a:pt x="135661" y="27787"/>
                  </a:lnTo>
                  <a:lnTo>
                    <a:pt x="136791" y="25565"/>
                  </a:lnTo>
                  <a:lnTo>
                    <a:pt x="136779" y="25438"/>
                  </a:lnTo>
                  <a:lnTo>
                    <a:pt x="136994" y="24422"/>
                  </a:lnTo>
                  <a:close/>
                </a:path>
                <a:path w="153034" h="32384">
                  <a:moveTo>
                    <a:pt x="147243" y="16802"/>
                  </a:moveTo>
                  <a:lnTo>
                    <a:pt x="147116" y="16370"/>
                  </a:lnTo>
                  <a:lnTo>
                    <a:pt x="144919" y="17094"/>
                  </a:lnTo>
                  <a:lnTo>
                    <a:pt x="142379" y="16941"/>
                  </a:lnTo>
                  <a:lnTo>
                    <a:pt x="142405" y="19532"/>
                  </a:lnTo>
                  <a:lnTo>
                    <a:pt x="142252" y="20383"/>
                  </a:lnTo>
                  <a:lnTo>
                    <a:pt x="141744" y="21818"/>
                  </a:lnTo>
                  <a:lnTo>
                    <a:pt x="145110" y="22059"/>
                  </a:lnTo>
                  <a:lnTo>
                    <a:pt x="146723" y="19532"/>
                  </a:lnTo>
                  <a:lnTo>
                    <a:pt x="147193" y="17094"/>
                  </a:lnTo>
                  <a:lnTo>
                    <a:pt x="147243" y="16802"/>
                  </a:lnTo>
                  <a:close/>
                </a:path>
                <a:path w="153034" h="32384">
                  <a:moveTo>
                    <a:pt x="152450" y="6705"/>
                  </a:moveTo>
                  <a:lnTo>
                    <a:pt x="152184" y="673"/>
                  </a:lnTo>
                  <a:lnTo>
                    <a:pt x="149212" y="0"/>
                  </a:lnTo>
                  <a:lnTo>
                    <a:pt x="148577" y="1854"/>
                  </a:lnTo>
                  <a:lnTo>
                    <a:pt x="148247" y="4368"/>
                  </a:lnTo>
                  <a:lnTo>
                    <a:pt x="147739" y="5232"/>
                  </a:lnTo>
                  <a:lnTo>
                    <a:pt x="148945" y="5816"/>
                  </a:lnTo>
                  <a:lnTo>
                    <a:pt x="149352" y="7188"/>
                  </a:lnTo>
                  <a:lnTo>
                    <a:pt x="150075" y="8267"/>
                  </a:lnTo>
                  <a:lnTo>
                    <a:pt x="152450" y="6705"/>
                  </a:lnTo>
                  <a:close/>
                </a:path>
              </a:pathLst>
            </a:custGeom>
            <a:solidFill>
              <a:srgbClr val="FFCC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922894" y="10661217"/>
              <a:ext cx="123506" cy="100668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866272" y="10847281"/>
              <a:ext cx="6985" cy="8255"/>
            </a:xfrm>
            <a:custGeom>
              <a:avLst/>
              <a:gdLst/>
              <a:ahLst/>
              <a:cxnLst/>
              <a:rect l="l" t="t" r="r" b="b"/>
              <a:pathLst>
                <a:path w="6984" h="8254">
                  <a:moveTo>
                    <a:pt x="2020" y="0"/>
                  </a:moveTo>
                  <a:lnTo>
                    <a:pt x="0" y="2031"/>
                  </a:lnTo>
                  <a:lnTo>
                    <a:pt x="397" y="7696"/>
                  </a:lnTo>
                  <a:lnTo>
                    <a:pt x="3497" y="8188"/>
                  </a:lnTo>
                  <a:lnTo>
                    <a:pt x="3455" y="5612"/>
                  </a:lnTo>
                  <a:lnTo>
                    <a:pt x="5141" y="4743"/>
                  </a:lnTo>
                  <a:lnTo>
                    <a:pt x="6533" y="3601"/>
                  </a:lnTo>
                  <a:lnTo>
                    <a:pt x="3204" y="2952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rgbClr val="FFCC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940441" y="10862722"/>
              <a:ext cx="12065" cy="28575"/>
            </a:xfrm>
            <a:custGeom>
              <a:avLst/>
              <a:gdLst/>
              <a:ahLst/>
              <a:cxnLst/>
              <a:rect l="l" t="t" r="r" b="b"/>
              <a:pathLst>
                <a:path w="12065" h="28575">
                  <a:moveTo>
                    <a:pt x="931" y="4973"/>
                  </a:moveTo>
                  <a:lnTo>
                    <a:pt x="0" y="21831"/>
                  </a:lnTo>
                  <a:lnTo>
                    <a:pt x="5005" y="25266"/>
                  </a:lnTo>
                  <a:lnTo>
                    <a:pt x="5078" y="28334"/>
                  </a:lnTo>
                  <a:lnTo>
                    <a:pt x="7504" y="24585"/>
                  </a:lnTo>
                  <a:lnTo>
                    <a:pt x="4952" y="24585"/>
                  </a:lnTo>
                  <a:lnTo>
                    <a:pt x="345" y="20323"/>
                  </a:lnTo>
                  <a:lnTo>
                    <a:pt x="999" y="6114"/>
                  </a:lnTo>
                  <a:lnTo>
                    <a:pt x="931" y="4973"/>
                  </a:lnTo>
                  <a:close/>
                </a:path>
                <a:path w="12065" h="28575">
                  <a:moveTo>
                    <a:pt x="10080" y="18028"/>
                  </a:moveTo>
                  <a:lnTo>
                    <a:pt x="4952" y="24585"/>
                  </a:lnTo>
                  <a:lnTo>
                    <a:pt x="7504" y="24585"/>
                  </a:lnTo>
                  <a:lnTo>
                    <a:pt x="9633" y="21297"/>
                  </a:lnTo>
                  <a:lnTo>
                    <a:pt x="10080" y="18028"/>
                  </a:lnTo>
                  <a:close/>
                </a:path>
                <a:path w="12065" h="28575">
                  <a:moveTo>
                    <a:pt x="10704" y="12512"/>
                  </a:moveTo>
                  <a:lnTo>
                    <a:pt x="10167" y="17392"/>
                  </a:lnTo>
                  <a:lnTo>
                    <a:pt x="10080" y="18028"/>
                  </a:lnTo>
                  <a:lnTo>
                    <a:pt x="11486" y="16229"/>
                  </a:lnTo>
                  <a:lnTo>
                    <a:pt x="10704" y="12512"/>
                  </a:lnTo>
                  <a:close/>
                </a:path>
                <a:path w="12065" h="28575">
                  <a:moveTo>
                    <a:pt x="9926" y="0"/>
                  </a:moveTo>
                  <a:lnTo>
                    <a:pt x="9643" y="1151"/>
                  </a:lnTo>
                  <a:lnTo>
                    <a:pt x="9277" y="2261"/>
                  </a:lnTo>
                  <a:lnTo>
                    <a:pt x="8785" y="3382"/>
                  </a:lnTo>
                  <a:lnTo>
                    <a:pt x="10704" y="12512"/>
                  </a:lnTo>
                  <a:lnTo>
                    <a:pt x="11151" y="8460"/>
                  </a:lnTo>
                  <a:lnTo>
                    <a:pt x="9737" y="4408"/>
                  </a:lnTo>
                  <a:lnTo>
                    <a:pt x="10537" y="4408"/>
                  </a:lnTo>
                  <a:lnTo>
                    <a:pt x="10661" y="1151"/>
                  </a:lnTo>
                  <a:lnTo>
                    <a:pt x="10722" y="523"/>
                  </a:lnTo>
                  <a:lnTo>
                    <a:pt x="10250" y="178"/>
                  </a:lnTo>
                  <a:lnTo>
                    <a:pt x="9926" y="0"/>
                  </a:lnTo>
                  <a:close/>
                </a:path>
                <a:path w="12065" h="28575">
                  <a:moveTo>
                    <a:pt x="10537" y="4408"/>
                  </a:moveTo>
                  <a:lnTo>
                    <a:pt x="9737" y="4408"/>
                  </a:lnTo>
                  <a:lnTo>
                    <a:pt x="10879" y="6114"/>
                  </a:lnTo>
                  <a:lnTo>
                    <a:pt x="11968" y="7413"/>
                  </a:lnTo>
                  <a:lnTo>
                    <a:pt x="10512" y="5193"/>
                  </a:lnTo>
                  <a:lnTo>
                    <a:pt x="10537" y="4408"/>
                  </a:lnTo>
                  <a:close/>
                </a:path>
              </a:pathLst>
            </a:custGeom>
            <a:solidFill>
              <a:srgbClr val="C7C7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1081998" y="10692187"/>
              <a:ext cx="2540" cy="173990"/>
            </a:xfrm>
            <a:custGeom>
              <a:avLst/>
              <a:gdLst/>
              <a:ahLst/>
              <a:cxnLst/>
              <a:rect l="l" t="t" r="r" b="b"/>
              <a:pathLst>
                <a:path w="2540" h="173990">
                  <a:moveTo>
                    <a:pt x="2429" y="0"/>
                  </a:moveTo>
                  <a:lnTo>
                    <a:pt x="0" y="0"/>
                  </a:lnTo>
                  <a:lnTo>
                    <a:pt x="0" y="173439"/>
                  </a:lnTo>
                  <a:lnTo>
                    <a:pt x="2429" y="173439"/>
                  </a:lnTo>
                  <a:lnTo>
                    <a:pt x="2429" y="0"/>
                  </a:lnTo>
                  <a:close/>
                </a:path>
              </a:pathLst>
            </a:custGeom>
            <a:solidFill>
              <a:srgbClr val="B3B3B3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0" name="object 30"/>
          <p:cNvSpPr/>
          <p:nvPr/>
        </p:nvSpPr>
        <p:spPr>
          <a:xfrm>
            <a:off x="1874160" y="10644752"/>
            <a:ext cx="783325" cy="27384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31" name="object 31"/>
          <p:cNvGrpSpPr/>
          <p:nvPr/>
        </p:nvGrpSpPr>
        <p:grpSpPr>
          <a:xfrm>
            <a:off x="2870683" y="10601144"/>
            <a:ext cx="993140" cy="311785"/>
            <a:chOff x="2870683" y="10601144"/>
            <a:chExt cx="993140" cy="311785"/>
          </a:xfrm>
        </p:grpSpPr>
        <p:sp>
          <p:nvSpPr>
            <p:cNvPr id="32" name="object 32"/>
            <p:cNvSpPr/>
            <p:nvPr/>
          </p:nvSpPr>
          <p:spPr>
            <a:xfrm>
              <a:off x="2870683" y="10601144"/>
              <a:ext cx="992982" cy="311160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2932519" y="10876757"/>
              <a:ext cx="9525" cy="8255"/>
            </a:xfrm>
            <a:custGeom>
              <a:avLst/>
              <a:gdLst/>
              <a:ahLst/>
              <a:cxnLst/>
              <a:rect l="l" t="t" r="r" b="b"/>
              <a:pathLst>
                <a:path w="9525" h="8254">
                  <a:moveTo>
                    <a:pt x="3549" y="0"/>
                  </a:moveTo>
                  <a:lnTo>
                    <a:pt x="1204" y="680"/>
                  </a:lnTo>
                  <a:lnTo>
                    <a:pt x="607" y="2335"/>
                  </a:lnTo>
                  <a:lnTo>
                    <a:pt x="0" y="4010"/>
                  </a:lnTo>
                  <a:lnTo>
                    <a:pt x="1350" y="6041"/>
                  </a:lnTo>
                  <a:lnTo>
                    <a:pt x="5884" y="7685"/>
                  </a:lnTo>
                  <a:lnTo>
                    <a:pt x="8198" y="6994"/>
                  </a:lnTo>
                  <a:lnTo>
                    <a:pt x="9413" y="3664"/>
                  </a:lnTo>
                  <a:lnTo>
                    <a:pt x="8083" y="1643"/>
                  </a:lnTo>
                  <a:lnTo>
                    <a:pt x="3549" y="0"/>
                  </a:lnTo>
                  <a:close/>
                </a:path>
              </a:pathLst>
            </a:custGeom>
            <a:solidFill>
              <a:srgbClr val="A51735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4" name="object 34"/>
          <p:cNvSpPr txBox="1"/>
          <p:nvPr/>
        </p:nvSpPr>
        <p:spPr>
          <a:xfrm>
            <a:off x="971563" y="2577788"/>
            <a:ext cx="9622155" cy="3298825"/>
          </a:xfrm>
          <a:prstGeom prst="rect">
            <a:avLst/>
          </a:prstGeom>
        </p:spPr>
        <p:txBody>
          <a:bodyPr wrap="square" lIns="0" tIns="10795" rIns="0" bIns="0" rtlCol="0" vert="horz">
            <a:spAutoFit/>
          </a:bodyPr>
          <a:lstStyle/>
          <a:p>
            <a:pPr marL="12700" marR="5080">
              <a:lnSpc>
                <a:spcPts val="6509"/>
              </a:lnSpc>
              <a:spcBef>
                <a:spcPts val="85"/>
              </a:spcBef>
            </a:pPr>
            <a:r>
              <a:rPr dirty="0" sz="5200" spc="-20" b="1">
                <a:solidFill>
                  <a:srgbClr val="0D1CD1"/>
                </a:solidFill>
                <a:latin typeface="Mirador"/>
                <a:cs typeface="Mirador"/>
              </a:rPr>
              <a:t>Bezpieczeństwo </a:t>
            </a:r>
            <a:r>
              <a:rPr dirty="0" sz="5200" spc="-15" b="1">
                <a:solidFill>
                  <a:srgbClr val="0D1CD1"/>
                </a:solidFill>
                <a:latin typeface="Mirador"/>
                <a:cs typeface="Mirador"/>
              </a:rPr>
              <a:t>psychiczne  </a:t>
            </a:r>
            <a:r>
              <a:rPr dirty="0" sz="5200" spc="-5" b="1">
                <a:solidFill>
                  <a:srgbClr val="0D1CD1"/>
                </a:solidFill>
                <a:latin typeface="Mirador"/>
                <a:cs typeface="Mirador"/>
              </a:rPr>
              <a:t>i </a:t>
            </a:r>
            <a:r>
              <a:rPr dirty="0" sz="5200" spc="5" b="1">
                <a:solidFill>
                  <a:srgbClr val="0D1CD1"/>
                </a:solidFill>
                <a:latin typeface="Mirador"/>
                <a:cs typeface="Mirador"/>
              </a:rPr>
              <a:t>emocjonalne </a:t>
            </a:r>
            <a:r>
              <a:rPr dirty="0" sz="5200" spc="-5" b="1">
                <a:solidFill>
                  <a:srgbClr val="0D1CD1"/>
                </a:solidFill>
                <a:latin typeface="Mirador"/>
                <a:cs typeface="Mirador"/>
              </a:rPr>
              <a:t>w</a:t>
            </a:r>
            <a:r>
              <a:rPr dirty="0" sz="5200" spc="-50" b="1">
                <a:solidFill>
                  <a:srgbClr val="0D1CD1"/>
                </a:solidFill>
                <a:latin typeface="Mirador"/>
                <a:cs typeface="Mirador"/>
              </a:rPr>
              <a:t> </a:t>
            </a:r>
            <a:r>
              <a:rPr dirty="0" sz="5200" spc="-5" b="1">
                <a:solidFill>
                  <a:srgbClr val="0D1CD1"/>
                </a:solidFill>
                <a:latin typeface="Mirador"/>
                <a:cs typeface="Mirador"/>
              </a:rPr>
              <a:t>odniesieniu  do </a:t>
            </a:r>
            <a:r>
              <a:rPr dirty="0" sz="5200" spc="-10" b="1">
                <a:solidFill>
                  <a:srgbClr val="0D1CD1"/>
                </a:solidFill>
                <a:latin typeface="Mirador"/>
                <a:cs typeface="Mirador"/>
              </a:rPr>
              <a:t>zdrowia </a:t>
            </a:r>
            <a:r>
              <a:rPr dirty="0" sz="5200" spc="-25" b="1">
                <a:solidFill>
                  <a:srgbClr val="0D1CD1"/>
                </a:solidFill>
                <a:latin typeface="Mirador"/>
                <a:cs typeface="Mirador"/>
              </a:rPr>
              <a:t>psychicznego  </a:t>
            </a:r>
            <a:r>
              <a:rPr dirty="0" sz="5200" b="1">
                <a:solidFill>
                  <a:srgbClr val="0D1CD1"/>
                </a:solidFill>
                <a:latin typeface="Mirador"/>
                <a:cs typeface="Mirador"/>
              </a:rPr>
              <a:t>dzieci </a:t>
            </a:r>
            <a:r>
              <a:rPr dirty="0" sz="5200" spc="-5" b="1">
                <a:solidFill>
                  <a:srgbClr val="0D1CD1"/>
                </a:solidFill>
                <a:latin typeface="Mirador"/>
                <a:cs typeface="Mirador"/>
              </a:rPr>
              <a:t>i</a:t>
            </a:r>
            <a:r>
              <a:rPr dirty="0" sz="5200" spc="-15" b="1">
                <a:solidFill>
                  <a:srgbClr val="0D1CD1"/>
                </a:solidFill>
                <a:latin typeface="Mirador"/>
                <a:cs typeface="Mirador"/>
              </a:rPr>
              <a:t> </a:t>
            </a:r>
            <a:r>
              <a:rPr dirty="0" sz="5200" b="1">
                <a:solidFill>
                  <a:srgbClr val="0D1CD1"/>
                </a:solidFill>
                <a:latin typeface="Mirador"/>
                <a:cs typeface="Mirador"/>
              </a:rPr>
              <a:t>młodzieży</a:t>
            </a:r>
            <a:endParaRPr sz="5200">
              <a:latin typeface="Mirador"/>
              <a:cs typeface="Mirador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638451" y="722421"/>
            <a:ext cx="17741900" cy="9763125"/>
            <a:chOff x="638451" y="722421"/>
            <a:chExt cx="17741900" cy="9763125"/>
          </a:xfrm>
        </p:grpSpPr>
        <p:sp>
          <p:nvSpPr>
            <p:cNvPr id="36" name="object 36"/>
            <p:cNvSpPr/>
            <p:nvPr/>
          </p:nvSpPr>
          <p:spPr>
            <a:xfrm>
              <a:off x="638451" y="880161"/>
              <a:ext cx="1576705" cy="273050"/>
            </a:xfrm>
            <a:custGeom>
              <a:avLst/>
              <a:gdLst/>
              <a:ahLst/>
              <a:cxnLst/>
              <a:rect l="l" t="t" r="r" b="b"/>
              <a:pathLst>
                <a:path w="1576705" h="273050">
                  <a:moveTo>
                    <a:pt x="1576234" y="0"/>
                  </a:moveTo>
                  <a:lnTo>
                    <a:pt x="0" y="0"/>
                  </a:lnTo>
                  <a:lnTo>
                    <a:pt x="0" y="272567"/>
                  </a:lnTo>
                  <a:lnTo>
                    <a:pt x="1576234" y="272567"/>
                  </a:lnTo>
                  <a:lnTo>
                    <a:pt x="1576234" y="0"/>
                  </a:lnTo>
                  <a:close/>
                </a:path>
              </a:pathLst>
            </a:custGeom>
            <a:solidFill>
              <a:srgbClr val="82A3F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/>
            <p:cNvSpPr/>
            <p:nvPr/>
          </p:nvSpPr>
          <p:spPr>
            <a:xfrm>
              <a:off x="798703" y="722432"/>
              <a:ext cx="1280795" cy="617855"/>
            </a:xfrm>
            <a:custGeom>
              <a:avLst/>
              <a:gdLst/>
              <a:ahLst/>
              <a:cxnLst/>
              <a:rect l="l" t="t" r="r" b="b"/>
              <a:pathLst>
                <a:path w="1280795" h="617855">
                  <a:moveTo>
                    <a:pt x="410679" y="432498"/>
                  </a:moveTo>
                  <a:lnTo>
                    <a:pt x="404787" y="385940"/>
                  </a:lnTo>
                  <a:lnTo>
                    <a:pt x="387527" y="343890"/>
                  </a:lnTo>
                  <a:lnTo>
                    <a:pt x="359549" y="306019"/>
                  </a:lnTo>
                  <a:lnTo>
                    <a:pt x="321462" y="272021"/>
                  </a:lnTo>
                  <a:lnTo>
                    <a:pt x="216268" y="193078"/>
                  </a:lnTo>
                  <a:lnTo>
                    <a:pt x="187325" y="168363"/>
                  </a:lnTo>
                  <a:lnTo>
                    <a:pt x="167144" y="144043"/>
                  </a:lnTo>
                  <a:lnTo>
                    <a:pt x="155321" y="119583"/>
                  </a:lnTo>
                  <a:lnTo>
                    <a:pt x="151472" y="94386"/>
                  </a:lnTo>
                  <a:lnTo>
                    <a:pt x="155054" y="69532"/>
                  </a:lnTo>
                  <a:lnTo>
                    <a:pt x="166941" y="45834"/>
                  </a:lnTo>
                  <a:lnTo>
                    <a:pt x="188760" y="28092"/>
                  </a:lnTo>
                  <a:lnTo>
                    <a:pt x="222173" y="21107"/>
                  </a:lnTo>
                  <a:lnTo>
                    <a:pt x="253377" y="21780"/>
                  </a:lnTo>
                  <a:lnTo>
                    <a:pt x="253377" y="304"/>
                  </a:lnTo>
                  <a:lnTo>
                    <a:pt x="212902" y="0"/>
                  </a:lnTo>
                  <a:lnTo>
                    <a:pt x="155270" y="5511"/>
                  </a:lnTo>
                  <a:lnTo>
                    <a:pt x="107022" y="21056"/>
                  </a:lnTo>
                  <a:lnTo>
                    <a:pt x="67983" y="45046"/>
                  </a:lnTo>
                  <a:lnTo>
                    <a:pt x="37947" y="75971"/>
                  </a:lnTo>
                  <a:lnTo>
                    <a:pt x="16738" y="112268"/>
                  </a:lnTo>
                  <a:lnTo>
                    <a:pt x="4152" y="152387"/>
                  </a:lnTo>
                  <a:lnTo>
                    <a:pt x="0" y="194779"/>
                  </a:lnTo>
                  <a:lnTo>
                    <a:pt x="4610" y="238125"/>
                  </a:lnTo>
                  <a:lnTo>
                    <a:pt x="18618" y="276961"/>
                  </a:lnTo>
                  <a:lnTo>
                    <a:pt x="42240" y="311607"/>
                  </a:lnTo>
                  <a:lnTo>
                    <a:pt x="75730" y="342379"/>
                  </a:lnTo>
                  <a:lnTo>
                    <a:pt x="175882" y="417906"/>
                  </a:lnTo>
                  <a:lnTo>
                    <a:pt x="200787" y="438886"/>
                  </a:lnTo>
                  <a:lnTo>
                    <a:pt x="221107" y="462203"/>
                  </a:lnTo>
                  <a:lnTo>
                    <a:pt x="234810" y="488251"/>
                  </a:lnTo>
                  <a:lnTo>
                    <a:pt x="239826" y="517448"/>
                  </a:lnTo>
                  <a:lnTo>
                    <a:pt x="234975" y="545236"/>
                  </a:lnTo>
                  <a:lnTo>
                    <a:pt x="220586" y="567867"/>
                  </a:lnTo>
                  <a:lnTo>
                    <a:pt x="196875" y="583095"/>
                  </a:lnTo>
                  <a:lnTo>
                    <a:pt x="164096" y="588683"/>
                  </a:lnTo>
                  <a:lnTo>
                    <a:pt x="150114" y="588010"/>
                  </a:lnTo>
                  <a:lnTo>
                    <a:pt x="137375" y="586536"/>
                  </a:lnTo>
                  <a:lnTo>
                    <a:pt x="124536" y="584390"/>
                  </a:lnTo>
                  <a:lnTo>
                    <a:pt x="17843" y="426288"/>
                  </a:lnTo>
                  <a:lnTo>
                    <a:pt x="17843" y="596658"/>
                  </a:lnTo>
                  <a:lnTo>
                    <a:pt x="44081" y="603250"/>
                  </a:lnTo>
                  <a:lnTo>
                    <a:pt x="79514" y="610171"/>
                  </a:lnTo>
                  <a:lnTo>
                    <a:pt x="122161" y="615632"/>
                  </a:lnTo>
                  <a:lnTo>
                    <a:pt x="169989" y="617855"/>
                  </a:lnTo>
                  <a:lnTo>
                    <a:pt x="235788" y="612800"/>
                  </a:lnTo>
                  <a:lnTo>
                    <a:pt x="290576" y="598512"/>
                  </a:lnTo>
                  <a:lnTo>
                    <a:pt x="334670" y="576237"/>
                  </a:lnTo>
                  <a:lnTo>
                    <a:pt x="368414" y="547230"/>
                  </a:lnTo>
                  <a:lnTo>
                    <a:pt x="392112" y="512775"/>
                  </a:lnTo>
                  <a:lnTo>
                    <a:pt x="406082" y="474103"/>
                  </a:lnTo>
                  <a:lnTo>
                    <a:pt x="410679" y="432498"/>
                  </a:lnTo>
                  <a:close/>
                </a:path>
                <a:path w="1280795" h="617855">
                  <a:moveTo>
                    <a:pt x="1015860" y="585343"/>
                  </a:moveTo>
                  <a:lnTo>
                    <a:pt x="945705" y="585343"/>
                  </a:lnTo>
                  <a:lnTo>
                    <a:pt x="945705" y="2743"/>
                  </a:lnTo>
                  <a:lnTo>
                    <a:pt x="769061" y="2743"/>
                  </a:lnTo>
                  <a:lnTo>
                    <a:pt x="643966" y="334543"/>
                  </a:lnTo>
                  <a:lnTo>
                    <a:pt x="518883" y="2743"/>
                  </a:lnTo>
                  <a:lnTo>
                    <a:pt x="311124" y="825"/>
                  </a:lnTo>
                  <a:lnTo>
                    <a:pt x="547636" y="606018"/>
                  </a:lnTo>
                  <a:lnTo>
                    <a:pt x="576376" y="606018"/>
                  </a:lnTo>
                  <a:lnTo>
                    <a:pt x="750455" y="144932"/>
                  </a:lnTo>
                  <a:lnTo>
                    <a:pt x="750455" y="585343"/>
                  </a:lnTo>
                  <a:lnTo>
                    <a:pt x="657504" y="585343"/>
                  </a:lnTo>
                  <a:lnTo>
                    <a:pt x="657504" y="606018"/>
                  </a:lnTo>
                  <a:lnTo>
                    <a:pt x="1015860" y="606018"/>
                  </a:lnTo>
                  <a:lnTo>
                    <a:pt x="1015860" y="585343"/>
                  </a:lnTo>
                  <a:close/>
                </a:path>
                <a:path w="1280795" h="617855">
                  <a:moveTo>
                    <a:pt x="1280642" y="182727"/>
                  </a:moveTo>
                  <a:lnTo>
                    <a:pt x="1275905" y="140792"/>
                  </a:lnTo>
                  <a:lnTo>
                    <a:pt x="1261910" y="104559"/>
                  </a:lnTo>
                  <a:lnTo>
                    <a:pt x="1239024" y="73964"/>
                  </a:lnTo>
                  <a:lnTo>
                    <a:pt x="1207592" y="48920"/>
                  </a:lnTo>
                  <a:lnTo>
                    <a:pt x="1167968" y="29349"/>
                  </a:lnTo>
                  <a:lnTo>
                    <a:pt x="1120495" y="15176"/>
                  </a:lnTo>
                  <a:lnTo>
                    <a:pt x="1065530" y="6337"/>
                  </a:lnTo>
                  <a:lnTo>
                    <a:pt x="1003427" y="2730"/>
                  </a:lnTo>
                  <a:lnTo>
                    <a:pt x="1003427" y="23418"/>
                  </a:lnTo>
                  <a:lnTo>
                    <a:pt x="1038707" y="43192"/>
                  </a:lnTo>
                  <a:lnTo>
                    <a:pt x="1064704" y="79286"/>
                  </a:lnTo>
                  <a:lnTo>
                    <a:pt x="1080770" y="130302"/>
                  </a:lnTo>
                  <a:lnTo>
                    <a:pt x="1086256" y="194805"/>
                  </a:lnTo>
                  <a:lnTo>
                    <a:pt x="1081849" y="253707"/>
                  </a:lnTo>
                  <a:lnTo>
                    <a:pt x="1070622" y="296379"/>
                  </a:lnTo>
                  <a:lnTo>
                    <a:pt x="1039774" y="343039"/>
                  </a:lnTo>
                  <a:lnTo>
                    <a:pt x="1016101" y="355117"/>
                  </a:lnTo>
                  <a:lnTo>
                    <a:pt x="1016101" y="371487"/>
                  </a:lnTo>
                  <a:lnTo>
                    <a:pt x="1024305" y="372973"/>
                  </a:lnTo>
                  <a:lnTo>
                    <a:pt x="1031011" y="373748"/>
                  </a:lnTo>
                  <a:lnTo>
                    <a:pt x="1039761" y="374027"/>
                  </a:lnTo>
                  <a:lnTo>
                    <a:pt x="1054138" y="374065"/>
                  </a:lnTo>
                  <a:lnTo>
                    <a:pt x="1109802" y="369303"/>
                  </a:lnTo>
                  <a:lnTo>
                    <a:pt x="1158913" y="355587"/>
                  </a:lnTo>
                  <a:lnTo>
                    <a:pt x="1200772" y="333768"/>
                  </a:lnTo>
                  <a:lnTo>
                    <a:pt x="1234605" y="304711"/>
                  </a:lnTo>
                  <a:lnTo>
                    <a:pt x="1259687" y="269290"/>
                  </a:lnTo>
                  <a:lnTo>
                    <a:pt x="1275283" y="228333"/>
                  </a:lnTo>
                  <a:lnTo>
                    <a:pt x="1280642" y="18272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/>
            <p:cNvSpPr/>
            <p:nvPr/>
          </p:nvSpPr>
          <p:spPr>
            <a:xfrm>
              <a:off x="2283804" y="838152"/>
              <a:ext cx="21590" cy="128905"/>
            </a:xfrm>
            <a:custGeom>
              <a:avLst/>
              <a:gdLst/>
              <a:ahLst/>
              <a:cxnLst/>
              <a:rect l="l" t="t" r="r" b="b"/>
              <a:pathLst>
                <a:path w="21589" h="128905">
                  <a:moveTo>
                    <a:pt x="17852" y="37915"/>
                  </a:moveTo>
                  <a:lnTo>
                    <a:pt x="3099" y="37915"/>
                  </a:lnTo>
                  <a:lnTo>
                    <a:pt x="3099" y="128393"/>
                  </a:lnTo>
                  <a:lnTo>
                    <a:pt x="17852" y="128393"/>
                  </a:lnTo>
                  <a:lnTo>
                    <a:pt x="17852" y="37915"/>
                  </a:lnTo>
                  <a:close/>
                </a:path>
                <a:path w="21589" h="128905">
                  <a:moveTo>
                    <a:pt x="16386" y="0"/>
                  </a:moveTo>
                  <a:lnTo>
                    <a:pt x="4554" y="0"/>
                  </a:lnTo>
                  <a:lnTo>
                    <a:pt x="0" y="4837"/>
                  </a:lnTo>
                  <a:lnTo>
                    <a:pt x="0" y="16554"/>
                  </a:lnTo>
                  <a:lnTo>
                    <a:pt x="4554" y="21193"/>
                  </a:lnTo>
                  <a:lnTo>
                    <a:pt x="16386" y="21193"/>
                  </a:lnTo>
                  <a:lnTo>
                    <a:pt x="21130" y="16554"/>
                  </a:lnTo>
                  <a:lnTo>
                    <a:pt x="21130" y="4837"/>
                  </a:lnTo>
                  <a:lnTo>
                    <a:pt x="16386" y="0"/>
                  </a:lnTo>
                  <a:close/>
                </a:path>
              </a:pathLst>
            </a:custGeom>
            <a:solidFill>
              <a:srgbClr val="82A3F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/>
            <p:cNvSpPr/>
            <p:nvPr/>
          </p:nvSpPr>
          <p:spPr>
            <a:xfrm>
              <a:off x="2331181" y="843550"/>
              <a:ext cx="246135" cy="124116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/>
            <p:cNvSpPr/>
            <p:nvPr/>
          </p:nvSpPr>
          <p:spPr>
            <a:xfrm>
              <a:off x="2599705" y="874941"/>
              <a:ext cx="145771" cy="92719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/>
            <p:cNvSpPr/>
            <p:nvPr/>
          </p:nvSpPr>
          <p:spPr>
            <a:xfrm>
              <a:off x="2772791" y="829811"/>
              <a:ext cx="577215" cy="173990"/>
            </a:xfrm>
            <a:custGeom>
              <a:avLst/>
              <a:gdLst/>
              <a:ahLst/>
              <a:cxnLst/>
              <a:rect l="l" t="t" r="r" b="b"/>
              <a:pathLst>
                <a:path w="577214" h="173990">
                  <a:moveTo>
                    <a:pt x="76708" y="136753"/>
                  </a:moveTo>
                  <a:lnTo>
                    <a:pt x="43370" y="83781"/>
                  </a:lnTo>
                  <a:lnTo>
                    <a:pt x="76517" y="46253"/>
                  </a:lnTo>
                  <a:lnTo>
                    <a:pt x="58496" y="46253"/>
                  </a:lnTo>
                  <a:lnTo>
                    <a:pt x="14935" y="95694"/>
                  </a:lnTo>
                  <a:lnTo>
                    <a:pt x="14566" y="95694"/>
                  </a:lnTo>
                  <a:lnTo>
                    <a:pt x="14566" y="0"/>
                  </a:lnTo>
                  <a:lnTo>
                    <a:pt x="0" y="0"/>
                  </a:lnTo>
                  <a:lnTo>
                    <a:pt x="0" y="136753"/>
                  </a:lnTo>
                  <a:lnTo>
                    <a:pt x="14566" y="136753"/>
                  </a:lnTo>
                  <a:lnTo>
                    <a:pt x="14566" y="116319"/>
                  </a:lnTo>
                  <a:lnTo>
                    <a:pt x="33159" y="95313"/>
                  </a:lnTo>
                  <a:lnTo>
                    <a:pt x="33528" y="95313"/>
                  </a:lnTo>
                  <a:lnTo>
                    <a:pt x="59753" y="136753"/>
                  </a:lnTo>
                  <a:lnTo>
                    <a:pt x="76708" y="136753"/>
                  </a:lnTo>
                  <a:close/>
                </a:path>
                <a:path w="577214" h="173990">
                  <a:moveTo>
                    <a:pt x="141389" y="132283"/>
                  </a:moveTo>
                  <a:lnTo>
                    <a:pt x="137363" y="119087"/>
                  </a:lnTo>
                  <a:lnTo>
                    <a:pt x="133184" y="121526"/>
                  </a:lnTo>
                  <a:lnTo>
                    <a:pt x="127698" y="123736"/>
                  </a:lnTo>
                  <a:lnTo>
                    <a:pt x="114046" y="123736"/>
                  </a:lnTo>
                  <a:lnTo>
                    <a:pt x="111493" y="118351"/>
                  </a:lnTo>
                  <a:lnTo>
                    <a:pt x="111493" y="59245"/>
                  </a:lnTo>
                  <a:lnTo>
                    <a:pt x="141008" y="59245"/>
                  </a:lnTo>
                  <a:lnTo>
                    <a:pt x="141008" y="46253"/>
                  </a:lnTo>
                  <a:lnTo>
                    <a:pt x="111493" y="46253"/>
                  </a:lnTo>
                  <a:lnTo>
                    <a:pt x="111493" y="13741"/>
                  </a:lnTo>
                  <a:lnTo>
                    <a:pt x="96735" y="15417"/>
                  </a:lnTo>
                  <a:lnTo>
                    <a:pt x="96735" y="46253"/>
                  </a:lnTo>
                  <a:lnTo>
                    <a:pt x="85432" y="46253"/>
                  </a:lnTo>
                  <a:lnTo>
                    <a:pt x="85432" y="59245"/>
                  </a:lnTo>
                  <a:lnTo>
                    <a:pt x="96735" y="59245"/>
                  </a:lnTo>
                  <a:lnTo>
                    <a:pt x="96735" y="109804"/>
                  </a:lnTo>
                  <a:lnTo>
                    <a:pt x="98120" y="121869"/>
                  </a:lnTo>
                  <a:lnTo>
                    <a:pt x="102362" y="130657"/>
                  </a:lnTo>
                  <a:lnTo>
                    <a:pt x="109575" y="136029"/>
                  </a:lnTo>
                  <a:lnTo>
                    <a:pt x="119875" y="137858"/>
                  </a:lnTo>
                  <a:lnTo>
                    <a:pt x="130263" y="137858"/>
                  </a:lnTo>
                  <a:lnTo>
                    <a:pt x="136448" y="135077"/>
                  </a:lnTo>
                  <a:lnTo>
                    <a:pt x="141389" y="132283"/>
                  </a:lnTo>
                  <a:close/>
                </a:path>
                <a:path w="577214" h="173990">
                  <a:moveTo>
                    <a:pt x="238671" y="46253"/>
                  </a:moveTo>
                  <a:lnTo>
                    <a:pt x="223012" y="46253"/>
                  </a:lnTo>
                  <a:lnTo>
                    <a:pt x="196215" y="115189"/>
                  </a:lnTo>
                  <a:lnTo>
                    <a:pt x="195846" y="115189"/>
                  </a:lnTo>
                  <a:lnTo>
                    <a:pt x="167068" y="46253"/>
                  </a:lnTo>
                  <a:lnTo>
                    <a:pt x="151193" y="46253"/>
                  </a:lnTo>
                  <a:lnTo>
                    <a:pt x="188747" y="133032"/>
                  </a:lnTo>
                  <a:lnTo>
                    <a:pt x="172897" y="173532"/>
                  </a:lnTo>
                  <a:lnTo>
                    <a:pt x="188556" y="173532"/>
                  </a:lnTo>
                  <a:lnTo>
                    <a:pt x="238671" y="46253"/>
                  </a:lnTo>
                  <a:close/>
                </a:path>
                <a:path w="577214" h="173990">
                  <a:moveTo>
                    <a:pt x="377875" y="46253"/>
                  </a:moveTo>
                  <a:lnTo>
                    <a:pt x="362927" y="46253"/>
                  </a:lnTo>
                  <a:lnTo>
                    <a:pt x="340321" y="113880"/>
                  </a:lnTo>
                  <a:lnTo>
                    <a:pt x="339979" y="113880"/>
                  </a:lnTo>
                  <a:lnTo>
                    <a:pt x="319379" y="46253"/>
                  </a:lnTo>
                  <a:lnTo>
                    <a:pt x="306628" y="46253"/>
                  </a:lnTo>
                  <a:lnTo>
                    <a:pt x="286410" y="113880"/>
                  </a:lnTo>
                  <a:lnTo>
                    <a:pt x="286029" y="113880"/>
                  </a:lnTo>
                  <a:lnTo>
                    <a:pt x="263436" y="46253"/>
                  </a:lnTo>
                  <a:lnTo>
                    <a:pt x="248500" y="46253"/>
                  </a:lnTo>
                  <a:lnTo>
                    <a:pt x="279311" y="136740"/>
                  </a:lnTo>
                  <a:lnTo>
                    <a:pt x="292785" y="136740"/>
                  </a:lnTo>
                  <a:lnTo>
                    <a:pt x="313004" y="70777"/>
                  </a:lnTo>
                  <a:lnTo>
                    <a:pt x="313194" y="70777"/>
                  </a:lnTo>
                  <a:lnTo>
                    <a:pt x="333222" y="136740"/>
                  </a:lnTo>
                  <a:lnTo>
                    <a:pt x="347078" y="136740"/>
                  </a:lnTo>
                  <a:lnTo>
                    <a:pt x="377875" y="46253"/>
                  </a:lnTo>
                  <a:close/>
                </a:path>
                <a:path w="577214" h="173990">
                  <a:moveTo>
                    <a:pt x="476237" y="83045"/>
                  </a:moveTo>
                  <a:lnTo>
                    <a:pt x="473951" y="66230"/>
                  </a:lnTo>
                  <a:lnTo>
                    <a:pt x="467474" y="54419"/>
                  </a:lnTo>
                  <a:lnTo>
                    <a:pt x="457403" y="47434"/>
                  </a:lnTo>
                  <a:lnTo>
                    <a:pt x="444347" y="45148"/>
                  </a:lnTo>
                  <a:lnTo>
                    <a:pt x="434835" y="46266"/>
                  </a:lnTo>
                  <a:lnTo>
                    <a:pt x="426110" y="49555"/>
                  </a:lnTo>
                  <a:lnTo>
                    <a:pt x="418452" y="54864"/>
                  </a:lnTo>
                  <a:lnTo>
                    <a:pt x="412102" y="62039"/>
                  </a:lnTo>
                  <a:lnTo>
                    <a:pt x="411924" y="62039"/>
                  </a:lnTo>
                  <a:lnTo>
                    <a:pt x="411924" y="46266"/>
                  </a:lnTo>
                  <a:lnTo>
                    <a:pt x="397154" y="46266"/>
                  </a:lnTo>
                  <a:lnTo>
                    <a:pt x="397154" y="136740"/>
                  </a:lnTo>
                  <a:lnTo>
                    <a:pt x="411924" y="136740"/>
                  </a:lnTo>
                  <a:lnTo>
                    <a:pt x="411924" y="91592"/>
                  </a:lnTo>
                  <a:lnTo>
                    <a:pt x="413931" y="77889"/>
                  </a:lnTo>
                  <a:lnTo>
                    <a:pt x="419582" y="67665"/>
                  </a:lnTo>
                  <a:lnTo>
                    <a:pt x="428371" y="61277"/>
                  </a:lnTo>
                  <a:lnTo>
                    <a:pt x="439788" y="59067"/>
                  </a:lnTo>
                  <a:lnTo>
                    <a:pt x="448640" y="60502"/>
                  </a:lnTo>
                  <a:lnTo>
                    <a:pt x="455485" y="65252"/>
                  </a:lnTo>
                  <a:lnTo>
                    <a:pt x="459917" y="73977"/>
                  </a:lnTo>
                  <a:lnTo>
                    <a:pt x="461492" y="87325"/>
                  </a:lnTo>
                  <a:lnTo>
                    <a:pt x="461492" y="136740"/>
                  </a:lnTo>
                  <a:lnTo>
                    <a:pt x="476237" y="136740"/>
                  </a:lnTo>
                  <a:lnTo>
                    <a:pt x="476237" y="83045"/>
                  </a:lnTo>
                  <a:close/>
                </a:path>
                <a:path w="577214" h="173990">
                  <a:moveTo>
                    <a:pt x="576630" y="46253"/>
                  </a:moveTo>
                  <a:lnTo>
                    <a:pt x="560959" y="46253"/>
                  </a:lnTo>
                  <a:lnTo>
                    <a:pt x="534174" y="115189"/>
                  </a:lnTo>
                  <a:lnTo>
                    <a:pt x="533806" y="115189"/>
                  </a:lnTo>
                  <a:lnTo>
                    <a:pt x="505002" y="46253"/>
                  </a:lnTo>
                  <a:lnTo>
                    <a:pt x="489153" y="46253"/>
                  </a:lnTo>
                  <a:lnTo>
                    <a:pt x="526707" y="133032"/>
                  </a:lnTo>
                  <a:lnTo>
                    <a:pt x="510844" y="173532"/>
                  </a:lnTo>
                  <a:lnTo>
                    <a:pt x="526516" y="173532"/>
                  </a:lnTo>
                  <a:lnTo>
                    <a:pt x="576630" y="46253"/>
                  </a:lnTo>
                  <a:close/>
                </a:path>
              </a:pathLst>
            </a:custGeom>
            <a:solidFill>
              <a:srgbClr val="82A3F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/>
            <p:cNvSpPr/>
            <p:nvPr/>
          </p:nvSpPr>
          <p:spPr>
            <a:xfrm>
              <a:off x="2285817" y="1060734"/>
              <a:ext cx="88541" cy="128393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/>
            <p:cNvSpPr/>
            <p:nvPr/>
          </p:nvSpPr>
          <p:spPr>
            <a:xfrm>
              <a:off x="2396934" y="1015586"/>
              <a:ext cx="826769" cy="138430"/>
            </a:xfrm>
            <a:custGeom>
              <a:avLst/>
              <a:gdLst/>
              <a:ahLst/>
              <a:cxnLst/>
              <a:rect l="l" t="t" r="r" b="b"/>
              <a:pathLst>
                <a:path w="826769" h="138430">
                  <a:moveTo>
                    <a:pt x="47548" y="45339"/>
                  </a:moveTo>
                  <a:lnTo>
                    <a:pt x="46647" y="45148"/>
                  </a:lnTo>
                  <a:lnTo>
                    <a:pt x="43916" y="45148"/>
                  </a:lnTo>
                  <a:lnTo>
                    <a:pt x="35229" y="46304"/>
                  </a:lnTo>
                  <a:lnTo>
                    <a:pt x="27368" y="49657"/>
                  </a:lnTo>
                  <a:lnTo>
                    <a:pt x="20535" y="55029"/>
                  </a:lnTo>
                  <a:lnTo>
                    <a:pt x="14935" y="62255"/>
                  </a:lnTo>
                  <a:lnTo>
                    <a:pt x="14770" y="62255"/>
                  </a:lnTo>
                  <a:lnTo>
                    <a:pt x="14770" y="46266"/>
                  </a:lnTo>
                  <a:lnTo>
                    <a:pt x="0" y="46266"/>
                  </a:lnTo>
                  <a:lnTo>
                    <a:pt x="0" y="136753"/>
                  </a:lnTo>
                  <a:lnTo>
                    <a:pt x="14770" y="136753"/>
                  </a:lnTo>
                  <a:lnTo>
                    <a:pt x="14770" y="93091"/>
                  </a:lnTo>
                  <a:lnTo>
                    <a:pt x="16624" y="80505"/>
                  </a:lnTo>
                  <a:lnTo>
                    <a:pt x="21958" y="70561"/>
                  </a:lnTo>
                  <a:lnTo>
                    <a:pt x="30429" y="64020"/>
                  </a:lnTo>
                  <a:lnTo>
                    <a:pt x="41719" y="61671"/>
                  </a:lnTo>
                  <a:lnTo>
                    <a:pt x="43192" y="61671"/>
                  </a:lnTo>
                  <a:lnTo>
                    <a:pt x="47548" y="62052"/>
                  </a:lnTo>
                  <a:lnTo>
                    <a:pt x="47548" y="45339"/>
                  </a:lnTo>
                  <a:close/>
                </a:path>
                <a:path w="826769" h="138430">
                  <a:moveTo>
                    <a:pt x="129908" y="46278"/>
                  </a:moveTo>
                  <a:lnTo>
                    <a:pt x="60833" y="46278"/>
                  </a:lnTo>
                  <a:lnTo>
                    <a:pt x="60833" y="59270"/>
                  </a:lnTo>
                  <a:lnTo>
                    <a:pt x="109512" y="59270"/>
                  </a:lnTo>
                  <a:lnTo>
                    <a:pt x="109512" y="59651"/>
                  </a:lnTo>
                  <a:lnTo>
                    <a:pt x="58102" y="125615"/>
                  </a:lnTo>
                  <a:lnTo>
                    <a:pt x="58102" y="136753"/>
                  </a:lnTo>
                  <a:lnTo>
                    <a:pt x="129730" y="136753"/>
                  </a:lnTo>
                  <a:lnTo>
                    <a:pt x="129730" y="123748"/>
                  </a:lnTo>
                  <a:lnTo>
                    <a:pt x="77978" y="123748"/>
                  </a:lnTo>
                  <a:lnTo>
                    <a:pt x="77978" y="123380"/>
                  </a:lnTo>
                  <a:lnTo>
                    <a:pt x="129908" y="57035"/>
                  </a:lnTo>
                  <a:lnTo>
                    <a:pt x="129908" y="46278"/>
                  </a:lnTo>
                  <a:close/>
                </a:path>
                <a:path w="826769" h="138430">
                  <a:moveTo>
                    <a:pt x="225552" y="90131"/>
                  </a:moveTo>
                  <a:lnTo>
                    <a:pt x="210997" y="55524"/>
                  </a:lnTo>
                  <a:lnTo>
                    <a:pt x="210997" y="83794"/>
                  </a:lnTo>
                  <a:lnTo>
                    <a:pt x="157403" y="83794"/>
                  </a:lnTo>
                  <a:lnTo>
                    <a:pt x="160934" y="73418"/>
                  </a:lnTo>
                  <a:lnTo>
                    <a:pt x="167081" y="65646"/>
                  </a:lnTo>
                  <a:lnTo>
                    <a:pt x="175323" y="60769"/>
                  </a:lnTo>
                  <a:lnTo>
                    <a:pt x="185115" y="59080"/>
                  </a:lnTo>
                  <a:lnTo>
                    <a:pt x="194818" y="60858"/>
                  </a:lnTo>
                  <a:lnTo>
                    <a:pt x="202488" y="65862"/>
                  </a:lnTo>
                  <a:lnTo>
                    <a:pt x="207937" y="73660"/>
                  </a:lnTo>
                  <a:lnTo>
                    <a:pt x="210997" y="83794"/>
                  </a:lnTo>
                  <a:lnTo>
                    <a:pt x="210997" y="55524"/>
                  </a:lnTo>
                  <a:lnTo>
                    <a:pt x="201269" y="48514"/>
                  </a:lnTo>
                  <a:lnTo>
                    <a:pt x="184378" y="45148"/>
                  </a:lnTo>
                  <a:lnTo>
                    <a:pt x="167589" y="48564"/>
                  </a:lnTo>
                  <a:lnTo>
                    <a:pt x="154127" y="58127"/>
                  </a:lnTo>
                  <a:lnTo>
                    <a:pt x="145173" y="72821"/>
                  </a:lnTo>
                  <a:lnTo>
                    <a:pt x="141909" y="91605"/>
                  </a:lnTo>
                  <a:lnTo>
                    <a:pt x="145275" y="110426"/>
                  </a:lnTo>
                  <a:lnTo>
                    <a:pt x="154533" y="125044"/>
                  </a:lnTo>
                  <a:lnTo>
                    <a:pt x="168516" y="134505"/>
                  </a:lnTo>
                  <a:lnTo>
                    <a:pt x="186004" y="137858"/>
                  </a:lnTo>
                  <a:lnTo>
                    <a:pt x="197383" y="136626"/>
                  </a:lnTo>
                  <a:lnTo>
                    <a:pt x="207175" y="133172"/>
                  </a:lnTo>
                  <a:lnTo>
                    <a:pt x="215366" y="127825"/>
                  </a:lnTo>
                  <a:lnTo>
                    <a:pt x="218897" y="124129"/>
                  </a:lnTo>
                  <a:lnTo>
                    <a:pt x="221919" y="120967"/>
                  </a:lnTo>
                  <a:lnTo>
                    <a:pt x="211531" y="111861"/>
                  </a:lnTo>
                  <a:lnTo>
                    <a:pt x="206883" y="116751"/>
                  </a:lnTo>
                  <a:lnTo>
                    <a:pt x="201168" y="120637"/>
                  </a:lnTo>
                  <a:lnTo>
                    <a:pt x="194386" y="123202"/>
                  </a:lnTo>
                  <a:lnTo>
                    <a:pt x="186563" y="124129"/>
                  </a:lnTo>
                  <a:lnTo>
                    <a:pt x="175437" y="122148"/>
                  </a:lnTo>
                  <a:lnTo>
                    <a:pt x="166446" y="116522"/>
                  </a:lnTo>
                  <a:lnTo>
                    <a:pt x="160096" y="107734"/>
                  </a:lnTo>
                  <a:lnTo>
                    <a:pt x="156870" y="96240"/>
                  </a:lnTo>
                  <a:lnTo>
                    <a:pt x="225196" y="96240"/>
                  </a:lnTo>
                  <a:lnTo>
                    <a:pt x="225196" y="95694"/>
                  </a:lnTo>
                  <a:lnTo>
                    <a:pt x="225552" y="92532"/>
                  </a:lnTo>
                  <a:lnTo>
                    <a:pt x="225552" y="90131"/>
                  </a:lnTo>
                  <a:close/>
                </a:path>
                <a:path w="826769" h="138430">
                  <a:moveTo>
                    <a:pt x="364388" y="46266"/>
                  </a:moveTo>
                  <a:lnTo>
                    <a:pt x="349440" y="46266"/>
                  </a:lnTo>
                  <a:lnTo>
                    <a:pt x="326834" y="113880"/>
                  </a:lnTo>
                  <a:lnTo>
                    <a:pt x="326491" y="113880"/>
                  </a:lnTo>
                  <a:lnTo>
                    <a:pt x="305892" y="46266"/>
                  </a:lnTo>
                  <a:lnTo>
                    <a:pt x="293141" y="46266"/>
                  </a:lnTo>
                  <a:lnTo>
                    <a:pt x="272923" y="113880"/>
                  </a:lnTo>
                  <a:lnTo>
                    <a:pt x="272542" y="113880"/>
                  </a:lnTo>
                  <a:lnTo>
                    <a:pt x="249961" y="46266"/>
                  </a:lnTo>
                  <a:lnTo>
                    <a:pt x="235026" y="46266"/>
                  </a:lnTo>
                  <a:lnTo>
                    <a:pt x="265823" y="136740"/>
                  </a:lnTo>
                  <a:lnTo>
                    <a:pt x="279298" y="136740"/>
                  </a:lnTo>
                  <a:lnTo>
                    <a:pt x="299516" y="70789"/>
                  </a:lnTo>
                  <a:lnTo>
                    <a:pt x="299707" y="70789"/>
                  </a:lnTo>
                  <a:lnTo>
                    <a:pt x="319735" y="136740"/>
                  </a:lnTo>
                  <a:lnTo>
                    <a:pt x="333590" y="136740"/>
                  </a:lnTo>
                  <a:lnTo>
                    <a:pt x="364388" y="46266"/>
                  </a:lnTo>
                  <a:close/>
                </a:path>
                <a:path w="826769" h="138430">
                  <a:moveTo>
                    <a:pt x="464400" y="91605"/>
                  </a:moveTo>
                  <a:lnTo>
                    <a:pt x="460946" y="72745"/>
                  </a:lnTo>
                  <a:lnTo>
                    <a:pt x="452056" y="59080"/>
                  </a:lnTo>
                  <a:lnTo>
                    <a:pt x="451396" y="58064"/>
                  </a:lnTo>
                  <a:lnTo>
                    <a:pt x="449465" y="56794"/>
                  </a:lnTo>
                  <a:lnTo>
                    <a:pt x="449465" y="91605"/>
                  </a:lnTo>
                  <a:lnTo>
                    <a:pt x="447090" y="104762"/>
                  </a:lnTo>
                  <a:lnTo>
                    <a:pt x="440575" y="115036"/>
                  </a:lnTo>
                  <a:lnTo>
                    <a:pt x="430860" y="121729"/>
                  </a:lnTo>
                  <a:lnTo>
                    <a:pt x="418846" y="124129"/>
                  </a:lnTo>
                  <a:lnTo>
                    <a:pt x="406247" y="121577"/>
                  </a:lnTo>
                  <a:lnTo>
                    <a:pt x="396468" y="114617"/>
                  </a:lnTo>
                  <a:lnTo>
                    <a:pt x="390131" y="104279"/>
                  </a:lnTo>
                  <a:lnTo>
                    <a:pt x="387883" y="91605"/>
                  </a:lnTo>
                  <a:lnTo>
                    <a:pt x="390105" y="78917"/>
                  </a:lnTo>
                  <a:lnTo>
                    <a:pt x="396405" y="68580"/>
                  </a:lnTo>
                  <a:lnTo>
                    <a:pt x="406171" y="61620"/>
                  </a:lnTo>
                  <a:lnTo>
                    <a:pt x="418846" y="59080"/>
                  </a:lnTo>
                  <a:lnTo>
                    <a:pt x="430860" y="61442"/>
                  </a:lnTo>
                  <a:lnTo>
                    <a:pt x="440575" y="68097"/>
                  </a:lnTo>
                  <a:lnTo>
                    <a:pt x="447090" y="78371"/>
                  </a:lnTo>
                  <a:lnTo>
                    <a:pt x="449465" y="91605"/>
                  </a:lnTo>
                  <a:lnTo>
                    <a:pt x="449465" y="56794"/>
                  </a:lnTo>
                  <a:lnTo>
                    <a:pt x="436956" y="48539"/>
                  </a:lnTo>
                  <a:lnTo>
                    <a:pt x="418846" y="45135"/>
                  </a:lnTo>
                  <a:lnTo>
                    <a:pt x="399986" y="48742"/>
                  </a:lnTo>
                  <a:lnTo>
                    <a:pt x="385508" y="58623"/>
                  </a:lnTo>
                  <a:lnTo>
                    <a:pt x="376212" y="73367"/>
                  </a:lnTo>
                  <a:lnTo>
                    <a:pt x="372935" y="91605"/>
                  </a:lnTo>
                  <a:lnTo>
                    <a:pt x="376212" y="109791"/>
                  </a:lnTo>
                  <a:lnTo>
                    <a:pt x="385508" y="124485"/>
                  </a:lnTo>
                  <a:lnTo>
                    <a:pt x="399986" y="134289"/>
                  </a:lnTo>
                  <a:lnTo>
                    <a:pt x="418846" y="137858"/>
                  </a:lnTo>
                  <a:lnTo>
                    <a:pt x="436956" y="134505"/>
                  </a:lnTo>
                  <a:lnTo>
                    <a:pt x="451396" y="125044"/>
                  </a:lnTo>
                  <a:lnTo>
                    <a:pt x="451993" y="124129"/>
                  </a:lnTo>
                  <a:lnTo>
                    <a:pt x="460946" y="110426"/>
                  </a:lnTo>
                  <a:lnTo>
                    <a:pt x="464400" y="91605"/>
                  </a:lnTo>
                  <a:close/>
                </a:path>
                <a:path w="826769" h="138430">
                  <a:moveTo>
                    <a:pt x="570255" y="0"/>
                  </a:moveTo>
                  <a:lnTo>
                    <a:pt x="556031" y="0"/>
                  </a:lnTo>
                  <a:lnTo>
                    <a:pt x="556031" y="92151"/>
                  </a:lnTo>
                  <a:lnTo>
                    <a:pt x="553631" y="105219"/>
                  </a:lnTo>
                  <a:lnTo>
                    <a:pt x="547154" y="115316"/>
                  </a:lnTo>
                  <a:lnTo>
                    <a:pt x="537743" y="121805"/>
                  </a:lnTo>
                  <a:lnTo>
                    <a:pt x="526516" y="124117"/>
                  </a:lnTo>
                  <a:lnTo>
                    <a:pt x="514235" y="121678"/>
                  </a:lnTo>
                  <a:lnTo>
                    <a:pt x="504812" y="114960"/>
                  </a:lnTo>
                  <a:lnTo>
                    <a:pt x="498767" y="104838"/>
                  </a:lnTo>
                  <a:lnTo>
                    <a:pt x="496633" y="92151"/>
                  </a:lnTo>
                  <a:lnTo>
                    <a:pt x="498970" y="78524"/>
                  </a:lnTo>
                  <a:lnTo>
                    <a:pt x="505383" y="68084"/>
                  </a:lnTo>
                  <a:lnTo>
                    <a:pt x="514934" y="61417"/>
                  </a:lnTo>
                  <a:lnTo>
                    <a:pt x="526707" y="59080"/>
                  </a:lnTo>
                  <a:lnTo>
                    <a:pt x="538365" y="61633"/>
                  </a:lnTo>
                  <a:lnTo>
                    <a:pt x="547662" y="68656"/>
                  </a:lnTo>
                  <a:lnTo>
                    <a:pt x="553808" y="79146"/>
                  </a:lnTo>
                  <a:lnTo>
                    <a:pt x="556031" y="92151"/>
                  </a:lnTo>
                  <a:lnTo>
                    <a:pt x="556031" y="0"/>
                  </a:lnTo>
                  <a:lnTo>
                    <a:pt x="555498" y="0"/>
                  </a:lnTo>
                  <a:lnTo>
                    <a:pt x="555498" y="59842"/>
                  </a:lnTo>
                  <a:lnTo>
                    <a:pt x="555307" y="59842"/>
                  </a:lnTo>
                  <a:lnTo>
                    <a:pt x="525068" y="45148"/>
                  </a:lnTo>
                  <a:lnTo>
                    <a:pt x="507682" y="48729"/>
                  </a:lnTo>
                  <a:lnTo>
                    <a:pt x="493953" y="58623"/>
                  </a:lnTo>
                  <a:lnTo>
                    <a:pt x="484936" y="73533"/>
                  </a:lnTo>
                  <a:lnTo>
                    <a:pt x="481698" y="92151"/>
                  </a:lnTo>
                  <a:lnTo>
                    <a:pt x="485051" y="110985"/>
                  </a:lnTo>
                  <a:lnTo>
                    <a:pt x="494245" y="125399"/>
                  </a:lnTo>
                  <a:lnTo>
                    <a:pt x="508076" y="134620"/>
                  </a:lnTo>
                  <a:lnTo>
                    <a:pt x="525259" y="137871"/>
                  </a:lnTo>
                  <a:lnTo>
                    <a:pt x="534416" y="136817"/>
                  </a:lnTo>
                  <a:lnTo>
                    <a:pt x="542671" y="133781"/>
                  </a:lnTo>
                  <a:lnTo>
                    <a:pt x="549871" y="128930"/>
                  </a:lnTo>
                  <a:lnTo>
                    <a:pt x="554329" y="124117"/>
                  </a:lnTo>
                  <a:lnTo>
                    <a:pt x="555866" y="122453"/>
                  </a:lnTo>
                  <a:lnTo>
                    <a:pt x="556221" y="122453"/>
                  </a:lnTo>
                  <a:lnTo>
                    <a:pt x="556221" y="136753"/>
                  </a:lnTo>
                  <a:lnTo>
                    <a:pt x="570255" y="136753"/>
                  </a:lnTo>
                  <a:lnTo>
                    <a:pt x="570255" y="122453"/>
                  </a:lnTo>
                  <a:lnTo>
                    <a:pt x="570255" y="59842"/>
                  </a:lnTo>
                  <a:lnTo>
                    <a:pt x="570255" y="0"/>
                  </a:lnTo>
                  <a:close/>
                </a:path>
                <a:path w="826769" h="138430">
                  <a:moveTo>
                    <a:pt x="677557" y="83045"/>
                  </a:moveTo>
                  <a:lnTo>
                    <a:pt x="675271" y="66243"/>
                  </a:lnTo>
                  <a:lnTo>
                    <a:pt x="668794" y="54419"/>
                  </a:lnTo>
                  <a:lnTo>
                    <a:pt x="658723" y="47434"/>
                  </a:lnTo>
                  <a:lnTo>
                    <a:pt x="645668" y="45148"/>
                  </a:lnTo>
                  <a:lnTo>
                    <a:pt x="636143" y="46278"/>
                  </a:lnTo>
                  <a:lnTo>
                    <a:pt x="627430" y="49555"/>
                  </a:lnTo>
                  <a:lnTo>
                    <a:pt x="619772" y="54864"/>
                  </a:lnTo>
                  <a:lnTo>
                    <a:pt x="613422" y="62052"/>
                  </a:lnTo>
                  <a:lnTo>
                    <a:pt x="613257" y="62052"/>
                  </a:lnTo>
                  <a:lnTo>
                    <a:pt x="613257" y="46266"/>
                  </a:lnTo>
                  <a:lnTo>
                    <a:pt x="598474" y="46266"/>
                  </a:lnTo>
                  <a:lnTo>
                    <a:pt x="598474" y="136740"/>
                  </a:lnTo>
                  <a:lnTo>
                    <a:pt x="613257" y="136740"/>
                  </a:lnTo>
                  <a:lnTo>
                    <a:pt x="613257" y="91592"/>
                  </a:lnTo>
                  <a:lnTo>
                    <a:pt x="615251" y="77901"/>
                  </a:lnTo>
                  <a:lnTo>
                    <a:pt x="620903" y="67678"/>
                  </a:lnTo>
                  <a:lnTo>
                    <a:pt x="629691" y="61302"/>
                  </a:lnTo>
                  <a:lnTo>
                    <a:pt x="641108" y="59093"/>
                  </a:lnTo>
                  <a:lnTo>
                    <a:pt x="649973" y="60528"/>
                  </a:lnTo>
                  <a:lnTo>
                    <a:pt x="656818" y="65265"/>
                  </a:lnTo>
                  <a:lnTo>
                    <a:pt x="661238" y="73977"/>
                  </a:lnTo>
                  <a:lnTo>
                    <a:pt x="662813" y="87337"/>
                  </a:lnTo>
                  <a:lnTo>
                    <a:pt x="662813" y="136740"/>
                  </a:lnTo>
                  <a:lnTo>
                    <a:pt x="677557" y="136740"/>
                  </a:lnTo>
                  <a:lnTo>
                    <a:pt x="677557" y="83045"/>
                  </a:lnTo>
                  <a:close/>
                </a:path>
                <a:path w="826769" h="138430">
                  <a:moveTo>
                    <a:pt x="720191" y="46266"/>
                  </a:moveTo>
                  <a:lnTo>
                    <a:pt x="705434" y="46266"/>
                  </a:lnTo>
                  <a:lnTo>
                    <a:pt x="705434" y="136740"/>
                  </a:lnTo>
                  <a:lnTo>
                    <a:pt x="720191" y="136740"/>
                  </a:lnTo>
                  <a:lnTo>
                    <a:pt x="720191" y="46266"/>
                  </a:lnTo>
                  <a:close/>
                </a:path>
                <a:path w="826769" h="138430">
                  <a:moveTo>
                    <a:pt x="723455" y="13195"/>
                  </a:moveTo>
                  <a:lnTo>
                    <a:pt x="718718" y="8356"/>
                  </a:lnTo>
                  <a:lnTo>
                    <a:pt x="706882" y="8356"/>
                  </a:lnTo>
                  <a:lnTo>
                    <a:pt x="702322" y="13195"/>
                  </a:lnTo>
                  <a:lnTo>
                    <a:pt x="702322" y="24904"/>
                  </a:lnTo>
                  <a:lnTo>
                    <a:pt x="706882" y="29552"/>
                  </a:lnTo>
                  <a:lnTo>
                    <a:pt x="718718" y="29552"/>
                  </a:lnTo>
                  <a:lnTo>
                    <a:pt x="723455" y="24904"/>
                  </a:lnTo>
                  <a:lnTo>
                    <a:pt x="723455" y="13195"/>
                  </a:lnTo>
                  <a:close/>
                </a:path>
                <a:path w="826769" h="138430">
                  <a:moveTo>
                    <a:pt x="826592" y="136753"/>
                  </a:moveTo>
                  <a:lnTo>
                    <a:pt x="793242" y="83794"/>
                  </a:lnTo>
                  <a:lnTo>
                    <a:pt x="826401" y="46266"/>
                  </a:lnTo>
                  <a:lnTo>
                    <a:pt x="808380" y="46266"/>
                  </a:lnTo>
                  <a:lnTo>
                    <a:pt x="764819" y="95694"/>
                  </a:lnTo>
                  <a:lnTo>
                    <a:pt x="764463" y="95694"/>
                  </a:lnTo>
                  <a:lnTo>
                    <a:pt x="764463" y="0"/>
                  </a:lnTo>
                  <a:lnTo>
                    <a:pt x="749884" y="0"/>
                  </a:lnTo>
                  <a:lnTo>
                    <a:pt x="749884" y="136753"/>
                  </a:lnTo>
                  <a:lnTo>
                    <a:pt x="764463" y="136753"/>
                  </a:lnTo>
                  <a:lnTo>
                    <a:pt x="764463" y="116332"/>
                  </a:lnTo>
                  <a:lnTo>
                    <a:pt x="783043" y="95326"/>
                  </a:lnTo>
                  <a:lnTo>
                    <a:pt x="783399" y="95326"/>
                  </a:lnTo>
                  <a:lnTo>
                    <a:pt x="809637" y="136753"/>
                  </a:lnTo>
                  <a:lnTo>
                    <a:pt x="826592" y="136753"/>
                  </a:lnTo>
                  <a:close/>
                </a:path>
              </a:pathLst>
            </a:custGeom>
            <a:solidFill>
              <a:srgbClr val="82A3F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/>
            <p:cNvSpPr/>
            <p:nvPr/>
          </p:nvSpPr>
          <p:spPr>
            <a:xfrm>
              <a:off x="12071667" y="6867505"/>
              <a:ext cx="5266690" cy="3290570"/>
            </a:xfrm>
            <a:custGeom>
              <a:avLst/>
              <a:gdLst/>
              <a:ahLst/>
              <a:cxnLst/>
              <a:rect l="l" t="t" r="r" b="b"/>
              <a:pathLst>
                <a:path w="5266690" h="3290570">
                  <a:moveTo>
                    <a:pt x="1318780" y="2512936"/>
                  </a:moveTo>
                  <a:lnTo>
                    <a:pt x="1004125" y="2407107"/>
                  </a:lnTo>
                  <a:lnTo>
                    <a:pt x="1076998" y="934961"/>
                  </a:lnTo>
                  <a:lnTo>
                    <a:pt x="1181950" y="0"/>
                  </a:lnTo>
                  <a:lnTo>
                    <a:pt x="796429" y="47942"/>
                  </a:lnTo>
                  <a:lnTo>
                    <a:pt x="574433" y="183235"/>
                  </a:lnTo>
                  <a:lnTo>
                    <a:pt x="431838" y="513270"/>
                  </a:lnTo>
                  <a:lnTo>
                    <a:pt x="284518" y="1145438"/>
                  </a:lnTo>
                  <a:lnTo>
                    <a:pt x="180289" y="1621637"/>
                  </a:lnTo>
                  <a:lnTo>
                    <a:pt x="145783" y="1782762"/>
                  </a:lnTo>
                  <a:lnTo>
                    <a:pt x="123558" y="1889264"/>
                  </a:lnTo>
                  <a:lnTo>
                    <a:pt x="102247" y="1994408"/>
                  </a:lnTo>
                  <a:lnTo>
                    <a:pt x="92011" y="2046300"/>
                  </a:lnTo>
                  <a:lnTo>
                    <a:pt x="82092" y="2097659"/>
                  </a:lnTo>
                  <a:lnTo>
                    <a:pt x="72529" y="2148395"/>
                  </a:lnTo>
                  <a:lnTo>
                    <a:pt x="63334" y="2198446"/>
                  </a:lnTo>
                  <a:lnTo>
                    <a:pt x="54559" y="2247760"/>
                  </a:lnTo>
                  <a:lnTo>
                    <a:pt x="46228" y="2296261"/>
                  </a:lnTo>
                  <a:lnTo>
                    <a:pt x="38366" y="2343886"/>
                  </a:lnTo>
                  <a:lnTo>
                    <a:pt x="31013" y="2390559"/>
                  </a:lnTo>
                  <a:lnTo>
                    <a:pt x="24193" y="2436215"/>
                  </a:lnTo>
                  <a:lnTo>
                    <a:pt x="17945" y="2480780"/>
                  </a:lnTo>
                  <a:lnTo>
                    <a:pt x="12280" y="2524201"/>
                  </a:lnTo>
                  <a:lnTo>
                    <a:pt x="7251" y="2566403"/>
                  </a:lnTo>
                  <a:lnTo>
                    <a:pt x="2870" y="2607322"/>
                  </a:lnTo>
                  <a:lnTo>
                    <a:pt x="0" y="2654401"/>
                  </a:lnTo>
                  <a:lnTo>
                    <a:pt x="749" y="2701429"/>
                  </a:lnTo>
                  <a:lnTo>
                    <a:pt x="5016" y="2748102"/>
                  </a:lnTo>
                  <a:lnTo>
                    <a:pt x="12725" y="2794165"/>
                  </a:lnTo>
                  <a:lnTo>
                    <a:pt x="23761" y="2839339"/>
                  </a:lnTo>
                  <a:lnTo>
                    <a:pt x="38036" y="2883331"/>
                  </a:lnTo>
                  <a:lnTo>
                    <a:pt x="55448" y="2925864"/>
                  </a:lnTo>
                  <a:lnTo>
                    <a:pt x="75895" y="2966694"/>
                  </a:lnTo>
                  <a:lnTo>
                    <a:pt x="99288" y="3005505"/>
                  </a:lnTo>
                  <a:lnTo>
                    <a:pt x="125514" y="3042043"/>
                  </a:lnTo>
                  <a:lnTo>
                    <a:pt x="154495" y="3076029"/>
                  </a:lnTo>
                  <a:lnTo>
                    <a:pt x="186118" y="3107182"/>
                  </a:lnTo>
                  <a:lnTo>
                    <a:pt x="220294" y="3135223"/>
                  </a:lnTo>
                  <a:lnTo>
                    <a:pt x="256921" y="3159887"/>
                  </a:lnTo>
                  <a:lnTo>
                    <a:pt x="295910" y="3180880"/>
                  </a:lnTo>
                  <a:lnTo>
                    <a:pt x="337146" y="3197949"/>
                  </a:lnTo>
                  <a:lnTo>
                    <a:pt x="380542" y="3210788"/>
                  </a:lnTo>
                  <a:lnTo>
                    <a:pt x="426008" y="3219145"/>
                  </a:lnTo>
                  <a:lnTo>
                    <a:pt x="776122" y="3284639"/>
                  </a:lnTo>
                  <a:lnTo>
                    <a:pt x="823950" y="3290379"/>
                  </a:lnTo>
                  <a:lnTo>
                    <a:pt x="871067" y="3289846"/>
                  </a:lnTo>
                  <a:lnTo>
                    <a:pt x="917003" y="3283356"/>
                  </a:lnTo>
                  <a:lnTo>
                    <a:pt x="961313" y="3271202"/>
                  </a:lnTo>
                  <a:lnTo>
                    <a:pt x="1003503" y="3253689"/>
                  </a:lnTo>
                  <a:lnTo>
                    <a:pt x="1043114" y="3231134"/>
                  </a:lnTo>
                  <a:lnTo>
                    <a:pt x="1079690" y="3203841"/>
                  </a:lnTo>
                  <a:lnTo>
                    <a:pt x="1112748" y="3172117"/>
                  </a:lnTo>
                  <a:lnTo>
                    <a:pt x="1141831" y="3136252"/>
                  </a:lnTo>
                  <a:lnTo>
                    <a:pt x="1166456" y="3096577"/>
                  </a:lnTo>
                  <a:lnTo>
                    <a:pt x="1186167" y="3053372"/>
                  </a:lnTo>
                  <a:lnTo>
                    <a:pt x="1200492" y="3006966"/>
                  </a:lnTo>
                  <a:lnTo>
                    <a:pt x="1318780" y="2512936"/>
                  </a:lnTo>
                  <a:close/>
                </a:path>
                <a:path w="5266690" h="3290570">
                  <a:moveTo>
                    <a:pt x="5266385" y="2796133"/>
                  </a:moveTo>
                  <a:lnTo>
                    <a:pt x="4591304" y="1604276"/>
                  </a:lnTo>
                  <a:lnTo>
                    <a:pt x="4223436" y="965504"/>
                  </a:lnTo>
                  <a:lnTo>
                    <a:pt x="4034244" y="662482"/>
                  </a:lnTo>
                  <a:lnTo>
                    <a:pt x="3895166" y="477875"/>
                  </a:lnTo>
                  <a:lnTo>
                    <a:pt x="3734295" y="316191"/>
                  </a:lnTo>
                  <a:lnTo>
                    <a:pt x="3603523" y="241947"/>
                  </a:lnTo>
                  <a:lnTo>
                    <a:pt x="3515664" y="221830"/>
                  </a:lnTo>
                  <a:lnTo>
                    <a:pt x="3483533" y="222529"/>
                  </a:lnTo>
                  <a:lnTo>
                    <a:pt x="3360470" y="1606727"/>
                  </a:lnTo>
                  <a:lnTo>
                    <a:pt x="4348505" y="3021444"/>
                  </a:lnTo>
                  <a:lnTo>
                    <a:pt x="4583976" y="3107156"/>
                  </a:lnTo>
                  <a:lnTo>
                    <a:pt x="5266385" y="2796133"/>
                  </a:lnTo>
                  <a:close/>
                </a:path>
              </a:pathLst>
            </a:custGeom>
            <a:solidFill>
              <a:srgbClr val="0F24B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/>
            <p:cNvSpPr/>
            <p:nvPr/>
          </p:nvSpPr>
          <p:spPr>
            <a:xfrm>
              <a:off x="12511494" y="6939425"/>
              <a:ext cx="3190240" cy="2661920"/>
            </a:xfrm>
            <a:custGeom>
              <a:avLst/>
              <a:gdLst/>
              <a:ahLst/>
              <a:cxnLst/>
              <a:rect l="l" t="t" r="r" b="b"/>
              <a:pathLst>
                <a:path w="3190240" h="2661920">
                  <a:moveTo>
                    <a:pt x="839800" y="640295"/>
                  </a:moveTo>
                  <a:lnTo>
                    <a:pt x="838809" y="594855"/>
                  </a:lnTo>
                  <a:lnTo>
                    <a:pt x="836193" y="551522"/>
                  </a:lnTo>
                  <a:lnTo>
                    <a:pt x="831126" y="502958"/>
                  </a:lnTo>
                  <a:lnTo>
                    <a:pt x="823239" y="450088"/>
                  </a:lnTo>
                  <a:lnTo>
                    <a:pt x="812177" y="393852"/>
                  </a:lnTo>
                  <a:lnTo>
                    <a:pt x="797585" y="335178"/>
                  </a:lnTo>
                  <a:lnTo>
                    <a:pt x="779780" y="277393"/>
                  </a:lnTo>
                  <a:lnTo>
                    <a:pt x="760222" y="223545"/>
                  </a:lnTo>
                  <a:lnTo>
                    <a:pt x="739686" y="174256"/>
                  </a:lnTo>
                  <a:lnTo>
                    <a:pt x="718972" y="130111"/>
                  </a:lnTo>
                  <a:lnTo>
                    <a:pt x="698868" y="91744"/>
                  </a:lnTo>
                  <a:lnTo>
                    <a:pt x="676287" y="52412"/>
                  </a:lnTo>
                  <a:lnTo>
                    <a:pt x="645566" y="5791"/>
                  </a:lnTo>
                  <a:lnTo>
                    <a:pt x="640676" y="0"/>
                  </a:lnTo>
                  <a:lnTo>
                    <a:pt x="641248" y="1917"/>
                  </a:lnTo>
                  <a:lnTo>
                    <a:pt x="643788" y="6959"/>
                  </a:lnTo>
                  <a:lnTo>
                    <a:pt x="648195" y="14973"/>
                  </a:lnTo>
                  <a:lnTo>
                    <a:pt x="662178" y="39243"/>
                  </a:lnTo>
                  <a:lnTo>
                    <a:pt x="671182" y="55422"/>
                  </a:lnTo>
                  <a:lnTo>
                    <a:pt x="692289" y="95288"/>
                  </a:lnTo>
                  <a:lnTo>
                    <a:pt x="711314" y="133883"/>
                  </a:lnTo>
                  <a:lnTo>
                    <a:pt x="731100" y="178066"/>
                  </a:lnTo>
                  <a:lnTo>
                    <a:pt x="750887" y="227203"/>
                  </a:lnTo>
                  <a:lnTo>
                    <a:pt x="769912" y="280733"/>
                  </a:lnTo>
                  <a:lnTo>
                    <a:pt x="787412" y="338048"/>
                  </a:lnTo>
                  <a:lnTo>
                    <a:pt x="802017" y="396176"/>
                  </a:lnTo>
                  <a:lnTo>
                    <a:pt x="813371" y="451866"/>
                  </a:lnTo>
                  <a:lnTo>
                    <a:pt x="821817" y="504215"/>
                  </a:lnTo>
                  <a:lnTo>
                    <a:pt x="827697" y="552323"/>
                  </a:lnTo>
                  <a:lnTo>
                    <a:pt x="831354" y="595274"/>
                  </a:lnTo>
                  <a:lnTo>
                    <a:pt x="833894" y="640410"/>
                  </a:lnTo>
                  <a:lnTo>
                    <a:pt x="834821" y="674560"/>
                  </a:lnTo>
                  <a:lnTo>
                    <a:pt x="835482" y="696175"/>
                  </a:lnTo>
                  <a:lnTo>
                    <a:pt x="835914" y="701814"/>
                  </a:lnTo>
                  <a:lnTo>
                    <a:pt x="836422" y="703745"/>
                  </a:lnTo>
                  <a:lnTo>
                    <a:pt x="836993" y="701852"/>
                  </a:lnTo>
                  <a:lnTo>
                    <a:pt x="837615" y="696239"/>
                  </a:lnTo>
                  <a:lnTo>
                    <a:pt x="838263" y="687095"/>
                  </a:lnTo>
                  <a:lnTo>
                    <a:pt x="839584" y="658939"/>
                  </a:lnTo>
                  <a:lnTo>
                    <a:pt x="839800" y="640295"/>
                  </a:lnTo>
                  <a:close/>
                </a:path>
                <a:path w="3190240" h="2661920">
                  <a:moveTo>
                    <a:pt x="909993" y="2494610"/>
                  </a:moveTo>
                  <a:lnTo>
                    <a:pt x="889165" y="2415743"/>
                  </a:lnTo>
                  <a:lnTo>
                    <a:pt x="875461" y="2373871"/>
                  </a:lnTo>
                  <a:lnTo>
                    <a:pt x="837895" y="2337384"/>
                  </a:lnTo>
                  <a:lnTo>
                    <a:pt x="803008" y="2319921"/>
                  </a:lnTo>
                  <a:lnTo>
                    <a:pt x="763320" y="2306142"/>
                  </a:lnTo>
                  <a:lnTo>
                    <a:pt x="719734" y="2295169"/>
                  </a:lnTo>
                  <a:lnTo>
                    <a:pt x="672769" y="2286533"/>
                  </a:lnTo>
                  <a:lnTo>
                    <a:pt x="622820" y="2279777"/>
                  </a:lnTo>
                  <a:lnTo>
                    <a:pt x="570064" y="2274951"/>
                  </a:lnTo>
                  <a:lnTo>
                    <a:pt x="520166" y="2272398"/>
                  </a:lnTo>
                  <a:lnTo>
                    <a:pt x="520204" y="2272119"/>
                  </a:lnTo>
                  <a:lnTo>
                    <a:pt x="580009" y="1885429"/>
                  </a:lnTo>
                  <a:lnTo>
                    <a:pt x="675665" y="1250988"/>
                  </a:lnTo>
                  <a:lnTo>
                    <a:pt x="703516" y="1057910"/>
                  </a:lnTo>
                  <a:lnTo>
                    <a:pt x="710501" y="1005814"/>
                  </a:lnTo>
                  <a:lnTo>
                    <a:pt x="712393" y="987806"/>
                  </a:lnTo>
                  <a:lnTo>
                    <a:pt x="712038" y="987729"/>
                  </a:lnTo>
                  <a:lnTo>
                    <a:pt x="699274" y="1058545"/>
                  </a:lnTo>
                  <a:lnTo>
                    <a:pt x="668261" y="1249832"/>
                  </a:lnTo>
                  <a:lnTo>
                    <a:pt x="569569" y="1883791"/>
                  </a:lnTo>
                  <a:lnTo>
                    <a:pt x="512152" y="2261793"/>
                  </a:lnTo>
                  <a:lnTo>
                    <a:pt x="501611" y="2250783"/>
                  </a:lnTo>
                  <a:lnTo>
                    <a:pt x="451319" y="2209025"/>
                  </a:lnTo>
                  <a:lnTo>
                    <a:pt x="388937" y="2171039"/>
                  </a:lnTo>
                  <a:lnTo>
                    <a:pt x="351586" y="2153640"/>
                  </a:lnTo>
                  <a:lnTo>
                    <a:pt x="312928" y="2139480"/>
                  </a:lnTo>
                  <a:lnTo>
                    <a:pt x="276059" y="2129129"/>
                  </a:lnTo>
                  <a:lnTo>
                    <a:pt x="212229" y="2118220"/>
                  </a:lnTo>
                  <a:lnTo>
                    <a:pt x="177266" y="2116163"/>
                  </a:lnTo>
                  <a:lnTo>
                    <a:pt x="158407" y="2116556"/>
                  </a:lnTo>
                  <a:lnTo>
                    <a:pt x="152730" y="2117064"/>
                  </a:lnTo>
                  <a:lnTo>
                    <a:pt x="152717" y="2117801"/>
                  </a:lnTo>
                  <a:lnTo>
                    <a:pt x="156806" y="2119033"/>
                  </a:lnTo>
                  <a:lnTo>
                    <a:pt x="186969" y="2122462"/>
                  </a:lnTo>
                  <a:lnTo>
                    <a:pt x="211289" y="2125726"/>
                  </a:lnTo>
                  <a:lnTo>
                    <a:pt x="273685" y="2138667"/>
                  </a:lnTo>
                  <a:lnTo>
                    <a:pt x="347560" y="2163495"/>
                  </a:lnTo>
                  <a:lnTo>
                    <a:pt x="384289" y="2180374"/>
                  </a:lnTo>
                  <a:lnTo>
                    <a:pt x="446379" y="2216327"/>
                  </a:lnTo>
                  <a:lnTo>
                    <a:pt x="490308" y="2248370"/>
                  </a:lnTo>
                  <a:lnTo>
                    <a:pt x="511619" y="2265337"/>
                  </a:lnTo>
                  <a:lnTo>
                    <a:pt x="509892" y="2276741"/>
                  </a:lnTo>
                  <a:lnTo>
                    <a:pt x="505853" y="2276271"/>
                  </a:lnTo>
                  <a:lnTo>
                    <a:pt x="494030" y="2275332"/>
                  </a:lnTo>
                  <a:lnTo>
                    <a:pt x="479183" y="2274697"/>
                  </a:lnTo>
                  <a:lnTo>
                    <a:pt x="461492" y="2274747"/>
                  </a:lnTo>
                  <a:lnTo>
                    <a:pt x="441172" y="2275700"/>
                  </a:lnTo>
                  <a:lnTo>
                    <a:pt x="377774" y="2284171"/>
                  </a:lnTo>
                  <a:lnTo>
                    <a:pt x="332727" y="2295741"/>
                  </a:lnTo>
                  <a:lnTo>
                    <a:pt x="284911" y="2313190"/>
                  </a:lnTo>
                  <a:lnTo>
                    <a:pt x="235915" y="2337193"/>
                  </a:lnTo>
                  <a:lnTo>
                    <a:pt x="187350" y="2368448"/>
                  </a:lnTo>
                  <a:lnTo>
                    <a:pt x="142951" y="2405481"/>
                  </a:lnTo>
                  <a:lnTo>
                    <a:pt x="105257" y="2445131"/>
                  </a:lnTo>
                  <a:lnTo>
                    <a:pt x="74117" y="2485682"/>
                  </a:lnTo>
                  <a:lnTo>
                    <a:pt x="49352" y="2525382"/>
                  </a:lnTo>
                  <a:lnTo>
                    <a:pt x="30810" y="2562491"/>
                  </a:lnTo>
                  <a:lnTo>
                    <a:pt x="14732" y="2602903"/>
                  </a:lnTo>
                  <a:lnTo>
                    <a:pt x="2527" y="2645968"/>
                  </a:lnTo>
                  <a:lnTo>
                    <a:pt x="0" y="2659913"/>
                  </a:lnTo>
                  <a:lnTo>
                    <a:pt x="50" y="2661793"/>
                  </a:lnTo>
                  <a:lnTo>
                    <a:pt x="2895" y="2655112"/>
                  </a:lnTo>
                  <a:lnTo>
                    <a:pt x="9194" y="2635491"/>
                  </a:lnTo>
                  <a:lnTo>
                    <a:pt x="20307" y="2604998"/>
                  </a:lnTo>
                  <a:lnTo>
                    <a:pt x="37553" y="2565717"/>
                  </a:lnTo>
                  <a:lnTo>
                    <a:pt x="56743" y="2529687"/>
                  </a:lnTo>
                  <a:lnTo>
                    <a:pt x="81775" y="2491155"/>
                  </a:lnTo>
                  <a:lnTo>
                    <a:pt x="112826" y="2451773"/>
                  </a:lnTo>
                  <a:lnTo>
                    <a:pt x="150037" y="2413203"/>
                  </a:lnTo>
                  <a:lnTo>
                    <a:pt x="193560" y="2377084"/>
                  </a:lnTo>
                  <a:lnTo>
                    <a:pt x="241007" y="2346388"/>
                  </a:lnTo>
                  <a:lnTo>
                    <a:pt x="288836" y="2322499"/>
                  </a:lnTo>
                  <a:lnTo>
                    <a:pt x="335521" y="2304796"/>
                  </a:lnTo>
                  <a:lnTo>
                    <a:pt x="379552" y="2292591"/>
                  </a:lnTo>
                  <a:lnTo>
                    <a:pt x="419430" y="2285238"/>
                  </a:lnTo>
                  <a:lnTo>
                    <a:pt x="461772" y="2280755"/>
                  </a:lnTo>
                  <a:lnTo>
                    <a:pt x="509485" y="2279446"/>
                  </a:lnTo>
                  <a:lnTo>
                    <a:pt x="509168" y="2281555"/>
                  </a:lnTo>
                  <a:lnTo>
                    <a:pt x="514604" y="2281694"/>
                  </a:lnTo>
                  <a:lnTo>
                    <a:pt x="569455" y="2284171"/>
                  </a:lnTo>
                  <a:lnTo>
                    <a:pt x="621868" y="2288565"/>
                  </a:lnTo>
                  <a:lnTo>
                    <a:pt x="671537" y="2294852"/>
                  </a:lnTo>
                  <a:lnTo>
                    <a:pt x="718146" y="2302954"/>
                  </a:lnTo>
                  <a:lnTo>
                    <a:pt x="761314" y="2313292"/>
                  </a:lnTo>
                  <a:lnTo>
                    <a:pt x="800481" y="2326309"/>
                  </a:lnTo>
                  <a:lnTo>
                    <a:pt x="849172" y="2352725"/>
                  </a:lnTo>
                  <a:lnTo>
                    <a:pt x="876820" y="2390127"/>
                  </a:lnTo>
                  <a:lnTo>
                    <a:pt x="884961" y="2416975"/>
                  </a:lnTo>
                  <a:lnTo>
                    <a:pt x="897991" y="2459469"/>
                  </a:lnTo>
                  <a:lnTo>
                    <a:pt x="906373" y="2485796"/>
                  </a:lnTo>
                  <a:lnTo>
                    <a:pt x="908354" y="2491727"/>
                  </a:lnTo>
                  <a:lnTo>
                    <a:pt x="909497" y="2494775"/>
                  </a:lnTo>
                  <a:lnTo>
                    <a:pt x="909993" y="2494610"/>
                  </a:lnTo>
                  <a:close/>
                </a:path>
                <a:path w="3190240" h="2661920">
                  <a:moveTo>
                    <a:pt x="3189986" y="1277645"/>
                  </a:moveTo>
                  <a:lnTo>
                    <a:pt x="3189744" y="1228839"/>
                  </a:lnTo>
                  <a:lnTo>
                    <a:pt x="3188474" y="1182827"/>
                  </a:lnTo>
                  <a:lnTo>
                    <a:pt x="3184677" y="1114564"/>
                  </a:lnTo>
                  <a:lnTo>
                    <a:pt x="3180715" y="1068019"/>
                  </a:lnTo>
                  <a:lnTo>
                    <a:pt x="3174771" y="1008748"/>
                  </a:lnTo>
                  <a:lnTo>
                    <a:pt x="3161944" y="922845"/>
                  </a:lnTo>
                  <a:lnTo>
                    <a:pt x="3160903" y="917600"/>
                  </a:lnTo>
                  <a:lnTo>
                    <a:pt x="3160547" y="917663"/>
                  </a:lnTo>
                  <a:lnTo>
                    <a:pt x="3160179" y="917714"/>
                  </a:lnTo>
                  <a:lnTo>
                    <a:pt x="3160522" y="923048"/>
                  </a:lnTo>
                  <a:lnTo>
                    <a:pt x="3161474" y="933196"/>
                  </a:lnTo>
                  <a:lnTo>
                    <a:pt x="3169767" y="1009307"/>
                  </a:lnTo>
                  <a:lnTo>
                    <a:pt x="3176130" y="1091120"/>
                  </a:lnTo>
                  <a:lnTo>
                    <a:pt x="3177590" y="1115021"/>
                  </a:lnTo>
                  <a:lnTo>
                    <a:pt x="3180461" y="1183106"/>
                  </a:lnTo>
                  <a:lnTo>
                    <a:pt x="3181235" y="1228966"/>
                  </a:lnTo>
                  <a:lnTo>
                    <a:pt x="3181007" y="1277594"/>
                  </a:lnTo>
                  <a:lnTo>
                    <a:pt x="3179902" y="1328775"/>
                  </a:lnTo>
                  <a:lnTo>
                    <a:pt x="3177984" y="1382293"/>
                  </a:lnTo>
                  <a:lnTo>
                    <a:pt x="3175292" y="1428521"/>
                  </a:lnTo>
                  <a:lnTo>
                    <a:pt x="3171634" y="1476082"/>
                  </a:lnTo>
                  <a:lnTo>
                    <a:pt x="3167024" y="1524838"/>
                  </a:lnTo>
                  <a:lnTo>
                    <a:pt x="3161525" y="1574685"/>
                  </a:lnTo>
                  <a:lnTo>
                    <a:pt x="3155162" y="1625498"/>
                  </a:lnTo>
                  <a:lnTo>
                    <a:pt x="3147987" y="1677162"/>
                  </a:lnTo>
                  <a:lnTo>
                    <a:pt x="3140151" y="1728749"/>
                  </a:lnTo>
                  <a:lnTo>
                    <a:pt x="3131807" y="1779308"/>
                  </a:lnTo>
                  <a:lnTo>
                    <a:pt x="3123057" y="1828723"/>
                  </a:lnTo>
                  <a:lnTo>
                    <a:pt x="3113989" y="1876894"/>
                  </a:lnTo>
                  <a:lnTo>
                    <a:pt x="3104705" y="1923732"/>
                  </a:lnTo>
                  <a:lnTo>
                    <a:pt x="3084233" y="2021560"/>
                  </a:lnTo>
                  <a:lnTo>
                    <a:pt x="3073260" y="2071624"/>
                  </a:lnTo>
                  <a:lnTo>
                    <a:pt x="3062554" y="2119109"/>
                  </a:lnTo>
                  <a:lnTo>
                    <a:pt x="3042628" y="2205710"/>
                  </a:lnTo>
                  <a:lnTo>
                    <a:pt x="3005048" y="2364790"/>
                  </a:lnTo>
                  <a:lnTo>
                    <a:pt x="2993034" y="2418067"/>
                  </a:lnTo>
                  <a:lnTo>
                    <a:pt x="2992082" y="2423350"/>
                  </a:lnTo>
                  <a:lnTo>
                    <a:pt x="2992793" y="2423528"/>
                  </a:lnTo>
                  <a:lnTo>
                    <a:pt x="2997250" y="2408682"/>
                  </a:lnTo>
                  <a:lnTo>
                    <a:pt x="3017329" y="2334768"/>
                  </a:lnTo>
                  <a:lnTo>
                    <a:pt x="3026956" y="2297798"/>
                  </a:lnTo>
                  <a:lnTo>
                    <a:pt x="3049892" y="2207488"/>
                  </a:lnTo>
                  <a:lnTo>
                    <a:pt x="3070860" y="2121065"/>
                  </a:lnTo>
                  <a:lnTo>
                    <a:pt x="3082010" y="2073643"/>
                  </a:lnTo>
                  <a:lnTo>
                    <a:pt x="3093389" y="2023618"/>
                  </a:lnTo>
                  <a:lnTo>
                    <a:pt x="3104819" y="1971167"/>
                  </a:lnTo>
                  <a:lnTo>
                    <a:pt x="3114471" y="1925764"/>
                  </a:lnTo>
                  <a:lnTo>
                    <a:pt x="3123971" y="1878888"/>
                  </a:lnTo>
                  <a:lnTo>
                    <a:pt x="3133229" y="1830641"/>
                  </a:lnTo>
                  <a:lnTo>
                    <a:pt x="3142119" y="1781124"/>
                  </a:lnTo>
                  <a:lnTo>
                    <a:pt x="3150565" y="1730451"/>
                  </a:lnTo>
                  <a:lnTo>
                    <a:pt x="3158452" y="1678736"/>
                  </a:lnTo>
                  <a:lnTo>
                    <a:pt x="3165614" y="1626908"/>
                  </a:lnTo>
                  <a:lnTo>
                    <a:pt x="3171914" y="1575917"/>
                  </a:lnTo>
                  <a:lnTo>
                    <a:pt x="3177311" y="1525879"/>
                  </a:lnTo>
                  <a:lnTo>
                    <a:pt x="3181781" y="1476921"/>
                  </a:lnTo>
                  <a:lnTo>
                    <a:pt x="3185249" y="1429181"/>
                  </a:lnTo>
                  <a:lnTo>
                    <a:pt x="3187700" y="1382763"/>
                  </a:lnTo>
                  <a:lnTo>
                    <a:pt x="3189262" y="1329029"/>
                  </a:lnTo>
                  <a:lnTo>
                    <a:pt x="3189986" y="1277645"/>
                  </a:lnTo>
                  <a:close/>
                </a:path>
              </a:pathLst>
            </a:custGeom>
            <a:solidFill>
              <a:srgbClr val="26333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/>
            <p:cNvSpPr/>
            <p:nvPr/>
          </p:nvSpPr>
          <p:spPr>
            <a:xfrm>
              <a:off x="15645100" y="7812018"/>
              <a:ext cx="127635" cy="956310"/>
            </a:xfrm>
            <a:custGeom>
              <a:avLst/>
              <a:gdLst/>
              <a:ahLst/>
              <a:cxnLst/>
              <a:rect l="l" t="t" r="r" b="b"/>
              <a:pathLst>
                <a:path w="127634" h="956309">
                  <a:moveTo>
                    <a:pt x="21653" y="0"/>
                  </a:moveTo>
                  <a:lnTo>
                    <a:pt x="27999" y="48930"/>
                  </a:lnTo>
                  <a:lnTo>
                    <a:pt x="29978" y="60291"/>
                  </a:lnTo>
                  <a:lnTo>
                    <a:pt x="41171" y="136152"/>
                  </a:lnTo>
                  <a:lnTo>
                    <a:pt x="47120" y="195422"/>
                  </a:lnTo>
                  <a:lnTo>
                    <a:pt x="51077" y="241964"/>
                  </a:lnTo>
                  <a:lnTo>
                    <a:pt x="54875" y="310232"/>
                  </a:lnTo>
                  <a:lnTo>
                    <a:pt x="56149" y="356242"/>
                  </a:lnTo>
                  <a:lnTo>
                    <a:pt x="56383" y="405047"/>
                  </a:lnTo>
                  <a:lnTo>
                    <a:pt x="55666" y="456426"/>
                  </a:lnTo>
                  <a:lnTo>
                    <a:pt x="54092" y="510162"/>
                  </a:lnTo>
                  <a:lnTo>
                    <a:pt x="51647" y="556579"/>
                  </a:lnTo>
                  <a:lnTo>
                    <a:pt x="48174" y="604325"/>
                  </a:lnTo>
                  <a:lnTo>
                    <a:pt x="43714" y="653278"/>
                  </a:lnTo>
                  <a:lnTo>
                    <a:pt x="38311" y="703313"/>
                  </a:lnTo>
                  <a:lnTo>
                    <a:pt x="32008" y="754305"/>
                  </a:lnTo>
                  <a:lnTo>
                    <a:pt x="24847" y="806132"/>
                  </a:lnTo>
                  <a:lnTo>
                    <a:pt x="19068" y="844488"/>
                  </a:lnTo>
                  <a:lnTo>
                    <a:pt x="12973" y="882282"/>
                  </a:lnTo>
                  <a:lnTo>
                    <a:pt x="0" y="956012"/>
                  </a:lnTo>
                  <a:lnTo>
                    <a:pt x="23545" y="912326"/>
                  </a:lnTo>
                  <a:lnTo>
                    <a:pt x="44663" y="867498"/>
                  </a:lnTo>
                  <a:lnTo>
                    <a:pt x="63364" y="821646"/>
                  </a:lnTo>
                  <a:lnTo>
                    <a:pt x="79658" y="774889"/>
                  </a:lnTo>
                  <a:lnTo>
                    <a:pt x="93557" y="727344"/>
                  </a:lnTo>
                  <a:lnTo>
                    <a:pt x="105070" y="679130"/>
                  </a:lnTo>
                  <a:lnTo>
                    <a:pt x="114208" y="630365"/>
                  </a:lnTo>
                  <a:lnTo>
                    <a:pt x="120982" y="581167"/>
                  </a:lnTo>
                  <a:lnTo>
                    <a:pt x="125401" y="531654"/>
                  </a:lnTo>
                  <a:lnTo>
                    <a:pt x="127477" y="481944"/>
                  </a:lnTo>
                  <a:lnTo>
                    <a:pt x="127220" y="432156"/>
                  </a:lnTo>
                  <a:lnTo>
                    <a:pt x="124641" y="382406"/>
                  </a:lnTo>
                  <a:lnTo>
                    <a:pt x="119749" y="332814"/>
                  </a:lnTo>
                  <a:lnTo>
                    <a:pt x="112556" y="283498"/>
                  </a:lnTo>
                  <a:lnTo>
                    <a:pt x="103072" y="234575"/>
                  </a:lnTo>
                  <a:lnTo>
                    <a:pt x="91308" y="186164"/>
                  </a:lnTo>
                  <a:lnTo>
                    <a:pt x="77273" y="138383"/>
                  </a:lnTo>
                  <a:lnTo>
                    <a:pt x="60979" y="91350"/>
                  </a:lnTo>
                  <a:lnTo>
                    <a:pt x="42435" y="45182"/>
                  </a:lnTo>
                  <a:lnTo>
                    <a:pt x="21653" y="0"/>
                  </a:lnTo>
                  <a:close/>
                </a:path>
              </a:pathLst>
            </a:custGeom>
            <a:solidFill>
              <a:srgbClr val="0A177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/>
            <p:cNvSpPr/>
            <p:nvPr/>
          </p:nvSpPr>
          <p:spPr>
            <a:xfrm>
              <a:off x="15636669" y="7860951"/>
              <a:ext cx="65405" cy="913130"/>
            </a:xfrm>
            <a:custGeom>
              <a:avLst/>
              <a:gdLst/>
              <a:ahLst/>
              <a:cxnLst/>
              <a:rect l="l" t="t" r="r" b="b"/>
              <a:pathLst>
                <a:path w="65405" h="913129">
                  <a:moveTo>
                    <a:pt x="36428" y="0"/>
                  </a:moveTo>
                  <a:lnTo>
                    <a:pt x="42182" y="50660"/>
                  </a:lnTo>
                  <a:lnTo>
                    <a:pt x="47111" y="101416"/>
                  </a:lnTo>
                  <a:lnTo>
                    <a:pt x="51200" y="152251"/>
                  </a:lnTo>
                  <a:lnTo>
                    <a:pt x="54430" y="203146"/>
                  </a:lnTo>
                  <a:lnTo>
                    <a:pt x="56785" y="254083"/>
                  </a:lnTo>
                  <a:lnTo>
                    <a:pt x="58247" y="305044"/>
                  </a:lnTo>
                  <a:lnTo>
                    <a:pt x="58800" y="356009"/>
                  </a:lnTo>
                  <a:lnTo>
                    <a:pt x="58427" y="406962"/>
                  </a:lnTo>
                  <a:lnTo>
                    <a:pt x="57110" y="457883"/>
                  </a:lnTo>
                  <a:lnTo>
                    <a:pt x="54833" y="508756"/>
                  </a:lnTo>
                  <a:lnTo>
                    <a:pt x="51579" y="559560"/>
                  </a:lnTo>
                  <a:lnTo>
                    <a:pt x="47330" y="610278"/>
                  </a:lnTo>
                  <a:lnTo>
                    <a:pt x="42069" y="660893"/>
                  </a:lnTo>
                  <a:lnTo>
                    <a:pt x="35781" y="711384"/>
                  </a:lnTo>
                  <a:lnTo>
                    <a:pt x="28446" y="761736"/>
                  </a:lnTo>
                  <a:lnTo>
                    <a:pt x="20049" y="811928"/>
                  </a:lnTo>
                  <a:lnTo>
                    <a:pt x="10573" y="861943"/>
                  </a:lnTo>
                  <a:lnTo>
                    <a:pt x="0" y="911762"/>
                  </a:lnTo>
                  <a:lnTo>
                    <a:pt x="4973" y="913040"/>
                  </a:lnTo>
                  <a:lnTo>
                    <a:pt x="15032" y="870540"/>
                  </a:lnTo>
                  <a:lnTo>
                    <a:pt x="27497" y="795553"/>
                  </a:lnTo>
                  <a:lnTo>
                    <a:pt x="33276" y="757191"/>
                  </a:lnTo>
                  <a:lnTo>
                    <a:pt x="40437" y="705369"/>
                  </a:lnTo>
                  <a:lnTo>
                    <a:pt x="46740" y="654379"/>
                  </a:lnTo>
                  <a:lnTo>
                    <a:pt x="52143" y="604346"/>
                  </a:lnTo>
                  <a:lnTo>
                    <a:pt x="56603" y="555395"/>
                  </a:lnTo>
                  <a:lnTo>
                    <a:pt x="60076" y="507648"/>
                  </a:lnTo>
                  <a:lnTo>
                    <a:pt x="62521" y="461232"/>
                  </a:lnTo>
                  <a:lnTo>
                    <a:pt x="64095" y="407496"/>
                  </a:lnTo>
                  <a:lnTo>
                    <a:pt x="64812" y="356116"/>
                  </a:lnTo>
                  <a:lnTo>
                    <a:pt x="64579" y="307312"/>
                  </a:lnTo>
                  <a:lnTo>
                    <a:pt x="63305" y="261302"/>
                  </a:lnTo>
                  <a:lnTo>
                    <a:pt x="59506" y="193034"/>
                  </a:lnTo>
                  <a:lnTo>
                    <a:pt x="49600" y="87222"/>
                  </a:lnTo>
                  <a:lnTo>
                    <a:pt x="36930" y="2554"/>
                  </a:lnTo>
                  <a:lnTo>
                    <a:pt x="36428" y="0"/>
                  </a:lnTo>
                  <a:close/>
                </a:path>
              </a:pathLst>
            </a:custGeom>
            <a:solidFill>
              <a:srgbClr val="1C242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/>
            <p:cNvSpPr/>
            <p:nvPr/>
          </p:nvSpPr>
          <p:spPr>
            <a:xfrm>
              <a:off x="13713419" y="8863170"/>
              <a:ext cx="775335" cy="396875"/>
            </a:xfrm>
            <a:custGeom>
              <a:avLst/>
              <a:gdLst/>
              <a:ahLst/>
              <a:cxnLst/>
              <a:rect l="l" t="t" r="r" b="b"/>
              <a:pathLst>
                <a:path w="775334" h="396875">
                  <a:moveTo>
                    <a:pt x="774835" y="0"/>
                  </a:moveTo>
                  <a:lnTo>
                    <a:pt x="746386" y="35385"/>
                  </a:lnTo>
                  <a:lnTo>
                    <a:pt x="714109" y="69154"/>
                  </a:lnTo>
                  <a:lnTo>
                    <a:pt x="678580" y="101022"/>
                  </a:lnTo>
                  <a:lnTo>
                    <a:pt x="640376" y="130709"/>
                  </a:lnTo>
                  <a:lnTo>
                    <a:pt x="600075" y="157931"/>
                  </a:lnTo>
                  <a:lnTo>
                    <a:pt x="558254" y="182406"/>
                  </a:lnTo>
                  <a:lnTo>
                    <a:pt x="515490" y="203852"/>
                  </a:lnTo>
                  <a:lnTo>
                    <a:pt x="472360" y="221986"/>
                  </a:lnTo>
                  <a:lnTo>
                    <a:pt x="429442" y="236526"/>
                  </a:lnTo>
                  <a:lnTo>
                    <a:pt x="387681" y="247494"/>
                  </a:lnTo>
                  <a:lnTo>
                    <a:pt x="343375" y="256368"/>
                  </a:lnTo>
                  <a:lnTo>
                    <a:pt x="297228" y="262950"/>
                  </a:lnTo>
                  <a:lnTo>
                    <a:pt x="249945" y="267044"/>
                  </a:lnTo>
                  <a:lnTo>
                    <a:pt x="202234" y="268452"/>
                  </a:lnTo>
                  <a:lnTo>
                    <a:pt x="148579" y="266557"/>
                  </a:lnTo>
                  <a:lnTo>
                    <a:pt x="96307" y="260680"/>
                  </a:lnTo>
                  <a:lnTo>
                    <a:pt x="46440" y="250535"/>
                  </a:lnTo>
                  <a:lnTo>
                    <a:pt x="0" y="235835"/>
                  </a:lnTo>
                  <a:lnTo>
                    <a:pt x="30184" y="273271"/>
                  </a:lnTo>
                  <a:lnTo>
                    <a:pt x="64693" y="305836"/>
                  </a:lnTo>
                  <a:lnTo>
                    <a:pt x="102928" y="333493"/>
                  </a:lnTo>
                  <a:lnTo>
                    <a:pt x="144294" y="356205"/>
                  </a:lnTo>
                  <a:lnTo>
                    <a:pt x="188191" y="373934"/>
                  </a:lnTo>
                  <a:lnTo>
                    <a:pt x="234025" y="386644"/>
                  </a:lnTo>
                  <a:lnTo>
                    <a:pt x="281197" y="394297"/>
                  </a:lnTo>
                  <a:lnTo>
                    <a:pt x="329110" y="396857"/>
                  </a:lnTo>
                  <a:lnTo>
                    <a:pt x="359269" y="395846"/>
                  </a:lnTo>
                  <a:lnTo>
                    <a:pt x="419172" y="387730"/>
                  </a:lnTo>
                  <a:lnTo>
                    <a:pt x="492710" y="365326"/>
                  </a:lnTo>
                  <a:lnTo>
                    <a:pt x="535602" y="344643"/>
                  </a:lnTo>
                  <a:lnTo>
                    <a:pt x="576736" y="319072"/>
                  </a:lnTo>
                  <a:lnTo>
                    <a:pt x="615548" y="289123"/>
                  </a:lnTo>
                  <a:lnTo>
                    <a:pt x="651474" y="255310"/>
                  </a:lnTo>
                  <a:lnTo>
                    <a:pt x="683949" y="218146"/>
                  </a:lnTo>
                  <a:lnTo>
                    <a:pt x="712411" y="178144"/>
                  </a:lnTo>
                  <a:lnTo>
                    <a:pt x="736294" y="135815"/>
                  </a:lnTo>
                  <a:lnTo>
                    <a:pt x="755035" y="91673"/>
                  </a:lnTo>
                  <a:lnTo>
                    <a:pt x="768070" y="46230"/>
                  </a:lnTo>
                  <a:lnTo>
                    <a:pt x="774835" y="0"/>
                  </a:lnTo>
                  <a:close/>
                </a:path>
              </a:pathLst>
            </a:custGeom>
            <a:solidFill>
              <a:srgbClr val="0A177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/>
            <p:cNvSpPr/>
            <p:nvPr/>
          </p:nvSpPr>
          <p:spPr>
            <a:xfrm>
              <a:off x="12476950" y="8634609"/>
              <a:ext cx="2136775" cy="1511935"/>
            </a:xfrm>
            <a:custGeom>
              <a:avLst/>
              <a:gdLst/>
              <a:ahLst/>
              <a:cxnLst/>
              <a:rect l="l" t="t" r="r" b="b"/>
              <a:pathLst>
                <a:path w="2136775" h="1511934">
                  <a:moveTo>
                    <a:pt x="711568" y="1433537"/>
                  </a:moveTo>
                  <a:lnTo>
                    <a:pt x="711327" y="1433258"/>
                  </a:lnTo>
                  <a:lnTo>
                    <a:pt x="704888" y="1437106"/>
                  </a:lnTo>
                  <a:lnTo>
                    <a:pt x="687451" y="1449463"/>
                  </a:lnTo>
                  <a:lnTo>
                    <a:pt x="658520" y="1466138"/>
                  </a:lnTo>
                  <a:lnTo>
                    <a:pt x="617626" y="1482915"/>
                  </a:lnTo>
                  <a:lnTo>
                    <a:pt x="565607" y="1495425"/>
                  </a:lnTo>
                  <a:lnTo>
                    <a:pt x="504342" y="1501267"/>
                  </a:lnTo>
                  <a:lnTo>
                    <a:pt x="470966" y="1501698"/>
                  </a:lnTo>
                  <a:lnTo>
                    <a:pt x="436105" y="1500644"/>
                  </a:lnTo>
                  <a:lnTo>
                    <a:pt x="362762" y="1495361"/>
                  </a:lnTo>
                  <a:lnTo>
                    <a:pt x="303771" y="1489608"/>
                  </a:lnTo>
                  <a:lnTo>
                    <a:pt x="247916" y="1483093"/>
                  </a:lnTo>
                  <a:lnTo>
                    <a:pt x="195910" y="1476235"/>
                  </a:lnTo>
                  <a:lnTo>
                    <a:pt x="148463" y="1469453"/>
                  </a:lnTo>
                  <a:lnTo>
                    <a:pt x="28702" y="1451686"/>
                  </a:lnTo>
                  <a:lnTo>
                    <a:pt x="7505" y="1449031"/>
                  </a:lnTo>
                  <a:lnTo>
                    <a:pt x="1955" y="1448612"/>
                  </a:lnTo>
                  <a:lnTo>
                    <a:pt x="0" y="1448828"/>
                  </a:lnTo>
                  <a:lnTo>
                    <a:pt x="1765" y="1449692"/>
                  </a:lnTo>
                  <a:lnTo>
                    <a:pt x="61112" y="1462379"/>
                  </a:lnTo>
                  <a:lnTo>
                    <a:pt x="105092" y="1470596"/>
                  </a:lnTo>
                  <a:lnTo>
                    <a:pt x="147142" y="1477949"/>
                  </a:lnTo>
                  <a:lnTo>
                    <a:pt x="194564" y="1485607"/>
                  </a:lnTo>
                  <a:lnTo>
                    <a:pt x="246634" y="1493126"/>
                  </a:lnTo>
                  <a:lnTo>
                    <a:pt x="302628" y="1500073"/>
                  </a:lnTo>
                  <a:lnTo>
                    <a:pt x="361823" y="1505978"/>
                  </a:lnTo>
                  <a:lnTo>
                    <a:pt x="435635" y="1511084"/>
                  </a:lnTo>
                  <a:lnTo>
                    <a:pt x="470890" y="1511884"/>
                  </a:lnTo>
                  <a:lnTo>
                    <a:pt x="504748" y="1511084"/>
                  </a:lnTo>
                  <a:lnTo>
                    <a:pt x="567093" y="1504137"/>
                  </a:lnTo>
                  <a:lnTo>
                    <a:pt x="620014" y="1490040"/>
                  </a:lnTo>
                  <a:lnTo>
                    <a:pt x="661250" y="1471472"/>
                  </a:lnTo>
                  <a:lnTo>
                    <a:pt x="697496" y="1447406"/>
                  </a:lnTo>
                  <a:lnTo>
                    <a:pt x="702500" y="1441996"/>
                  </a:lnTo>
                  <a:lnTo>
                    <a:pt x="706221" y="1438795"/>
                  </a:lnTo>
                  <a:lnTo>
                    <a:pt x="709803" y="1435430"/>
                  </a:lnTo>
                  <a:lnTo>
                    <a:pt x="711568" y="1433537"/>
                  </a:lnTo>
                  <a:close/>
                </a:path>
                <a:path w="2136775" h="1511934">
                  <a:moveTo>
                    <a:pt x="2136305" y="114"/>
                  </a:moveTo>
                  <a:lnTo>
                    <a:pt x="2135975" y="0"/>
                  </a:lnTo>
                  <a:lnTo>
                    <a:pt x="2134412" y="2641"/>
                  </a:lnTo>
                  <a:lnTo>
                    <a:pt x="2118220" y="42176"/>
                  </a:lnTo>
                  <a:lnTo>
                    <a:pt x="2108390" y="64541"/>
                  </a:lnTo>
                  <a:lnTo>
                    <a:pt x="2079815" y="120002"/>
                  </a:lnTo>
                  <a:lnTo>
                    <a:pt x="2038070" y="186207"/>
                  </a:lnTo>
                  <a:lnTo>
                    <a:pt x="2011184" y="221729"/>
                  </a:lnTo>
                  <a:lnTo>
                    <a:pt x="1980069" y="257886"/>
                  </a:lnTo>
                  <a:lnTo>
                    <a:pt x="1944751" y="293928"/>
                  </a:lnTo>
                  <a:lnTo>
                    <a:pt x="1905266" y="329082"/>
                  </a:lnTo>
                  <a:lnTo>
                    <a:pt x="1861629" y="362610"/>
                  </a:lnTo>
                  <a:lnTo>
                    <a:pt x="1813890" y="393750"/>
                  </a:lnTo>
                  <a:lnTo>
                    <a:pt x="1762061" y="421716"/>
                  </a:lnTo>
                  <a:lnTo>
                    <a:pt x="1708010" y="445058"/>
                  </a:lnTo>
                  <a:lnTo>
                    <a:pt x="1654073" y="463194"/>
                  </a:lnTo>
                  <a:lnTo>
                    <a:pt x="1600860" y="476605"/>
                  </a:lnTo>
                  <a:lnTo>
                    <a:pt x="1548968" y="485711"/>
                  </a:lnTo>
                  <a:lnTo>
                    <a:pt x="1499019" y="490994"/>
                  </a:lnTo>
                  <a:lnTo>
                    <a:pt x="1451597" y="492899"/>
                  </a:lnTo>
                  <a:lnTo>
                    <a:pt x="1407325" y="491858"/>
                  </a:lnTo>
                  <a:lnTo>
                    <a:pt x="1366786" y="488340"/>
                  </a:lnTo>
                  <a:lnTo>
                    <a:pt x="1297419" y="477469"/>
                  </a:lnTo>
                  <a:lnTo>
                    <a:pt x="1245831" y="464921"/>
                  </a:lnTo>
                  <a:lnTo>
                    <a:pt x="1205141" y="452970"/>
                  </a:lnTo>
                  <a:lnTo>
                    <a:pt x="1202131" y="452539"/>
                  </a:lnTo>
                  <a:lnTo>
                    <a:pt x="1267993" y="476084"/>
                  </a:lnTo>
                  <a:lnTo>
                    <a:pt x="1328889" y="490029"/>
                  </a:lnTo>
                  <a:lnTo>
                    <a:pt x="1406956" y="499973"/>
                  </a:lnTo>
                  <a:lnTo>
                    <a:pt x="1451660" y="501637"/>
                  </a:lnTo>
                  <a:lnTo>
                    <a:pt x="1499552" y="500316"/>
                  </a:lnTo>
                  <a:lnTo>
                    <a:pt x="1550174" y="495503"/>
                  </a:lnTo>
                  <a:lnTo>
                    <a:pt x="1602879" y="486638"/>
                  </a:lnTo>
                  <a:lnTo>
                    <a:pt x="1657019" y="473151"/>
                  </a:lnTo>
                  <a:lnTo>
                    <a:pt x="1711845" y="454799"/>
                  </a:lnTo>
                  <a:lnTo>
                    <a:pt x="1766633" y="431330"/>
                  </a:lnTo>
                  <a:lnTo>
                    <a:pt x="1819033" y="402844"/>
                  </a:lnTo>
                  <a:lnTo>
                    <a:pt x="1867496" y="371144"/>
                  </a:lnTo>
                  <a:lnTo>
                    <a:pt x="1911769" y="336943"/>
                  </a:lnTo>
                  <a:lnTo>
                    <a:pt x="1951570" y="300977"/>
                  </a:lnTo>
                  <a:lnTo>
                    <a:pt x="1986927" y="264134"/>
                  </a:lnTo>
                  <a:lnTo>
                    <a:pt x="2017890" y="227241"/>
                  </a:lnTo>
                  <a:lnTo>
                    <a:pt x="2044560" y="190995"/>
                  </a:lnTo>
                  <a:lnTo>
                    <a:pt x="2067026" y="156070"/>
                  </a:lnTo>
                  <a:lnTo>
                    <a:pt x="2100935" y="93306"/>
                  </a:lnTo>
                  <a:lnTo>
                    <a:pt x="2125751" y="33947"/>
                  </a:lnTo>
                  <a:lnTo>
                    <a:pt x="2135276" y="4064"/>
                  </a:lnTo>
                  <a:lnTo>
                    <a:pt x="2136305" y="114"/>
                  </a:lnTo>
                  <a:close/>
                </a:path>
              </a:pathLst>
            </a:custGeom>
            <a:solidFill>
              <a:srgbClr val="26333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/>
            <p:cNvSpPr/>
            <p:nvPr/>
          </p:nvSpPr>
          <p:spPr>
            <a:xfrm>
              <a:off x="12828290" y="4160369"/>
              <a:ext cx="3217345" cy="3194900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/>
            <p:cNvSpPr/>
            <p:nvPr/>
          </p:nvSpPr>
          <p:spPr>
            <a:xfrm>
              <a:off x="12987132" y="9298992"/>
              <a:ext cx="2515235" cy="1075055"/>
            </a:xfrm>
            <a:custGeom>
              <a:avLst/>
              <a:gdLst/>
              <a:ahLst/>
              <a:cxnLst/>
              <a:rect l="l" t="t" r="r" b="b"/>
              <a:pathLst>
                <a:path w="2515234" h="1075054">
                  <a:moveTo>
                    <a:pt x="2117739" y="0"/>
                  </a:moveTo>
                  <a:lnTo>
                    <a:pt x="1958506" y="19754"/>
                  </a:lnTo>
                  <a:lnTo>
                    <a:pt x="1872605" y="31793"/>
                  </a:lnTo>
                  <a:lnTo>
                    <a:pt x="1830493" y="41027"/>
                  </a:lnTo>
                  <a:lnTo>
                    <a:pt x="1772104" y="75423"/>
                  </a:lnTo>
                  <a:lnTo>
                    <a:pt x="1744706" y="107897"/>
                  </a:lnTo>
                  <a:lnTo>
                    <a:pt x="1717363" y="149388"/>
                  </a:lnTo>
                  <a:lnTo>
                    <a:pt x="1643219" y="179575"/>
                  </a:lnTo>
                  <a:lnTo>
                    <a:pt x="1587228" y="208096"/>
                  </a:lnTo>
                  <a:lnTo>
                    <a:pt x="1552055" y="247034"/>
                  </a:lnTo>
                  <a:lnTo>
                    <a:pt x="1530049" y="287051"/>
                  </a:lnTo>
                  <a:lnTo>
                    <a:pt x="1513558" y="318807"/>
                  </a:lnTo>
                  <a:lnTo>
                    <a:pt x="1494930" y="332963"/>
                  </a:lnTo>
                  <a:lnTo>
                    <a:pt x="1304460" y="301849"/>
                  </a:lnTo>
                  <a:lnTo>
                    <a:pt x="921566" y="229744"/>
                  </a:lnTo>
                  <a:lnTo>
                    <a:pt x="545621" y="156935"/>
                  </a:lnTo>
                  <a:lnTo>
                    <a:pt x="376001" y="123713"/>
                  </a:lnTo>
                  <a:lnTo>
                    <a:pt x="277962" y="97902"/>
                  </a:lnTo>
                  <a:lnTo>
                    <a:pt x="239542" y="130613"/>
                  </a:lnTo>
                  <a:lnTo>
                    <a:pt x="204922" y="166333"/>
                  </a:lnTo>
                  <a:lnTo>
                    <a:pt x="173897" y="204700"/>
                  </a:lnTo>
                  <a:lnTo>
                    <a:pt x="146259" y="245353"/>
                  </a:lnTo>
                  <a:lnTo>
                    <a:pt x="121805" y="287928"/>
                  </a:lnTo>
                  <a:lnTo>
                    <a:pt x="100328" y="332065"/>
                  </a:lnTo>
                  <a:lnTo>
                    <a:pt x="81621" y="377402"/>
                  </a:lnTo>
                  <a:lnTo>
                    <a:pt x="65480" y="423576"/>
                  </a:lnTo>
                  <a:lnTo>
                    <a:pt x="51698" y="470225"/>
                  </a:lnTo>
                  <a:lnTo>
                    <a:pt x="40070" y="516987"/>
                  </a:lnTo>
                  <a:lnTo>
                    <a:pt x="30390" y="563501"/>
                  </a:lnTo>
                  <a:lnTo>
                    <a:pt x="22452" y="609405"/>
                  </a:lnTo>
                  <a:lnTo>
                    <a:pt x="5613" y="661689"/>
                  </a:lnTo>
                  <a:lnTo>
                    <a:pt x="0" y="693522"/>
                  </a:lnTo>
                  <a:lnTo>
                    <a:pt x="5613" y="717869"/>
                  </a:lnTo>
                  <a:lnTo>
                    <a:pt x="22452" y="747694"/>
                  </a:lnTo>
                  <a:lnTo>
                    <a:pt x="1446398" y="886674"/>
                  </a:lnTo>
                  <a:lnTo>
                    <a:pt x="1747017" y="976483"/>
                  </a:lnTo>
                  <a:lnTo>
                    <a:pt x="1844215" y="1018356"/>
                  </a:lnTo>
                  <a:lnTo>
                    <a:pt x="1902316" y="1041752"/>
                  </a:lnTo>
                  <a:lnTo>
                    <a:pt x="1944451" y="1055164"/>
                  </a:lnTo>
                  <a:lnTo>
                    <a:pt x="1993753" y="1067087"/>
                  </a:lnTo>
                  <a:lnTo>
                    <a:pt x="2049762" y="1074672"/>
                  </a:lnTo>
                  <a:lnTo>
                    <a:pt x="2096557" y="1070579"/>
                  </a:lnTo>
                  <a:lnTo>
                    <a:pt x="2132566" y="1056251"/>
                  </a:lnTo>
                  <a:lnTo>
                    <a:pt x="2156217" y="1033127"/>
                  </a:lnTo>
                  <a:lnTo>
                    <a:pt x="2165936" y="1002650"/>
                  </a:lnTo>
                  <a:lnTo>
                    <a:pt x="2155909" y="969041"/>
                  </a:lnTo>
                  <a:lnTo>
                    <a:pt x="2130245" y="949812"/>
                  </a:lnTo>
                  <a:lnTo>
                    <a:pt x="2103888" y="941105"/>
                  </a:lnTo>
                  <a:lnTo>
                    <a:pt x="2091781" y="939060"/>
                  </a:lnTo>
                  <a:lnTo>
                    <a:pt x="2017873" y="910299"/>
                  </a:lnTo>
                  <a:lnTo>
                    <a:pt x="1973157" y="891358"/>
                  </a:lnTo>
                  <a:lnTo>
                    <a:pt x="1899012" y="849272"/>
                  </a:lnTo>
                  <a:lnTo>
                    <a:pt x="1854065" y="812615"/>
                  </a:lnTo>
                  <a:lnTo>
                    <a:pt x="1820235" y="772100"/>
                  </a:lnTo>
                  <a:lnTo>
                    <a:pt x="1798914" y="739304"/>
                  </a:lnTo>
                  <a:lnTo>
                    <a:pt x="1791497" y="725799"/>
                  </a:lnTo>
                  <a:lnTo>
                    <a:pt x="1899012" y="740773"/>
                  </a:lnTo>
                  <a:lnTo>
                    <a:pt x="2031076" y="836706"/>
                  </a:lnTo>
                  <a:lnTo>
                    <a:pt x="2107535" y="890898"/>
                  </a:lnTo>
                  <a:lnTo>
                    <a:pt x="2157584" y="923343"/>
                  </a:lnTo>
                  <a:lnTo>
                    <a:pt x="2210416" y="954033"/>
                  </a:lnTo>
                  <a:lnTo>
                    <a:pt x="2262717" y="968287"/>
                  </a:lnTo>
                  <a:lnTo>
                    <a:pt x="2295212" y="950279"/>
                  </a:lnTo>
                  <a:lnTo>
                    <a:pt x="2313112" y="918246"/>
                  </a:lnTo>
                  <a:lnTo>
                    <a:pt x="2321628" y="890423"/>
                  </a:lnTo>
                  <a:lnTo>
                    <a:pt x="2285362" y="833773"/>
                  </a:lnTo>
                  <a:lnTo>
                    <a:pt x="2198361" y="734687"/>
                  </a:lnTo>
                  <a:lnTo>
                    <a:pt x="2109971" y="640512"/>
                  </a:lnTo>
                  <a:lnTo>
                    <a:pt x="2069541" y="598599"/>
                  </a:lnTo>
                  <a:lnTo>
                    <a:pt x="2213825" y="692234"/>
                  </a:lnTo>
                  <a:lnTo>
                    <a:pt x="2292427" y="744396"/>
                  </a:lnTo>
                  <a:lnTo>
                    <a:pt x="2332804" y="773941"/>
                  </a:lnTo>
                  <a:lnTo>
                    <a:pt x="2362412" y="799724"/>
                  </a:lnTo>
                  <a:lnTo>
                    <a:pt x="2398786" y="824620"/>
                  </a:lnTo>
                  <a:lnTo>
                    <a:pt x="2436552" y="838182"/>
                  </a:lnTo>
                  <a:lnTo>
                    <a:pt x="2468761" y="839288"/>
                  </a:lnTo>
                  <a:lnTo>
                    <a:pt x="2488460" y="826812"/>
                  </a:lnTo>
                  <a:lnTo>
                    <a:pt x="2502530" y="809945"/>
                  </a:lnTo>
                  <a:lnTo>
                    <a:pt x="2514867" y="790037"/>
                  </a:lnTo>
                  <a:lnTo>
                    <a:pt x="2514000" y="754233"/>
                  </a:lnTo>
                  <a:lnTo>
                    <a:pt x="2488460" y="689675"/>
                  </a:lnTo>
                  <a:lnTo>
                    <a:pt x="2386796" y="578945"/>
                  </a:lnTo>
                  <a:lnTo>
                    <a:pt x="2217364" y="443527"/>
                  </a:lnTo>
                  <a:lnTo>
                    <a:pt x="2058361" y="328913"/>
                  </a:lnTo>
                  <a:lnTo>
                    <a:pt x="1987983" y="280598"/>
                  </a:lnTo>
                  <a:lnTo>
                    <a:pt x="2110315" y="254400"/>
                  </a:lnTo>
                  <a:lnTo>
                    <a:pt x="2243777" y="314273"/>
                  </a:lnTo>
                  <a:lnTo>
                    <a:pt x="2248816" y="347840"/>
                  </a:lnTo>
                  <a:lnTo>
                    <a:pt x="2256288" y="372382"/>
                  </a:lnTo>
                  <a:lnTo>
                    <a:pt x="2271408" y="399919"/>
                  </a:lnTo>
                  <a:lnTo>
                    <a:pt x="2299388" y="442468"/>
                  </a:lnTo>
                  <a:lnTo>
                    <a:pt x="2340568" y="472886"/>
                  </a:lnTo>
                  <a:lnTo>
                    <a:pt x="2384183" y="469506"/>
                  </a:lnTo>
                  <a:lnTo>
                    <a:pt x="2418764" y="452607"/>
                  </a:lnTo>
                  <a:lnTo>
                    <a:pt x="2432839" y="442468"/>
                  </a:lnTo>
                  <a:lnTo>
                    <a:pt x="2380945" y="166508"/>
                  </a:lnTo>
                  <a:lnTo>
                    <a:pt x="2117739" y="0"/>
                  </a:lnTo>
                  <a:close/>
                </a:path>
              </a:pathLst>
            </a:custGeom>
            <a:solidFill>
              <a:srgbClr val="FFB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/>
            <p:cNvSpPr/>
            <p:nvPr/>
          </p:nvSpPr>
          <p:spPr>
            <a:xfrm>
              <a:off x="14234580" y="9326708"/>
              <a:ext cx="871219" cy="744855"/>
            </a:xfrm>
            <a:custGeom>
              <a:avLst/>
              <a:gdLst/>
              <a:ahLst/>
              <a:cxnLst/>
              <a:rect l="l" t="t" r="r" b="b"/>
              <a:pathLst>
                <a:path w="871219" h="744854">
                  <a:moveTo>
                    <a:pt x="247484" y="305257"/>
                  </a:moveTo>
                  <a:lnTo>
                    <a:pt x="216166" y="327456"/>
                  </a:lnTo>
                  <a:lnTo>
                    <a:pt x="169849" y="366699"/>
                  </a:lnTo>
                  <a:lnTo>
                    <a:pt x="141986" y="392938"/>
                  </a:lnTo>
                  <a:lnTo>
                    <a:pt x="112610" y="423418"/>
                  </a:lnTo>
                  <a:lnTo>
                    <a:pt x="82981" y="458038"/>
                  </a:lnTo>
                  <a:lnTo>
                    <a:pt x="56045" y="494906"/>
                  </a:lnTo>
                  <a:lnTo>
                    <a:pt x="34188" y="531520"/>
                  </a:lnTo>
                  <a:lnTo>
                    <a:pt x="17843" y="566559"/>
                  </a:lnTo>
                  <a:lnTo>
                    <a:pt x="5486" y="605980"/>
                  </a:lnTo>
                  <a:lnTo>
                    <a:pt x="2006" y="625995"/>
                  </a:lnTo>
                  <a:lnTo>
                    <a:pt x="698" y="634085"/>
                  </a:lnTo>
                  <a:lnTo>
                    <a:pt x="0" y="641096"/>
                  </a:lnTo>
                  <a:lnTo>
                    <a:pt x="241" y="646899"/>
                  </a:lnTo>
                  <a:lnTo>
                    <a:pt x="190" y="658444"/>
                  </a:lnTo>
                  <a:lnTo>
                    <a:pt x="546" y="664743"/>
                  </a:lnTo>
                  <a:lnTo>
                    <a:pt x="1270" y="664743"/>
                  </a:lnTo>
                  <a:lnTo>
                    <a:pt x="2616" y="660209"/>
                  </a:lnTo>
                  <a:lnTo>
                    <a:pt x="4318" y="647230"/>
                  </a:lnTo>
                  <a:lnTo>
                    <a:pt x="7835" y="627011"/>
                  </a:lnTo>
                  <a:lnTo>
                    <a:pt x="25933" y="569963"/>
                  </a:lnTo>
                  <a:lnTo>
                    <a:pt x="64617" y="500773"/>
                  </a:lnTo>
                  <a:lnTo>
                    <a:pt x="91224" y="464705"/>
                  </a:lnTo>
                  <a:lnTo>
                    <a:pt x="120256" y="430441"/>
                  </a:lnTo>
                  <a:lnTo>
                    <a:pt x="148856" y="399897"/>
                  </a:lnTo>
                  <a:lnTo>
                    <a:pt x="199847" y="350494"/>
                  </a:lnTo>
                  <a:lnTo>
                    <a:pt x="235191" y="318046"/>
                  </a:lnTo>
                  <a:lnTo>
                    <a:pt x="244640" y="309003"/>
                  </a:lnTo>
                  <a:lnTo>
                    <a:pt x="247484" y="305257"/>
                  </a:lnTo>
                  <a:close/>
                </a:path>
                <a:path w="871219" h="744854">
                  <a:moveTo>
                    <a:pt x="469912" y="121666"/>
                  </a:moveTo>
                  <a:lnTo>
                    <a:pt x="469773" y="121335"/>
                  </a:lnTo>
                  <a:lnTo>
                    <a:pt x="467385" y="122072"/>
                  </a:lnTo>
                  <a:lnTo>
                    <a:pt x="462902" y="123863"/>
                  </a:lnTo>
                  <a:lnTo>
                    <a:pt x="458419" y="125603"/>
                  </a:lnTo>
                  <a:lnTo>
                    <a:pt x="419442" y="156222"/>
                  </a:lnTo>
                  <a:lnTo>
                    <a:pt x="391566" y="190525"/>
                  </a:lnTo>
                  <a:lnTo>
                    <a:pt x="371081" y="224307"/>
                  </a:lnTo>
                  <a:lnTo>
                    <a:pt x="356565" y="266661"/>
                  </a:lnTo>
                  <a:lnTo>
                    <a:pt x="354253" y="282155"/>
                  </a:lnTo>
                  <a:lnTo>
                    <a:pt x="351675" y="297688"/>
                  </a:lnTo>
                  <a:lnTo>
                    <a:pt x="337553" y="343877"/>
                  </a:lnTo>
                  <a:lnTo>
                    <a:pt x="318782" y="372440"/>
                  </a:lnTo>
                  <a:lnTo>
                    <a:pt x="308508" y="387502"/>
                  </a:lnTo>
                  <a:lnTo>
                    <a:pt x="299085" y="403669"/>
                  </a:lnTo>
                  <a:lnTo>
                    <a:pt x="291515" y="421208"/>
                  </a:lnTo>
                  <a:lnTo>
                    <a:pt x="283070" y="452907"/>
                  </a:lnTo>
                  <a:lnTo>
                    <a:pt x="280568" y="484746"/>
                  </a:lnTo>
                  <a:lnTo>
                    <a:pt x="283578" y="515543"/>
                  </a:lnTo>
                  <a:lnTo>
                    <a:pt x="290703" y="540600"/>
                  </a:lnTo>
                  <a:lnTo>
                    <a:pt x="254647" y="570725"/>
                  </a:lnTo>
                  <a:lnTo>
                    <a:pt x="226466" y="607225"/>
                  </a:lnTo>
                  <a:lnTo>
                    <a:pt x="207860" y="644029"/>
                  </a:lnTo>
                  <a:lnTo>
                    <a:pt x="194729" y="692404"/>
                  </a:lnTo>
                  <a:lnTo>
                    <a:pt x="192379" y="726884"/>
                  </a:lnTo>
                  <a:lnTo>
                    <a:pt x="192849" y="738378"/>
                  </a:lnTo>
                  <a:lnTo>
                    <a:pt x="193865" y="744512"/>
                  </a:lnTo>
                  <a:lnTo>
                    <a:pt x="194348" y="744486"/>
                  </a:lnTo>
                  <a:lnTo>
                    <a:pt x="195059" y="739940"/>
                  </a:lnTo>
                  <a:lnTo>
                    <a:pt x="195656" y="726846"/>
                  </a:lnTo>
                  <a:lnTo>
                    <a:pt x="197866" y="706272"/>
                  </a:lnTo>
                  <a:lnTo>
                    <a:pt x="214642" y="646874"/>
                  </a:lnTo>
                  <a:lnTo>
                    <a:pt x="233540" y="611822"/>
                  </a:lnTo>
                  <a:lnTo>
                    <a:pt x="261289" y="577253"/>
                  </a:lnTo>
                  <a:lnTo>
                    <a:pt x="299021" y="546582"/>
                  </a:lnTo>
                  <a:lnTo>
                    <a:pt x="302437" y="544385"/>
                  </a:lnTo>
                  <a:lnTo>
                    <a:pt x="302348" y="544131"/>
                  </a:lnTo>
                  <a:lnTo>
                    <a:pt x="301002" y="540550"/>
                  </a:lnTo>
                  <a:lnTo>
                    <a:pt x="300329" y="538086"/>
                  </a:lnTo>
                  <a:lnTo>
                    <a:pt x="293624" y="513638"/>
                  </a:lnTo>
                  <a:lnTo>
                    <a:pt x="290969" y="484644"/>
                  </a:lnTo>
                  <a:lnTo>
                    <a:pt x="293433" y="454710"/>
                  </a:lnTo>
                  <a:lnTo>
                    <a:pt x="301421" y="424929"/>
                  </a:lnTo>
                  <a:lnTo>
                    <a:pt x="308470" y="408520"/>
                  </a:lnTo>
                  <a:lnTo>
                    <a:pt x="317322" y="393280"/>
                  </a:lnTo>
                  <a:lnTo>
                    <a:pt x="327228" y="378637"/>
                  </a:lnTo>
                  <a:lnTo>
                    <a:pt x="337464" y="364032"/>
                  </a:lnTo>
                  <a:lnTo>
                    <a:pt x="346646" y="348615"/>
                  </a:lnTo>
                  <a:lnTo>
                    <a:pt x="361264" y="299364"/>
                  </a:lnTo>
                  <a:lnTo>
                    <a:pt x="365721" y="268249"/>
                  </a:lnTo>
                  <a:lnTo>
                    <a:pt x="368477" y="253898"/>
                  </a:lnTo>
                  <a:lnTo>
                    <a:pt x="384784" y="216319"/>
                  </a:lnTo>
                  <a:lnTo>
                    <a:pt x="410883" y="176047"/>
                  </a:lnTo>
                  <a:lnTo>
                    <a:pt x="447078" y="137617"/>
                  </a:lnTo>
                  <a:lnTo>
                    <a:pt x="468464" y="122974"/>
                  </a:lnTo>
                  <a:lnTo>
                    <a:pt x="469912" y="121666"/>
                  </a:lnTo>
                  <a:close/>
                </a:path>
                <a:path w="871219" h="744854">
                  <a:moveTo>
                    <a:pt x="555612" y="695845"/>
                  </a:moveTo>
                  <a:lnTo>
                    <a:pt x="523544" y="674204"/>
                  </a:lnTo>
                  <a:lnTo>
                    <a:pt x="478256" y="655383"/>
                  </a:lnTo>
                  <a:lnTo>
                    <a:pt x="445693" y="647407"/>
                  </a:lnTo>
                  <a:lnTo>
                    <a:pt x="440397" y="647954"/>
                  </a:lnTo>
                  <a:lnTo>
                    <a:pt x="537718" y="690714"/>
                  </a:lnTo>
                  <a:lnTo>
                    <a:pt x="555612" y="695845"/>
                  </a:lnTo>
                  <a:close/>
                </a:path>
                <a:path w="871219" h="744854">
                  <a:moveTo>
                    <a:pt x="730288" y="244106"/>
                  </a:moveTo>
                  <a:lnTo>
                    <a:pt x="724369" y="241871"/>
                  </a:lnTo>
                  <a:lnTo>
                    <a:pt x="708342" y="239026"/>
                  </a:lnTo>
                  <a:lnTo>
                    <a:pt x="685025" y="234124"/>
                  </a:lnTo>
                  <a:lnTo>
                    <a:pt x="657161" y="225704"/>
                  </a:lnTo>
                  <a:lnTo>
                    <a:pt x="630301" y="214464"/>
                  </a:lnTo>
                  <a:lnTo>
                    <a:pt x="609142" y="203390"/>
                  </a:lnTo>
                  <a:lnTo>
                    <a:pt x="594956" y="195376"/>
                  </a:lnTo>
                  <a:lnTo>
                    <a:pt x="588962" y="193306"/>
                  </a:lnTo>
                  <a:lnTo>
                    <a:pt x="625856" y="223202"/>
                  </a:lnTo>
                  <a:lnTo>
                    <a:pt x="682993" y="243725"/>
                  </a:lnTo>
                  <a:lnTo>
                    <a:pt x="707517" y="246532"/>
                  </a:lnTo>
                  <a:lnTo>
                    <a:pt x="724255" y="246024"/>
                  </a:lnTo>
                  <a:lnTo>
                    <a:pt x="730288" y="244106"/>
                  </a:lnTo>
                  <a:close/>
                </a:path>
                <a:path w="871219" h="744854">
                  <a:moveTo>
                    <a:pt x="762279" y="565848"/>
                  </a:moveTo>
                  <a:lnTo>
                    <a:pt x="761923" y="564591"/>
                  </a:lnTo>
                  <a:lnTo>
                    <a:pt x="754697" y="565061"/>
                  </a:lnTo>
                  <a:lnTo>
                    <a:pt x="744067" y="569658"/>
                  </a:lnTo>
                  <a:lnTo>
                    <a:pt x="708850" y="597598"/>
                  </a:lnTo>
                  <a:lnTo>
                    <a:pt x="690079" y="638644"/>
                  </a:lnTo>
                  <a:lnTo>
                    <a:pt x="688111" y="650138"/>
                  </a:lnTo>
                  <a:lnTo>
                    <a:pt x="689330" y="657339"/>
                  </a:lnTo>
                  <a:lnTo>
                    <a:pt x="690626" y="657390"/>
                  </a:lnTo>
                  <a:lnTo>
                    <a:pt x="693191" y="652856"/>
                  </a:lnTo>
                  <a:lnTo>
                    <a:pt x="697344" y="640562"/>
                  </a:lnTo>
                  <a:lnTo>
                    <a:pt x="704773" y="623379"/>
                  </a:lnTo>
                  <a:lnTo>
                    <a:pt x="717143" y="604189"/>
                  </a:lnTo>
                  <a:lnTo>
                    <a:pt x="732764" y="587603"/>
                  </a:lnTo>
                  <a:lnTo>
                    <a:pt x="747598" y="576338"/>
                  </a:lnTo>
                  <a:lnTo>
                    <a:pt x="758482" y="569417"/>
                  </a:lnTo>
                  <a:lnTo>
                    <a:pt x="762279" y="565848"/>
                  </a:lnTo>
                  <a:close/>
                </a:path>
                <a:path w="871219" h="744854">
                  <a:moveTo>
                    <a:pt x="799680" y="546481"/>
                  </a:moveTo>
                  <a:lnTo>
                    <a:pt x="733374" y="512178"/>
                  </a:lnTo>
                  <a:lnTo>
                    <a:pt x="690067" y="492810"/>
                  </a:lnTo>
                  <a:lnTo>
                    <a:pt x="646404" y="474192"/>
                  </a:lnTo>
                  <a:lnTo>
                    <a:pt x="610438" y="459727"/>
                  </a:lnTo>
                  <a:lnTo>
                    <a:pt x="576237" y="448906"/>
                  </a:lnTo>
                  <a:lnTo>
                    <a:pt x="584200" y="454647"/>
                  </a:lnTo>
                  <a:lnTo>
                    <a:pt x="642543" y="483209"/>
                  </a:lnTo>
                  <a:lnTo>
                    <a:pt x="685876" y="502589"/>
                  </a:lnTo>
                  <a:lnTo>
                    <a:pt x="729513" y="521195"/>
                  </a:lnTo>
                  <a:lnTo>
                    <a:pt x="765467" y="535647"/>
                  </a:lnTo>
                  <a:lnTo>
                    <a:pt x="799680" y="546481"/>
                  </a:lnTo>
                  <a:close/>
                </a:path>
                <a:path w="871219" h="744854">
                  <a:moveTo>
                    <a:pt x="865847" y="1066"/>
                  </a:moveTo>
                  <a:lnTo>
                    <a:pt x="835901" y="33566"/>
                  </a:lnTo>
                  <a:lnTo>
                    <a:pt x="829665" y="66649"/>
                  </a:lnTo>
                  <a:lnTo>
                    <a:pt x="830503" y="76339"/>
                  </a:lnTo>
                  <a:lnTo>
                    <a:pt x="832332" y="84569"/>
                  </a:lnTo>
                  <a:lnTo>
                    <a:pt x="835304" y="94488"/>
                  </a:lnTo>
                  <a:lnTo>
                    <a:pt x="839343" y="99593"/>
                  </a:lnTo>
                  <a:lnTo>
                    <a:pt x="840511" y="99021"/>
                  </a:lnTo>
                  <a:lnTo>
                    <a:pt x="840968" y="94373"/>
                  </a:lnTo>
                  <a:lnTo>
                    <a:pt x="839711" y="83096"/>
                  </a:lnTo>
                  <a:lnTo>
                    <a:pt x="839330" y="66827"/>
                  </a:lnTo>
                  <a:lnTo>
                    <a:pt x="842403" y="47205"/>
                  </a:lnTo>
                  <a:lnTo>
                    <a:pt x="849236" y="28575"/>
                  </a:lnTo>
                  <a:lnTo>
                    <a:pt x="857440" y="14579"/>
                  </a:lnTo>
                  <a:lnTo>
                    <a:pt x="863993" y="5346"/>
                  </a:lnTo>
                  <a:lnTo>
                    <a:pt x="865847" y="1066"/>
                  </a:lnTo>
                  <a:close/>
                </a:path>
                <a:path w="871219" h="744854">
                  <a:moveTo>
                    <a:pt x="870978" y="399783"/>
                  </a:moveTo>
                  <a:lnTo>
                    <a:pt x="830008" y="430263"/>
                  </a:lnTo>
                  <a:lnTo>
                    <a:pt x="819061" y="465683"/>
                  </a:lnTo>
                  <a:lnTo>
                    <a:pt x="819899" y="477088"/>
                  </a:lnTo>
                  <a:lnTo>
                    <a:pt x="822020" y="480974"/>
                  </a:lnTo>
                  <a:lnTo>
                    <a:pt x="824026" y="477050"/>
                  </a:lnTo>
                  <a:lnTo>
                    <a:pt x="826465" y="466788"/>
                  </a:lnTo>
                  <a:lnTo>
                    <a:pt x="830935" y="452335"/>
                  </a:lnTo>
                  <a:lnTo>
                    <a:pt x="839038" y="435800"/>
                  </a:lnTo>
                  <a:lnTo>
                    <a:pt x="849858" y="420941"/>
                  </a:lnTo>
                  <a:lnTo>
                    <a:pt x="860526" y="410298"/>
                  </a:lnTo>
                  <a:lnTo>
                    <a:pt x="868438" y="403390"/>
                  </a:lnTo>
                  <a:lnTo>
                    <a:pt x="870978" y="399783"/>
                  </a:lnTo>
                  <a:close/>
                </a:path>
              </a:pathLst>
            </a:custGeom>
            <a:solidFill>
              <a:srgbClr val="EB996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/>
            <p:cNvSpPr/>
            <p:nvPr/>
          </p:nvSpPr>
          <p:spPr>
            <a:xfrm>
              <a:off x="14866291" y="8917514"/>
              <a:ext cx="3416300" cy="1529080"/>
            </a:xfrm>
            <a:custGeom>
              <a:avLst/>
              <a:gdLst/>
              <a:ahLst/>
              <a:cxnLst/>
              <a:rect l="l" t="t" r="r" b="b"/>
              <a:pathLst>
                <a:path w="3416300" h="1529079">
                  <a:moveTo>
                    <a:pt x="3315124" y="0"/>
                  </a:moveTo>
                  <a:lnTo>
                    <a:pt x="3165022" y="103760"/>
                  </a:lnTo>
                  <a:lnTo>
                    <a:pt x="3070824" y="164799"/>
                  </a:lnTo>
                  <a:lnTo>
                    <a:pt x="2992781" y="206927"/>
                  </a:lnTo>
                  <a:lnTo>
                    <a:pt x="2847487" y="274241"/>
                  </a:lnTo>
                  <a:lnTo>
                    <a:pt x="2801518" y="296728"/>
                  </a:lnTo>
                  <a:lnTo>
                    <a:pt x="2754087" y="321229"/>
                  </a:lnTo>
                  <a:lnTo>
                    <a:pt x="2706046" y="347564"/>
                  </a:lnTo>
                  <a:lnTo>
                    <a:pt x="2658244" y="375551"/>
                  </a:lnTo>
                  <a:lnTo>
                    <a:pt x="2611530" y="405009"/>
                  </a:lnTo>
                  <a:lnTo>
                    <a:pt x="2566755" y="435757"/>
                  </a:lnTo>
                  <a:lnTo>
                    <a:pt x="2524768" y="467614"/>
                  </a:lnTo>
                  <a:lnTo>
                    <a:pt x="2486419" y="500398"/>
                  </a:lnTo>
                  <a:lnTo>
                    <a:pt x="2452557" y="533929"/>
                  </a:lnTo>
                  <a:lnTo>
                    <a:pt x="2424033" y="568025"/>
                  </a:lnTo>
                  <a:lnTo>
                    <a:pt x="2401696" y="602505"/>
                  </a:lnTo>
                  <a:lnTo>
                    <a:pt x="2389415" y="446382"/>
                  </a:lnTo>
                  <a:lnTo>
                    <a:pt x="2355159" y="360570"/>
                  </a:lnTo>
                  <a:lnTo>
                    <a:pt x="2271785" y="314675"/>
                  </a:lnTo>
                  <a:lnTo>
                    <a:pt x="2112145" y="278305"/>
                  </a:lnTo>
                  <a:lnTo>
                    <a:pt x="1877322" y="283088"/>
                  </a:lnTo>
                  <a:lnTo>
                    <a:pt x="1629578" y="347891"/>
                  </a:lnTo>
                  <a:lnTo>
                    <a:pt x="1433540" y="423133"/>
                  </a:lnTo>
                  <a:lnTo>
                    <a:pt x="1353833" y="459232"/>
                  </a:lnTo>
                  <a:lnTo>
                    <a:pt x="0" y="1411307"/>
                  </a:lnTo>
                  <a:lnTo>
                    <a:pt x="40428" y="1529052"/>
                  </a:lnTo>
                  <a:lnTo>
                    <a:pt x="1414082" y="1335823"/>
                  </a:lnTo>
                  <a:lnTo>
                    <a:pt x="1539953" y="1384512"/>
                  </a:lnTo>
                  <a:lnTo>
                    <a:pt x="2505106" y="744438"/>
                  </a:lnTo>
                  <a:lnTo>
                    <a:pt x="3415759" y="80008"/>
                  </a:lnTo>
                  <a:lnTo>
                    <a:pt x="3315124" y="0"/>
                  </a:lnTo>
                  <a:close/>
                </a:path>
              </a:pathLst>
            </a:custGeom>
            <a:solidFill>
              <a:srgbClr val="F5F5F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/>
            <p:cNvSpPr/>
            <p:nvPr/>
          </p:nvSpPr>
          <p:spPr>
            <a:xfrm>
              <a:off x="14844814" y="8942221"/>
              <a:ext cx="3535679" cy="1543685"/>
            </a:xfrm>
            <a:custGeom>
              <a:avLst/>
              <a:gdLst/>
              <a:ahLst/>
              <a:cxnLst/>
              <a:rect l="l" t="t" r="r" b="b"/>
              <a:pathLst>
                <a:path w="3535680" h="1543684">
                  <a:moveTo>
                    <a:pt x="3516437" y="0"/>
                  </a:moveTo>
                  <a:lnTo>
                    <a:pt x="2520415" y="695580"/>
                  </a:lnTo>
                  <a:lnTo>
                    <a:pt x="2460001" y="706755"/>
                  </a:lnTo>
                  <a:lnTo>
                    <a:pt x="2422816" y="703502"/>
                  </a:lnTo>
                  <a:lnTo>
                    <a:pt x="2393515" y="679539"/>
                  </a:lnTo>
                  <a:lnTo>
                    <a:pt x="2356755" y="628588"/>
                  </a:lnTo>
                  <a:lnTo>
                    <a:pt x="1145650" y="824864"/>
                  </a:lnTo>
                  <a:lnTo>
                    <a:pt x="0" y="1543157"/>
                  </a:lnTo>
                  <a:lnTo>
                    <a:pt x="1435558" y="1377989"/>
                  </a:lnTo>
                  <a:lnTo>
                    <a:pt x="1470849" y="1402411"/>
                  </a:lnTo>
                  <a:lnTo>
                    <a:pt x="1510227" y="1417108"/>
                  </a:lnTo>
                  <a:lnTo>
                    <a:pt x="1554358" y="1420505"/>
                  </a:lnTo>
                  <a:lnTo>
                    <a:pt x="1603909" y="1411025"/>
                  </a:lnTo>
                  <a:lnTo>
                    <a:pt x="3535138" y="42072"/>
                  </a:lnTo>
                  <a:lnTo>
                    <a:pt x="3516437" y="0"/>
                  </a:lnTo>
                  <a:close/>
                </a:path>
              </a:pathLst>
            </a:custGeom>
            <a:solidFill>
              <a:srgbClr val="45596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/>
            <p:cNvSpPr/>
            <p:nvPr/>
          </p:nvSpPr>
          <p:spPr>
            <a:xfrm>
              <a:off x="16280140" y="9570494"/>
              <a:ext cx="922019" cy="750570"/>
            </a:xfrm>
            <a:custGeom>
              <a:avLst/>
              <a:gdLst/>
              <a:ahLst/>
              <a:cxnLst/>
              <a:rect l="l" t="t" r="r" b="b"/>
              <a:pathLst>
                <a:path w="922019" h="750570">
                  <a:moveTo>
                    <a:pt x="921238" y="0"/>
                  </a:moveTo>
                  <a:lnTo>
                    <a:pt x="881795" y="25014"/>
                  </a:lnTo>
                  <a:lnTo>
                    <a:pt x="836507" y="55822"/>
                  </a:lnTo>
                  <a:lnTo>
                    <a:pt x="777421" y="97955"/>
                  </a:lnTo>
                  <a:lnTo>
                    <a:pt x="743353" y="122880"/>
                  </a:lnTo>
                  <a:lnTo>
                    <a:pt x="706697" y="150270"/>
                  </a:lnTo>
                  <a:lnTo>
                    <a:pt x="667698" y="179948"/>
                  </a:lnTo>
                  <a:lnTo>
                    <a:pt x="626601" y="211738"/>
                  </a:lnTo>
                  <a:lnTo>
                    <a:pt x="583649" y="245461"/>
                  </a:lnTo>
                  <a:lnTo>
                    <a:pt x="539087" y="280943"/>
                  </a:lnTo>
                  <a:lnTo>
                    <a:pt x="493160" y="318005"/>
                  </a:lnTo>
                  <a:lnTo>
                    <a:pt x="446112" y="356470"/>
                  </a:lnTo>
                  <a:lnTo>
                    <a:pt x="399327" y="395294"/>
                  </a:lnTo>
                  <a:lnTo>
                    <a:pt x="354104" y="433245"/>
                  </a:lnTo>
                  <a:lnTo>
                    <a:pt x="310652" y="470108"/>
                  </a:lnTo>
                  <a:lnTo>
                    <a:pt x="269181" y="505666"/>
                  </a:lnTo>
                  <a:lnTo>
                    <a:pt x="229899" y="539703"/>
                  </a:lnTo>
                  <a:lnTo>
                    <a:pt x="193016" y="572003"/>
                  </a:lnTo>
                  <a:lnTo>
                    <a:pt x="158741" y="602349"/>
                  </a:lnTo>
                  <a:lnTo>
                    <a:pt x="98794" y="656247"/>
                  </a:lnTo>
                  <a:lnTo>
                    <a:pt x="33412" y="716732"/>
                  </a:lnTo>
                  <a:lnTo>
                    <a:pt x="2827" y="746385"/>
                  </a:lnTo>
                  <a:lnTo>
                    <a:pt x="0" y="749443"/>
                  </a:lnTo>
                  <a:lnTo>
                    <a:pt x="492" y="749987"/>
                  </a:lnTo>
                  <a:lnTo>
                    <a:pt x="3800" y="747464"/>
                  </a:lnTo>
                  <a:lnTo>
                    <a:pt x="9894" y="742396"/>
                  </a:lnTo>
                  <a:lnTo>
                    <a:pt x="164083" y="608556"/>
                  </a:lnTo>
                  <a:lnTo>
                    <a:pt x="235927" y="546826"/>
                  </a:lnTo>
                  <a:lnTo>
                    <a:pt x="317136" y="477895"/>
                  </a:lnTo>
                  <a:lnTo>
                    <a:pt x="406006" y="403466"/>
                  </a:lnTo>
                  <a:lnTo>
                    <a:pt x="452782" y="364721"/>
                  </a:lnTo>
                  <a:lnTo>
                    <a:pt x="499758" y="326249"/>
                  </a:lnTo>
                  <a:lnTo>
                    <a:pt x="545542" y="289098"/>
                  </a:lnTo>
                  <a:lnTo>
                    <a:pt x="589896" y="253449"/>
                  </a:lnTo>
                  <a:lnTo>
                    <a:pt x="632580" y="219482"/>
                  </a:lnTo>
                  <a:lnTo>
                    <a:pt x="673354" y="187378"/>
                  </a:lnTo>
                  <a:lnTo>
                    <a:pt x="711980" y="157315"/>
                  </a:lnTo>
                  <a:lnTo>
                    <a:pt x="748218" y="129476"/>
                  </a:lnTo>
                  <a:lnTo>
                    <a:pt x="812456" y="81025"/>
                  </a:lnTo>
                  <a:lnTo>
                    <a:pt x="918411" y="3266"/>
                  </a:lnTo>
                  <a:lnTo>
                    <a:pt x="921636" y="628"/>
                  </a:lnTo>
                  <a:lnTo>
                    <a:pt x="921427" y="314"/>
                  </a:lnTo>
                  <a:lnTo>
                    <a:pt x="921238" y="0"/>
                  </a:lnTo>
                  <a:close/>
                </a:path>
              </a:pathLst>
            </a:custGeom>
            <a:solidFill>
              <a:srgbClr val="26333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/>
            <p:cNvSpPr/>
            <p:nvPr/>
          </p:nvSpPr>
          <p:spPr>
            <a:xfrm>
              <a:off x="14881707" y="9089967"/>
              <a:ext cx="3201670" cy="1320800"/>
            </a:xfrm>
            <a:custGeom>
              <a:avLst/>
              <a:gdLst/>
              <a:ahLst/>
              <a:cxnLst/>
              <a:rect l="l" t="t" r="r" b="b"/>
              <a:pathLst>
                <a:path w="3201669" h="1320800">
                  <a:moveTo>
                    <a:pt x="2307526" y="331368"/>
                  </a:moveTo>
                  <a:lnTo>
                    <a:pt x="2272766" y="297967"/>
                  </a:lnTo>
                  <a:lnTo>
                    <a:pt x="2234692" y="269024"/>
                  </a:lnTo>
                  <a:lnTo>
                    <a:pt x="2193734" y="244424"/>
                  </a:lnTo>
                  <a:lnTo>
                    <a:pt x="2150338" y="224028"/>
                  </a:lnTo>
                  <a:lnTo>
                    <a:pt x="2104986" y="207695"/>
                  </a:lnTo>
                  <a:lnTo>
                    <a:pt x="2058098" y="195326"/>
                  </a:lnTo>
                  <a:lnTo>
                    <a:pt x="2010143" y="186766"/>
                  </a:lnTo>
                  <a:lnTo>
                    <a:pt x="1961578" y="181902"/>
                  </a:lnTo>
                  <a:lnTo>
                    <a:pt x="1912823" y="180594"/>
                  </a:lnTo>
                  <a:lnTo>
                    <a:pt x="1864360" y="182702"/>
                  </a:lnTo>
                  <a:lnTo>
                    <a:pt x="1816417" y="187883"/>
                  </a:lnTo>
                  <a:lnTo>
                    <a:pt x="1768932" y="195643"/>
                  </a:lnTo>
                  <a:lnTo>
                    <a:pt x="1721853" y="205701"/>
                  </a:lnTo>
                  <a:lnTo>
                    <a:pt x="1675180" y="217754"/>
                  </a:lnTo>
                  <a:lnTo>
                    <a:pt x="1628851" y="231508"/>
                  </a:lnTo>
                  <a:lnTo>
                    <a:pt x="1582851" y="246697"/>
                  </a:lnTo>
                  <a:lnTo>
                    <a:pt x="1537144" y="263004"/>
                  </a:lnTo>
                  <a:lnTo>
                    <a:pt x="1491703" y="280149"/>
                  </a:lnTo>
                  <a:lnTo>
                    <a:pt x="1446479" y="297827"/>
                  </a:lnTo>
                  <a:lnTo>
                    <a:pt x="1401470" y="315772"/>
                  </a:lnTo>
                  <a:lnTo>
                    <a:pt x="0" y="1283804"/>
                  </a:lnTo>
                  <a:lnTo>
                    <a:pt x="12509" y="1320203"/>
                  </a:lnTo>
                  <a:lnTo>
                    <a:pt x="1421498" y="357759"/>
                  </a:lnTo>
                  <a:lnTo>
                    <a:pt x="1605610" y="298069"/>
                  </a:lnTo>
                  <a:lnTo>
                    <a:pt x="1714271" y="265671"/>
                  </a:lnTo>
                  <a:lnTo>
                    <a:pt x="1790052" y="249339"/>
                  </a:lnTo>
                  <a:lnTo>
                    <a:pt x="1875523" y="237794"/>
                  </a:lnTo>
                  <a:lnTo>
                    <a:pt x="2041550" y="240284"/>
                  </a:lnTo>
                  <a:lnTo>
                    <a:pt x="2179091" y="273799"/>
                  </a:lnTo>
                  <a:lnTo>
                    <a:pt x="2272868" y="312699"/>
                  </a:lnTo>
                  <a:lnTo>
                    <a:pt x="2307526" y="331368"/>
                  </a:lnTo>
                  <a:close/>
                </a:path>
                <a:path w="3201669" h="1320800">
                  <a:moveTo>
                    <a:pt x="3201187" y="0"/>
                  </a:moveTo>
                  <a:lnTo>
                    <a:pt x="2880080" y="170116"/>
                  </a:lnTo>
                  <a:lnTo>
                    <a:pt x="2702864" y="274612"/>
                  </a:lnTo>
                  <a:lnTo>
                    <a:pt x="2606344" y="356463"/>
                  </a:lnTo>
                  <a:lnTo>
                    <a:pt x="2527376" y="458698"/>
                  </a:lnTo>
                  <a:lnTo>
                    <a:pt x="3201187" y="0"/>
                  </a:lnTo>
                  <a:close/>
                </a:path>
              </a:pathLst>
            </a:custGeom>
            <a:solidFill>
              <a:srgbClr val="E0E0E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" name="object 57"/>
            <p:cNvSpPr/>
            <p:nvPr/>
          </p:nvSpPr>
          <p:spPr>
            <a:xfrm>
              <a:off x="14881607" y="8968428"/>
              <a:ext cx="3364865" cy="1405890"/>
            </a:xfrm>
            <a:custGeom>
              <a:avLst/>
              <a:gdLst/>
              <a:ahLst/>
              <a:cxnLst/>
              <a:rect l="l" t="t" r="r" b="b"/>
              <a:pathLst>
                <a:path w="3364865" h="1405890">
                  <a:moveTo>
                    <a:pt x="2381313" y="589407"/>
                  </a:moveTo>
                  <a:lnTo>
                    <a:pt x="2377948" y="586778"/>
                  </a:lnTo>
                  <a:lnTo>
                    <a:pt x="2376436" y="579920"/>
                  </a:lnTo>
                  <a:lnTo>
                    <a:pt x="2365171" y="542302"/>
                  </a:lnTo>
                  <a:lnTo>
                    <a:pt x="2338082" y="489927"/>
                  </a:lnTo>
                  <a:lnTo>
                    <a:pt x="2307018" y="449503"/>
                  </a:lnTo>
                  <a:lnTo>
                    <a:pt x="2263686" y="408470"/>
                  </a:lnTo>
                  <a:lnTo>
                    <a:pt x="2207717" y="370065"/>
                  </a:lnTo>
                  <a:lnTo>
                    <a:pt x="2134222" y="335495"/>
                  </a:lnTo>
                  <a:lnTo>
                    <a:pt x="2089734" y="320954"/>
                  </a:lnTo>
                  <a:lnTo>
                    <a:pt x="2041994" y="309613"/>
                  </a:lnTo>
                  <a:lnTo>
                    <a:pt x="1991360" y="301828"/>
                  </a:lnTo>
                  <a:lnTo>
                    <a:pt x="1938210" y="297929"/>
                  </a:lnTo>
                  <a:lnTo>
                    <a:pt x="1882902" y="298284"/>
                  </a:lnTo>
                  <a:lnTo>
                    <a:pt x="1825802" y="303237"/>
                  </a:lnTo>
                  <a:lnTo>
                    <a:pt x="1780578" y="310578"/>
                  </a:lnTo>
                  <a:lnTo>
                    <a:pt x="1734680" y="319849"/>
                  </a:lnTo>
                  <a:lnTo>
                    <a:pt x="1688160" y="330974"/>
                  </a:lnTo>
                  <a:lnTo>
                    <a:pt x="1641081" y="343877"/>
                  </a:lnTo>
                  <a:lnTo>
                    <a:pt x="1593519" y="358495"/>
                  </a:lnTo>
                  <a:lnTo>
                    <a:pt x="1545513" y="374738"/>
                  </a:lnTo>
                  <a:lnTo>
                    <a:pt x="1497152" y="392531"/>
                  </a:lnTo>
                  <a:lnTo>
                    <a:pt x="1448473" y="411810"/>
                  </a:lnTo>
                  <a:lnTo>
                    <a:pt x="1399057" y="432714"/>
                  </a:lnTo>
                  <a:lnTo>
                    <a:pt x="1171765" y="589572"/>
                  </a:lnTo>
                  <a:lnTo>
                    <a:pt x="23139" y="1388122"/>
                  </a:lnTo>
                  <a:lnTo>
                    <a:pt x="0" y="1405191"/>
                  </a:lnTo>
                  <a:lnTo>
                    <a:pt x="215" y="1405496"/>
                  </a:lnTo>
                  <a:lnTo>
                    <a:pt x="1190485" y="589546"/>
                  </a:lnTo>
                  <a:lnTo>
                    <a:pt x="1403769" y="442099"/>
                  </a:lnTo>
                  <a:lnTo>
                    <a:pt x="1404035" y="441909"/>
                  </a:lnTo>
                  <a:lnTo>
                    <a:pt x="1404759" y="441604"/>
                  </a:lnTo>
                  <a:lnTo>
                    <a:pt x="1452283" y="421411"/>
                  </a:lnTo>
                  <a:lnTo>
                    <a:pt x="1500720" y="402107"/>
                  </a:lnTo>
                  <a:lnTo>
                    <a:pt x="1548841" y="384276"/>
                  </a:lnTo>
                  <a:lnTo>
                    <a:pt x="1596567" y="367982"/>
                  </a:lnTo>
                  <a:lnTo>
                    <a:pt x="1643849" y="353314"/>
                  </a:lnTo>
                  <a:lnTo>
                    <a:pt x="1690585" y="340321"/>
                  </a:lnTo>
                  <a:lnTo>
                    <a:pt x="1736725" y="329107"/>
                  </a:lnTo>
                  <a:lnTo>
                    <a:pt x="1782191" y="319722"/>
                  </a:lnTo>
                  <a:lnTo>
                    <a:pt x="1826907" y="312267"/>
                  </a:lnTo>
                  <a:lnTo>
                    <a:pt x="1883308" y="307098"/>
                  </a:lnTo>
                  <a:lnTo>
                    <a:pt x="1937956" y="306451"/>
                  </a:lnTo>
                  <a:lnTo>
                    <a:pt x="1990483" y="309981"/>
                  </a:lnTo>
                  <a:lnTo>
                    <a:pt x="2040534" y="317347"/>
                  </a:lnTo>
                  <a:lnTo>
                    <a:pt x="2087753" y="328206"/>
                  </a:lnTo>
                  <a:lnTo>
                    <a:pt x="2131771" y="342214"/>
                  </a:lnTo>
                  <a:lnTo>
                    <a:pt x="2172220" y="359029"/>
                  </a:lnTo>
                  <a:lnTo>
                    <a:pt x="2233917" y="393763"/>
                  </a:lnTo>
                  <a:lnTo>
                    <a:pt x="2283434" y="432714"/>
                  </a:lnTo>
                  <a:lnTo>
                    <a:pt x="2320506" y="472795"/>
                  </a:lnTo>
                  <a:lnTo>
                    <a:pt x="2346261" y="510679"/>
                  </a:lnTo>
                  <a:lnTo>
                    <a:pt x="2371966" y="568401"/>
                  </a:lnTo>
                  <a:lnTo>
                    <a:pt x="2376398" y="584301"/>
                  </a:lnTo>
                  <a:lnTo>
                    <a:pt x="2377059" y="586155"/>
                  </a:lnTo>
                  <a:lnTo>
                    <a:pt x="2319604" y="548995"/>
                  </a:lnTo>
                  <a:lnTo>
                    <a:pt x="2260523" y="519912"/>
                  </a:lnTo>
                  <a:lnTo>
                    <a:pt x="2223871" y="505167"/>
                  </a:lnTo>
                  <a:lnTo>
                    <a:pt x="2187575" y="492607"/>
                  </a:lnTo>
                  <a:lnTo>
                    <a:pt x="2147735" y="481469"/>
                  </a:lnTo>
                  <a:lnTo>
                    <a:pt x="2104682" y="472033"/>
                  </a:lnTo>
                  <a:lnTo>
                    <a:pt x="2058746" y="464566"/>
                  </a:lnTo>
                  <a:lnTo>
                    <a:pt x="2010257" y="459320"/>
                  </a:lnTo>
                  <a:lnTo>
                    <a:pt x="1959546" y="456552"/>
                  </a:lnTo>
                  <a:lnTo>
                    <a:pt x="1906955" y="456539"/>
                  </a:lnTo>
                  <a:lnTo>
                    <a:pt x="1852803" y="459536"/>
                  </a:lnTo>
                  <a:lnTo>
                    <a:pt x="1797418" y="465810"/>
                  </a:lnTo>
                  <a:lnTo>
                    <a:pt x="1742478" y="474992"/>
                  </a:lnTo>
                  <a:lnTo>
                    <a:pt x="1689493" y="486295"/>
                  </a:lnTo>
                  <a:lnTo>
                    <a:pt x="1638604" y="499338"/>
                  </a:lnTo>
                  <a:lnTo>
                    <a:pt x="1589989" y="513740"/>
                  </a:lnTo>
                  <a:lnTo>
                    <a:pt x="1543773" y="529132"/>
                  </a:lnTo>
                  <a:lnTo>
                    <a:pt x="1500149" y="545109"/>
                  </a:lnTo>
                  <a:lnTo>
                    <a:pt x="1459242" y="561314"/>
                  </a:lnTo>
                  <a:lnTo>
                    <a:pt x="1421231" y="577367"/>
                  </a:lnTo>
                  <a:lnTo>
                    <a:pt x="1386243" y="592861"/>
                  </a:lnTo>
                  <a:lnTo>
                    <a:pt x="1350530" y="609447"/>
                  </a:lnTo>
                  <a:lnTo>
                    <a:pt x="1291564" y="638365"/>
                  </a:lnTo>
                  <a:lnTo>
                    <a:pt x="1230350" y="670966"/>
                  </a:lnTo>
                  <a:lnTo>
                    <a:pt x="1226705" y="673214"/>
                  </a:lnTo>
                  <a:lnTo>
                    <a:pt x="1226858" y="673544"/>
                  </a:lnTo>
                  <a:lnTo>
                    <a:pt x="1227023" y="673862"/>
                  </a:lnTo>
                  <a:lnTo>
                    <a:pt x="1230998" y="672261"/>
                  </a:lnTo>
                  <a:lnTo>
                    <a:pt x="1321422" y="630097"/>
                  </a:lnTo>
                  <a:lnTo>
                    <a:pt x="1353324" y="615619"/>
                  </a:lnTo>
                  <a:lnTo>
                    <a:pt x="1389240" y="599757"/>
                  </a:lnTo>
                  <a:lnTo>
                    <a:pt x="1428965" y="582955"/>
                  </a:lnTo>
                  <a:lnTo>
                    <a:pt x="1472412" y="565480"/>
                  </a:lnTo>
                  <a:lnTo>
                    <a:pt x="1519364" y="547878"/>
                  </a:lnTo>
                  <a:lnTo>
                    <a:pt x="1569593" y="530669"/>
                  </a:lnTo>
                  <a:lnTo>
                    <a:pt x="1622882" y="514388"/>
                  </a:lnTo>
                  <a:lnTo>
                    <a:pt x="1679016" y="499554"/>
                  </a:lnTo>
                  <a:lnTo>
                    <a:pt x="1737741" y="486702"/>
                  </a:lnTo>
                  <a:lnTo>
                    <a:pt x="1798866" y="476364"/>
                  </a:lnTo>
                  <a:lnTo>
                    <a:pt x="1853679" y="470115"/>
                  </a:lnTo>
                  <a:lnTo>
                    <a:pt x="1907273" y="467029"/>
                  </a:lnTo>
                  <a:lnTo>
                    <a:pt x="1959317" y="466826"/>
                  </a:lnTo>
                  <a:lnTo>
                    <a:pt x="2009495" y="469277"/>
                  </a:lnTo>
                  <a:lnTo>
                    <a:pt x="2057501" y="474116"/>
                  </a:lnTo>
                  <a:lnTo>
                    <a:pt x="2103005" y="481088"/>
                  </a:lnTo>
                  <a:lnTo>
                    <a:pt x="2145690" y="489940"/>
                  </a:lnTo>
                  <a:lnTo>
                    <a:pt x="2185251" y="500418"/>
                  </a:lnTo>
                  <a:lnTo>
                    <a:pt x="2257920" y="526173"/>
                  </a:lnTo>
                  <a:lnTo>
                    <a:pt x="2317229" y="553466"/>
                  </a:lnTo>
                  <a:lnTo>
                    <a:pt x="2377821" y="588302"/>
                  </a:lnTo>
                  <a:lnTo>
                    <a:pt x="2378291" y="589572"/>
                  </a:lnTo>
                  <a:lnTo>
                    <a:pt x="2378443" y="589546"/>
                  </a:lnTo>
                  <a:lnTo>
                    <a:pt x="2378265" y="588530"/>
                  </a:lnTo>
                  <a:lnTo>
                    <a:pt x="2381110" y="589724"/>
                  </a:lnTo>
                  <a:lnTo>
                    <a:pt x="2381313" y="589407"/>
                  </a:lnTo>
                  <a:close/>
                </a:path>
                <a:path w="3364865" h="1405890">
                  <a:moveTo>
                    <a:pt x="3364420" y="635"/>
                  </a:moveTo>
                  <a:lnTo>
                    <a:pt x="3364230" y="317"/>
                  </a:lnTo>
                  <a:lnTo>
                    <a:pt x="3364039" y="0"/>
                  </a:lnTo>
                  <a:lnTo>
                    <a:pt x="3360648" y="1701"/>
                  </a:lnTo>
                  <a:lnTo>
                    <a:pt x="3327082" y="21056"/>
                  </a:lnTo>
                  <a:lnTo>
                    <a:pt x="3284334" y="46774"/>
                  </a:lnTo>
                  <a:lnTo>
                    <a:pt x="3228048" y="81343"/>
                  </a:lnTo>
                  <a:lnTo>
                    <a:pt x="3160141" y="123786"/>
                  </a:lnTo>
                  <a:lnTo>
                    <a:pt x="3082569" y="173088"/>
                  </a:lnTo>
                  <a:lnTo>
                    <a:pt x="2997263" y="228219"/>
                  </a:lnTo>
                  <a:lnTo>
                    <a:pt x="2952318" y="257644"/>
                  </a:lnTo>
                  <a:lnTo>
                    <a:pt x="2906153" y="288150"/>
                  </a:lnTo>
                  <a:lnTo>
                    <a:pt x="2860116" y="318871"/>
                  </a:lnTo>
                  <a:lnTo>
                    <a:pt x="2815539" y="348894"/>
                  </a:lnTo>
                  <a:lnTo>
                    <a:pt x="2731605" y="406171"/>
                  </a:lnTo>
                  <a:lnTo>
                    <a:pt x="2656040" y="458571"/>
                  </a:lnTo>
                  <a:lnTo>
                    <a:pt x="2590558" y="504723"/>
                  </a:lnTo>
                  <a:lnTo>
                    <a:pt x="2536812" y="543217"/>
                  </a:lnTo>
                  <a:lnTo>
                    <a:pt x="2496515" y="572668"/>
                  </a:lnTo>
                  <a:lnTo>
                    <a:pt x="2465641" y="596112"/>
                  </a:lnTo>
                  <a:lnTo>
                    <a:pt x="2462733" y="598589"/>
                  </a:lnTo>
                  <a:lnTo>
                    <a:pt x="2463139" y="599186"/>
                  </a:lnTo>
                  <a:lnTo>
                    <a:pt x="2466454" y="597306"/>
                  </a:lnTo>
                  <a:lnTo>
                    <a:pt x="2498877" y="576072"/>
                  </a:lnTo>
                  <a:lnTo>
                    <a:pt x="2737040" y="414299"/>
                  </a:lnTo>
                  <a:lnTo>
                    <a:pt x="2865920" y="327723"/>
                  </a:lnTo>
                  <a:lnTo>
                    <a:pt x="2958058" y="266534"/>
                  </a:lnTo>
                  <a:lnTo>
                    <a:pt x="3087814" y="181356"/>
                  </a:lnTo>
                  <a:lnTo>
                    <a:pt x="3329241" y="24599"/>
                  </a:lnTo>
                  <a:lnTo>
                    <a:pt x="3361398" y="2946"/>
                  </a:lnTo>
                  <a:lnTo>
                    <a:pt x="3364420" y="635"/>
                  </a:lnTo>
                  <a:close/>
                </a:path>
              </a:pathLst>
            </a:custGeom>
            <a:solidFill>
              <a:srgbClr val="26333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" name="object 58"/>
            <p:cNvSpPr/>
            <p:nvPr/>
          </p:nvSpPr>
          <p:spPr>
            <a:xfrm>
              <a:off x="16179741" y="9378365"/>
              <a:ext cx="1689735" cy="1000760"/>
            </a:xfrm>
            <a:custGeom>
              <a:avLst/>
              <a:gdLst/>
              <a:ahLst/>
              <a:cxnLst/>
              <a:rect l="l" t="t" r="r" b="b"/>
              <a:pathLst>
                <a:path w="1689734" h="1000759">
                  <a:moveTo>
                    <a:pt x="1630465" y="0"/>
                  </a:moveTo>
                  <a:lnTo>
                    <a:pt x="1067822" y="414259"/>
                  </a:lnTo>
                  <a:lnTo>
                    <a:pt x="1048250" y="400851"/>
                  </a:lnTo>
                  <a:lnTo>
                    <a:pt x="1002609" y="368949"/>
                  </a:lnTo>
                  <a:lnTo>
                    <a:pt x="950513" y="331035"/>
                  </a:lnTo>
                  <a:lnTo>
                    <a:pt x="911575" y="299592"/>
                  </a:lnTo>
                  <a:lnTo>
                    <a:pt x="871002" y="273384"/>
                  </a:lnTo>
                  <a:lnTo>
                    <a:pt x="832269" y="266563"/>
                  </a:lnTo>
                  <a:lnTo>
                    <a:pt x="776302" y="292975"/>
                  </a:lnTo>
                  <a:lnTo>
                    <a:pt x="766707" y="321139"/>
                  </a:lnTo>
                  <a:lnTo>
                    <a:pt x="771168" y="335473"/>
                  </a:lnTo>
                  <a:lnTo>
                    <a:pt x="780710" y="351989"/>
                  </a:lnTo>
                  <a:lnTo>
                    <a:pt x="806158" y="387092"/>
                  </a:lnTo>
                  <a:lnTo>
                    <a:pt x="847634" y="442705"/>
                  </a:lnTo>
                  <a:lnTo>
                    <a:pt x="888550" y="498940"/>
                  </a:lnTo>
                  <a:lnTo>
                    <a:pt x="912319" y="535910"/>
                  </a:lnTo>
                  <a:lnTo>
                    <a:pt x="919568" y="552077"/>
                  </a:lnTo>
                  <a:lnTo>
                    <a:pt x="921900" y="561745"/>
                  </a:lnTo>
                  <a:lnTo>
                    <a:pt x="919237" y="568765"/>
                  </a:lnTo>
                  <a:lnTo>
                    <a:pt x="911502" y="576987"/>
                  </a:lnTo>
                  <a:lnTo>
                    <a:pt x="752206" y="498048"/>
                  </a:lnTo>
                  <a:lnTo>
                    <a:pt x="632570" y="439487"/>
                  </a:lnTo>
                  <a:lnTo>
                    <a:pt x="556927" y="403851"/>
                  </a:lnTo>
                  <a:lnTo>
                    <a:pt x="508544" y="383516"/>
                  </a:lnTo>
                  <a:lnTo>
                    <a:pt x="461995" y="367712"/>
                  </a:lnTo>
                  <a:lnTo>
                    <a:pt x="420005" y="362582"/>
                  </a:lnTo>
                  <a:lnTo>
                    <a:pt x="385298" y="374271"/>
                  </a:lnTo>
                  <a:lnTo>
                    <a:pt x="365018" y="391903"/>
                  </a:lnTo>
                  <a:lnTo>
                    <a:pt x="354181" y="408899"/>
                  </a:lnTo>
                  <a:lnTo>
                    <a:pt x="350801" y="427908"/>
                  </a:lnTo>
                  <a:lnTo>
                    <a:pt x="352891" y="451577"/>
                  </a:lnTo>
                  <a:lnTo>
                    <a:pt x="360793" y="472386"/>
                  </a:lnTo>
                  <a:lnTo>
                    <a:pt x="398787" y="506182"/>
                  </a:lnTo>
                  <a:lnTo>
                    <a:pt x="498701" y="577136"/>
                  </a:lnTo>
                  <a:lnTo>
                    <a:pt x="692357" y="709423"/>
                  </a:lnTo>
                  <a:lnTo>
                    <a:pt x="671211" y="700900"/>
                  </a:lnTo>
                  <a:lnTo>
                    <a:pt x="647900" y="691886"/>
                  </a:lnTo>
                  <a:lnTo>
                    <a:pt x="618872" y="681162"/>
                  </a:lnTo>
                  <a:lnTo>
                    <a:pt x="592022" y="670818"/>
                  </a:lnTo>
                  <a:lnTo>
                    <a:pt x="550094" y="653928"/>
                  </a:lnTo>
                  <a:lnTo>
                    <a:pt x="332907" y="565127"/>
                  </a:lnTo>
                  <a:lnTo>
                    <a:pt x="291568" y="548672"/>
                  </a:lnTo>
                  <a:lnTo>
                    <a:pt x="265543" y="538936"/>
                  </a:lnTo>
                  <a:lnTo>
                    <a:pt x="225704" y="527210"/>
                  </a:lnTo>
                  <a:lnTo>
                    <a:pt x="178370" y="519183"/>
                  </a:lnTo>
                  <a:lnTo>
                    <a:pt x="131684" y="521749"/>
                  </a:lnTo>
                  <a:lnTo>
                    <a:pt x="93789" y="541805"/>
                  </a:lnTo>
                  <a:lnTo>
                    <a:pt x="66819" y="570018"/>
                  </a:lnTo>
                  <a:lnTo>
                    <a:pt x="56340" y="587283"/>
                  </a:lnTo>
                  <a:lnTo>
                    <a:pt x="61009" y="600671"/>
                  </a:lnTo>
                  <a:lnTo>
                    <a:pt x="79486" y="617258"/>
                  </a:lnTo>
                  <a:lnTo>
                    <a:pt x="65685" y="619530"/>
                  </a:lnTo>
                  <a:lnTo>
                    <a:pt x="27106" y="637933"/>
                  </a:lnTo>
                  <a:lnTo>
                    <a:pt x="5467" y="674492"/>
                  </a:lnTo>
                  <a:lnTo>
                    <a:pt x="0" y="702548"/>
                  </a:lnTo>
                  <a:lnTo>
                    <a:pt x="2014" y="718277"/>
                  </a:lnTo>
                  <a:lnTo>
                    <a:pt x="14964" y="727420"/>
                  </a:lnTo>
                  <a:lnTo>
                    <a:pt x="42304" y="735715"/>
                  </a:lnTo>
                  <a:lnTo>
                    <a:pt x="620045" y="965059"/>
                  </a:lnTo>
                  <a:lnTo>
                    <a:pt x="981605" y="1000692"/>
                  </a:lnTo>
                  <a:lnTo>
                    <a:pt x="1002664" y="993265"/>
                  </a:lnTo>
                  <a:lnTo>
                    <a:pt x="1055873" y="969013"/>
                  </a:lnTo>
                  <a:lnTo>
                    <a:pt x="1126279" y="924982"/>
                  </a:lnTo>
                  <a:lnTo>
                    <a:pt x="1198928" y="858214"/>
                  </a:lnTo>
                  <a:lnTo>
                    <a:pt x="1232122" y="811293"/>
                  </a:lnTo>
                  <a:lnTo>
                    <a:pt x="1254584" y="762275"/>
                  </a:lnTo>
                  <a:lnTo>
                    <a:pt x="1268528" y="713134"/>
                  </a:lnTo>
                  <a:lnTo>
                    <a:pt x="1276167" y="665843"/>
                  </a:lnTo>
                  <a:lnTo>
                    <a:pt x="1279715" y="622373"/>
                  </a:lnTo>
                  <a:lnTo>
                    <a:pt x="1281383" y="584698"/>
                  </a:lnTo>
                  <a:lnTo>
                    <a:pt x="1283386" y="554789"/>
                  </a:lnTo>
                  <a:lnTo>
                    <a:pt x="1300977" y="513289"/>
                  </a:lnTo>
                  <a:lnTo>
                    <a:pt x="1334988" y="477371"/>
                  </a:lnTo>
                  <a:lnTo>
                    <a:pt x="1372566" y="446729"/>
                  </a:lnTo>
                  <a:lnTo>
                    <a:pt x="1400859" y="421055"/>
                  </a:lnTo>
                  <a:lnTo>
                    <a:pt x="1416194" y="402115"/>
                  </a:lnTo>
                  <a:lnTo>
                    <a:pt x="1426752" y="385958"/>
                  </a:lnTo>
                  <a:lnTo>
                    <a:pt x="1437434" y="363724"/>
                  </a:lnTo>
                  <a:lnTo>
                    <a:pt x="1453140" y="326555"/>
                  </a:lnTo>
                  <a:lnTo>
                    <a:pt x="1484554" y="304460"/>
                  </a:lnTo>
                  <a:lnTo>
                    <a:pt x="1555492" y="248472"/>
                  </a:lnTo>
                  <a:lnTo>
                    <a:pt x="1630998" y="174035"/>
                  </a:lnTo>
                  <a:lnTo>
                    <a:pt x="1676118" y="96593"/>
                  </a:lnTo>
                  <a:lnTo>
                    <a:pt x="1689116" y="39743"/>
                  </a:lnTo>
                  <a:lnTo>
                    <a:pt x="1688693" y="10731"/>
                  </a:lnTo>
                  <a:lnTo>
                    <a:pt x="1670569" y="502"/>
                  </a:lnTo>
                  <a:lnTo>
                    <a:pt x="1630465" y="0"/>
                  </a:lnTo>
                  <a:close/>
                </a:path>
              </a:pathLst>
            </a:custGeom>
            <a:solidFill>
              <a:srgbClr val="FFB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" name="object 59"/>
            <p:cNvSpPr/>
            <p:nvPr/>
          </p:nvSpPr>
          <p:spPr>
            <a:xfrm>
              <a:off x="17112500" y="9964294"/>
              <a:ext cx="101075" cy="85798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0" name="object 60"/>
            <p:cNvSpPr/>
            <p:nvPr/>
          </p:nvSpPr>
          <p:spPr>
            <a:xfrm>
              <a:off x="17243380" y="9789519"/>
              <a:ext cx="110051" cy="127681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1" name="object 61"/>
            <p:cNvSpPr/>
            <p:nvPr/>
          </p:nvSpPr>
          <p:spPr>
            <a:xfrm>
              <a:off x="17587680" y="9554872"/>
              <a:ext cx="32384" cy="121920"/>
            </a:xfrm>
            <a:custGeom>
              <a:avLst/>
              <a:gdLst/>
              <a:ahLst/>
              <a:cxnLst/>
              <a:rect l="l" t="t" r="r" b="b"/>
              <a:pathLst>
                <a:path w="32384" h="121920">
                  <a:moveTo>
                    <a:pt x="17459" y="0"/>
                  </a:moveTo>
                  <a:lnTo>
                    <a:pt x="1201" y="37141"/>
                  </a:lnTo>
                  <a:lnTo>
                    <a:pt x="0" y="49770"/>
                  </a:lnTo>
                  <a:lnTo>
                    <a:pt x="528" y="63422"/>
                  </a:lnTo>
                  <a:lnTo>
                    <a:pt x="17239" y="107630"/>
                  </a:lnTo>
                  <a:lnTo>
                    <a:pt x="30925" y="121504"/>
                  </a:lnTo>
                  <a:lnTo>
                    <a:pt x="31815" y="120572"/>
                  </a:lnTo>
                  <a:lnTo>
                    <a:pt x="30054" y="115456"/>
                  </a:lnTo>
                  <a:lnTo>
                    <a:pt x="23589" y="103562"/>
                  </a:lnTo>
                  <a:lnTo>
                    <a:pt x="16037" y="85589"/>
                  </a:lnTo>
                  <a:lnTo>
                    <a:pt x="11020" y="62238"/>
                  </a:lnTo>
                  <a:lnTo>
                    <a:pt x="10792" y="38342"/>
                  </a:lnTo>
                  <a:lnTo>
                    <a:pt x="14219" y="19130"/>
                  </a:lnTo>
                  <a:lnTo>
                    <a:pt x="17920" y="6090"/>
                  </a:lnTo>
                  <a:lnTo>
                    <a:pt x="18517" y="712"/>
                  </a:lnTo>
                  <a:lnTo>
                    <a:pt x="17459" y="0"/>
                  </a:lnTo>
                  <a:close/>
                </a:path>
              </a:pathLst>
            </a:custGeom>
            <a:solidFill>
              <a:srgbClr val="EB996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" name="object 62"/>
            <p:cNvSpPr/>
            <p:nvPr/>
          </p:nvSpPr>
          <p:spPr>
            <a:xfrm>
              <a:off x="16876948" y="10074701"/>
              <a:ext cx="233490" cy="119959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3" name="object 63"/>
            <p:cNvSpPr/>
            <p:nvPr/>
          </p:nvSpPr>
          <p:spPr>
            <a:xfrm>
              <a:off x="16259226" y="10001751"/>
              <a:ext cx="1085215" cy="262890"/>
            </a:xfrm>
            <a:custGeom>
              <a:avLst/>
              <a:gdLst/>
              <a:ahLst/>
              <a:cxnLst/>
              <a:rect l="l" t="t" r="r" b="b"/>
              <a:pathLst>
                <a:path w="1085215" h="262890">
                  <a:moveTo>
                    <a:pt x="596366" y="262788"/>
                  </a:moveTo>
                  <a:lnTo>
                    <a:pt x="556717" y="242392"/>
                  </a:lnTo>
                  <a:lnTo>
                    <a:pt x="510514" y="220865"/>
                  </a:lnTo>
                  <a:lnTo>
                    <a:pt x="450494" y="193497"/>
                  </a:lnTo>
                  <a:lnTo>
                    <a:pt x="379488" y="161620"/>
                  </a:lnTo>
                  <a:lnTo>
                    <a:pt x="300316" y="126517"/>
                  </a:lnTo>
                  <a:lnTo>
                    <a:pt x="220954" y="91757"/>
                  </a:lnTo>
                  <a:lnTo>
                    <a:pt x="149504" y="60858"/>
                  </a:lnTo>
                  <a:lnTo>
                    <a:pt x="88823" y="35026"/>
                  </a:lnTo>
                  <a:lnTo>
                    <a:pt x="41770" y="15468"/>
                  </a:lnTo>
                  <a:lnTo>
                    <a:pt x="0" y="0"/>
                  </a:lnTo>
                  <a:lnTo>
                    <a:pt x="10083" y="5994"/>
                  </a:lnTo>
                  <a:lnTo>
                    <a:pt x="85826" y="41935"/>
                  </a:lnTo>
                  <a:lnTo>
                    <a:pt x="145846" y="69303"/>
                  </a:lnTo>
                  <a:lnTo>
                    <a:pt x="216877" y="101180"/>
                  </a:lnTo>
                  <a:lnTo>
                    <a:pt x="296075" y="136296"/>
                  </a:lnTo>
                  <a:lnTo>
                    <a:pt x="375412" y="171056"/>
                  </a:lnTo>
                  <a:lnTo>
                    <a:pt x="446849" y="201942"/>
                  </a:lnTo>
                  <a:lnTo>
                    <a:pt x="507530" y="227774"/>
                  </a:lnTo>
                  <a:lnTo>
                    <a:pt x="554583" y="247332"/>
                  </a:lnTo>
                  <a:lnTo>
                    <a:pt x="596366" y="262788"/>
                  </a:lnTo>
                  <a:close/>
                </a:path>
                <a:path w="1085215" h="262890">
                  <a:moveTo>
                    <a:pt x="946708" y="136156"/>
                  </a:moveTo>
                  <a:lnTo>
                    <a:pt x="945286" y="132803"/>
                  </a:lnTo>
                  <a:lnTo>
                    <a:pt x="942682" y="135331"/>
                  </a:lnTo>
                  <a:lnTo>
                    <a:pt x="938809" y="142354"/>
                  </a:lnTo>
                  <a:lnTo>
                    <a:pt x="932840" y="152031"/>
                  </a:lnTo>
                  <a:lnTo>
                    <a:pt x="923912" y="162496"/>
                  </a:lnTo>
                  <a:lnTo>
                    <a:pt x="913333" y="171297"/>
                  </a:lnTo>
                  <a:lnTo>
                    <a:pt x="903617" y="177114"/>
                  </a:lnTo>
                  <a:lnTo>
                    <a:pt x="896581" y="180873"/>
                  </a:lnTo>
                  <a:lnTo>
                    <a:pt x="894016" y="183438"/>
                  </a:lnTo>
                  <a:lnTo>
                    <a:pt x="897318" y="184962"/>
                  </a:lnTo>
                  <a:lnTo>
                    <a:pt x="906195" y="184200"/>
                  </a:lnTo>
                  <a:lnTo>
                    <a:pt x="918298" y="179730"/>
                  </a:lnTo>
                  <a:lnTo>
                    <a:pt x="931303" y="170141"/>
                  </a:lnTo>
                  <a:lnTo>
                    <a:pt x="941082" y="157213"/>
                  </a:lnTo>
                  <a:lnTo>
                    <a:pt x="945769" y="145097"/>
                  </a:lnTo>
                  <a:lnTo>
                    <a:pt x="946708" y="136156"/>
                  </a:lnTo>
                  <a:close/>
                </a:path>
                <a:path w="1085215" h="262890">
                  <a:moveTo>
                    <a:pt x="1084770" y="30835"/>
                  </a:moveTo>
                  <a:lnTo>
                    <a:pt x="1083513" y="30416"/>
                  </a:lnTo>
                  <a:lnTo>
                    <a:pt x="1080376" y="32550"/>
                  </a:lnTo>
                  <a:lnTo>
                    <a:pt x="1074724" y="38963"/>
                  </a:lnTo>
                  <a:lnTo>
                    <a:pt x="1065961" y="47244"/>
                  </a:lnTo>
                  <a:lnTo>
                    <a:pt x="1053515" y="54965"/>
                  </a:lnTo>
                  <a:lnTo>
                    <a:pt x="1039698" y="59829"/>
                  </a:lnTo>
                  <a:lnTo>
                    <a:pt x="1027811" y="61455"/>
                  </a:lnTo>
                  <a:lnTo>
                    <a:pt x="1019314" y="61823"/>
                  </a:lnTo>
                  <a:lnTo>
                    <a:pt x="1015695" y="62941"/>
                  </a:lnTo>
                  <a:lnTo>
                    <a:pt x="1015212" y="64160"/>
                  </a:lnTo>
                  <a:lnTo>
                    <a:pt x="1019263" y="67373"/>
                  </a:lnTo>
                  <a:lnTo>
                    <a:pt x="1027214" y="69011"/>
                  </a:lnTo>
                  <a:lnTo>
                    <a:pt x="1033767" y="69786"/>
                  </a:lnTo>
                  <a:lnTo>
                    <a:pt x="1041349" y="69456"/>
                  </a:lnTo>
                  <a:lnTo>
                    <a:pt x="1077366" y="48895"/>
                  </a:lnTo>
                  <a:lnTo>
                    <a:pt x="1084656" y="36017"/>
                  </a:lnTo>
                  <a:lnTo>
                    <a:pt x="1084770" y="30835"/>
                  </a:lnTo>
                  <a:close/>
                </a:path>
              </a:pathLst>
            </a:custGeom>
            <a:solidFill>
              <a:srgbClr val="EB996E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4" name="object 6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07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dirty="0" spc="5"/>
              <a:t>Projekt</a:t>
            </a:r>
            <a:r>
              <a:rPr dirty="0" spc="15"/>
              <a:t> </a:t>
            </a:r>
            <a:r>
              <a:rPr dirty="0" spc="5"/>
              <a:t>współfinansowany</a:t>
            </a:r>
            <a:r>
              <a:rPr dirty="0" spc="20"/>
              <a:t> </a:t>
            </a:r>
            <a:r>
              <a:rPr dirty="0" spc="-5"/>
              <a:t>ze</a:t>
            </a:r>
            <a:r>
              <a:rPr dirty="0" spc="20"/>
              <a:t> </a:t>
            </a:r>
            <a:r>
              <a:rPr dirty="0"/>
              <a:t>środków</a:t>
            </a:r>
            <a:r>
              <a:rPr dirty="0" spc="15"/>
              <a:t> </a:t>
            </a:r>
            <a:r>
              <a:rPr dirty="0" spc="5"/>
              <a:t>Narodowego</a:t>
            </a:r>
            <a:r>
              <a:rPr dirty="0" spc="20"/>
              <a:t> </a:t>
            </a:r>
            <a:r>
              <a:rPr dirty="0" spc="10"/>
              <a:t>Programu</a:t>
            </a:r>
            <a:r>
              <a:rPr dirty="0" spc="20"/>
              <a:t> </a:t>
            </a:r>
            <a:r>
              <a:rPr dirty="0" spc="-5"/>
              <a:t>Zdrowia</a:t>
            </a:r>
            <a:r>
              <a:rPr dirty="0" spc="15"/>
              <a:t> </a:t>
            </a:r>
            <a:r>
              <a:rPr dirty="0" spc="10"/>
              <a:t>na</a:t>
            </a:r>
            <a:r>
              <a:rPr dirty="0" spc="20"/>
              <a:t> </a:t>
            </a:r>
            <a:r>
              <a:rPr dirty="0"/>
              <a:t>lata</a:t>
            </a:r>
            <a:r>
              <a:rPr dirty="0" spc="20"/>
              <a:t> </a:t>
            </a:r>
            <a:r>
              <a:rPr dirty="0" spc="-15"/>
              <a:t>2016-2020</a:t>
            </a:r>
            <a:r>
              <a:rPr dirty="0" spc="20"/>
              <a:t> </a:t>
            </a:r>
            <a:r>
              <a:rPr dirty="0"/>
              <a:t>przekazanych</a:t>
            </a:r>
            <a:r>
              <a:rPr dirty="0" spc="15"/>
              <a:t> </a:t>
            </a:r>
            <a:r>
              <a:rPr dirty="0" spc="-5"/>
              <a:t>przez</a:t>
            </a:r>
            <a:r>
              <a:rPr dirty="0" spc="20"/>
              <a:t> </a:t>
            </a:r>
            <a:r>
              <a:rPr dirty="0" spc="5"/>
              <a:t>Ministerstwo</a:t>
            </a:r>
            <a:r>
              <a:rPr dirty="0" spc="20"/>
              <a:t> </a:t>
            </a:r>
            <a:r>
              <a:rPr dirty="0"/>
              <a:t>Edukacji</a:t>
            </a:r>
            <a:r>
              <a:rPr dirty="0" spc="15"/>
              <a:t> </a:t>
            </a:r>
            <a:r>
              <a:rPr dirty="0"/>
              <a:t>Narodowej.</a:t>
            </a:r>
            <a:r>
              <a:rPr dirty="0" spc="20"/>
              <a:t> </a:t>
            </a:r>
            <a:r>
              <a:rPr dirty="0" spc="5"/>
              <a:t>Wszystkie</a:t>
            </a:r>
            <a:r>
              <a:rPr dirty="0" spc="20"/>
              <a:t> </a:t>
            </a:r>
            <a:r>
              <a:rPr dirty="0"/>
              <a:t>materiały</a:t>
            </a:r>
            <a:r>
              <a:rPr dirty="0" spc="20"/>
              <a:t> </a:t>
            </a:r>
            <a:r>
              <a:rPr dirty="0" spc="5"/>
              <a:t>dostępne</a:t>
            </a:r>
            <a:r>
              <a:rPr dirty="0" spc="15"/>
              <a:t> </a:t>
            </a:r>
            <a:r>
              <a:rPr dirty="0" spc="10"/>
              <a:t>na</a:t>
            </a:r>
            <a:r>
              <a:rPr dirty="0" spc="20"/>
              <a:t> </a:t>
            </a:r>
            <a:r>
              <a:rPr dirty="0" spc="5"/>
              <a:t>stronie</a:t>
            </a:r>
            <a:r>
              <a:rPr dirty="0" spc="20"/>
              <a:t> </a:t>
            </a:r>
            <a:r>
              <a:rPr dirty="0" spc="5"/>
              <a:t>udostępnione</a:t>
            </a:r>
            <a:r>
              <a:rPr dirty="0" spc="15"/>
              <a:t> </a:t>
            </a:r>
            <a:r>
              <a:rPr dirty="0" spc="10"/>
              <a:t>są</a:t>
            </a:r>
            <a:r>
              <a:rPr dirty="0" spc="20"/>
              <a:t> </a:t>
            </a:r>
            <a:r>
              <a:rPr dirty="0" spc="10"/>
              <a:t>na</a:t>
            </a:r>
            <a:r>
              <a:rPr dirty="0" spc="20"/>
              <a:t> </a:t>
            </a:r>
            <a:r>
              <a:rPr dirty="0" spc="-5"/>
              <a:t>licencji</a:t>
            </a:r>
            <a:r>
              <a:rPr dirty="0" spc="15"/>
              <a:t> </a:t>
            </a:r>
            <a:r>
              <a:rPr dirty="0" spc="5"/>
              <a:t>Creative</a:t>
            </a:r>
            <a:r>
              <a:rPr dirty="0" spc="20"/>
              <a:t> </a:t>
            </a:r>
            <a:r>
              <a:rPr dirty="0" spc="10"/>
              <a:t>Commons</a:t>
            </a:r>
            <a:r>
              <a:rPr dirty="0" spc="20"/>
              <a:t> </a:t>
            </a:r>
            <a:r>
              <a:rPr dirty="0" spc="10"/>
              <a:t>-</a:t>
            </a:r>
            <a:r>
              <a:rPr dirty="0" spc="20"/>
              <a:t> </a:t>
            </a:r>
            <a:r>
              <a:rPr dirty="0" spc="5"/>
              <a:t>Uznanie</a:t>
            </a:r>
            <a:r>
              <a:rPr dirty="0" spc="15"/>
              <a:t> </a:t>
            </a:r>
            <a:r>
              <a:rPr dirty="0"/>
              <a:t>Autorstwa</a:t>
            </a:r>
            <a:r>
              <a:rPr dirty="0" spc="20"/>
              <a:t> </a:t>
            </a:r>
            <a:r>
              <a:rPr dirty="0" spc="10"/>
              <a:t>-</a:t>
            </a:r>
            <a:r>
              <a:rPr dirty="0" spc="20"/>
              <a:t> </a:t>
            </a:r>
            <a:r>
              <a:rPr dirty="0" spc="10"/>
              <a:t>Na</a:t>
            </a:r>
            <a:r>
              <a:rPr dirty="0" spc="15"/>
              <a:t> </a:t>
            </a:r>
            <a:r>
              <a:rPr dirty="0"/>
              <a:t>tych</a:t>
            </a:r>
            <a:r>
              <a:rPr dirty="0" spc="20"/>
              <a:t> </a:t>
            </a:r>
            <a:r>
              <a:rPr dirty="0" spc="5"/>
              <a:t>samych</a:t>
            </a:r>
            <a:r>
              <a:rPr dirty="0" spc="20"/>
              <a:t> </a:t>
            </a:r>
            <a:r>
              <a:rPr dirty="0" spc="5"/>
              <a:t>zasadach</a:t>
            </a:r>
            <a:r>
              <a:rPr dirty="0" spc="20"/>
              <a:t> </a:t>
            </a:r>
            <a:r>
              <a:rPr dirty="0" spc="10"/>
              <a:t>4.0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0104100" cy="3402329"/>
          </a:xfrm>
          <a:custGeom>
            <a:avLst/>
            <a:gdLst/>
            <a:ahLst/>
            <a:cxnLst/>
            <a:rect l="l" t="t" r="r" b="b"/>
            <a:pathLst>
              <a:path w="20104100" h="3402329">
                <a:moveTo>
                  <a:pt x="20104099" y="0"/>
                </a:moveTo>
                <a:lnTo>
                  <a:pt x="0" y="0"/>
                </a:lnTo>
                <a:lnTo>
                  <a:pt x="0" y="563700"/>
                </a:lnTo>
                <a:lnTo>
                  <a:pt x="2953403" y="492203"/>
                </a:lnTo>
                <a:lnTo>
                  <a:pt x="3591910" y="479172"/>
                </a:lnTo>
                <a:lnTo>
                  <a:pt x="4066578" y="471401"/>
                </a:lnTo>
                <a:lnTo>
                  <a:pt x="4484697" y="466318"/>
                </a:lnTo>
                <a:lnTo>
                  <a:pt x="4847114" y="463525"/>
                </a:lnTo>
                <a:lnTo>
                  <a:pt x="5154882" y="462519"/>
                </a:lnTo>
                <a:lnTo>
                  <a:pt x="5459726" y="462928"/>
                </a:lnTo>
                <a:lnTo>
                  <a:pt x="5711345" y="464441"/>
                </a:lnTo>
                <a:lnTo>
                  <a:pt x="5960607" y="467097"/>
                </a:lnTo>
                <a:lnTo>
                  <a:pt x="6207366" y="470969"/>
                </a:lnTo>
                <a:lnTo>
                  <a:pt x="6402872" y="474991"/>
                </a:lnTo>
                <a:lnTo>
                  <a:pt x="6596604" y="479876"/>
                </a:lnTo>
                <a:lnTo>
                  <a:pt x="6788488" y="485661"/>
                </a:lnTo>
                <a:lnTo>
                  <a:pt x="6978449" y="492383"/>
                </a:lnTo>
                <a:lnTo>
                  <a:pt x="7166409" y="500080"/>
                </a:lnTo>
                <a:lnTo>
                  <a:pt x="7306022" y="506514"/>
                </a:lnTo>
                <a:lnTo>
                  <a:pt x="7444435" y="513534"/>
                </a:lnTo>
                <a:lnTo>
                  <a:pt x="7581617" y="521155"/>
                </a:lnTo>
                <a:lnTo>
                  <a:pt x="7717535" y="529392"/>
                </a:lnTo>
                <a:lnTo>
                  <a:pt x="7852159" y="538262"/>
                </a:lnTo>
                <a:lnTo>
                  <a:pt x="7985456" y="547780"/>
                </a:lnTo>
                <a:lnTo>
                  <a:pt x="8117393" y="557961"/>
                </a:lnTo>
                <a:lnTo>
                  <a:pt x="8247940" y="568823"/>
                </a:lnTo>
                <a:lnTo>
                  <a:pt x="8377064" y="580380"/>
                </a:lnTo>
                <a:lnTo>
                  <a:pt x="8494834" y="591438"/>
                </a:lnTo>
                <a:lnTo>
                  <a:pt x="8611161" y="602629"/>
                </a:lnTo>
                <a:lnTo>
                  <a:pt x="8726059" y="613952"/>
                </a:lnTo>
                <a:lnTo>
                  <a:pt x="8839541" y="625405"/>
                </a:lnTo>
                <a:lnTo>
                  <a:pt x="8951619" y="636986"/>
                </a:lnTo>
                <a:lnTo>
                  <a:pt x="9062306" y="648695"/>
                </a:lnTo>
                <a:lnTo>
                  <a:pt x="9171615" y="660528"/>
                </a:lnTo>
                <a:lnTo>
                  <a:pt x="9279559" y="672485"/>
                </a:lnTo>
                <a:lnTo>
                  <a:pt x="9386150" y="684565"/>
                </a:lnTo>
                <a:lnTo>
                  <a:pt x="9491402" y="696765"/>
                </a:lnTo>
                <a:lnTo>
                  <a:pt x="9595328" y="709084"/>
                </a:lnTo>
                <a:lnTo>
                  <a:pt x="9697940" y="721520"/>
                </a:lnTo>
                <a:lnTo>
                  <a:pt x="9799251" y="734073"/>
                </a:lnTo>
                <a:lnTo>
                  <a:pt x="9899273" y="746740"/>
                </a:lnTo>
                <a:lnTo>
                  <a:pt x="9998021" y="759520"/>
                </a:lnTo>
                <a:lnTo>
                  <a:pt x="10095506" y="772411"/>
                </a:lnTo>
                <a:lnTo>
                  <a:pt x="10191742" y="785413"/>
                </a:lnTo>
                <a:lnTo>
                  <a:pt x="10286741" y="798522"/>
                </a:lnTo>
                <a:lnTo>
                  <a:pt x="10380516" y="811738"/>
                </a:lnTo>
                <a:lnTo>
                  <a:pt x="10473080" y="825059"/>
                </a:lnTo>
                <a:lnTo>
                  <a:pt x="10564447" y="838484"/>
                </a:lnTo>
                <a:lnTo>
                  <a:pt x="10654627" y="852011"/>
                </a:lnTo>
                <a:lnTo>
                  <a:pt x="10743636" y="865638"/>
                </a:lnTo>
                <a:lnTo>
                  <a:pt x="10831484" y="879364"/>
                </a:lnTo>
                <a:lnTo>
                  <a:pt x="10918186" y="893188"/>
                </a:lnTo>
                <a:lnTo>
                  <a:pt x="11003755" y="907107"/>
                </a:lnTo>
                <a:lnTo>
                  <a:pt x="11088202" y="921121"/>
                </a:lnTo>
                <a:lnTo>
                  <a:pt x="11171540" y="935227"/>
                </a:lnTo>
                <a:lnTo>
                  <a:pt x="11253784" y="949424"/>
                </a:lnTo>
                <a:lnTo>
                  <a:pt x="11334945" y="963712"/>
                </a:lnTo>
                <a:lnTo>
                  <a:pt x="11415036" y="978087"/>
                </a:lnTo>
                <a:lnTo>
                  <a:pt x="11494071" y="992549"/>
                </a:lnTo>
                <a:lnTo>
                  <a:pt x="11572061" y="1007095"/>
                </a:lnTo>
                <a:lnTo>
                  <a:pt x="11649021" y="1021725"/>
                </a:lnTo>
                <a:lnTo>
                  <a:pt x="11724962" y="1036437"/>
                </a:lnTo>
                <a:lnTo>
                  <a:pt x="11799898" y="1051230"/>
                </a:lnTo>
                <a:lnTo>
                  <a:pt x="11873841" y="1066101"/>
                </a:lnTo>
                <a:lnTo>
                  <a:pt x="11946804" y="1081049"/>
                </a:lnTo>
                <a:lnTo>
                  <a:pt x="12018801" y="1096073"/>
                </a:lnTo>
                <a:lnTo>
                  <a:pt x="12089843" y="1111171"/>
                </a:lnTo>
                <a:lnTo>
                  <a:pt x="12159945" y="1126341"/>
                </a:lnTo>
                <a:lnTo>
                  <a:pt x="12229117" y="1141583"/>
                </a:lnTo>
                <a:lnTo>
                  <a:pt x="12297375" y="1156894"/>
                </a:lnTo>
                <a:lnTo>
                  <a:pt x="12364730" y="1172273"/>
                </a:lnTo>
                <a:lnTo>
                  <a:pt x="12431195" y="1187718"/>
                </a:lnTo>
                <a:lnTo>
                  <a:pt x="12496783" y="1203228"/>
                </a:lnTo>
                <a:lnTo>
                  <a:pt x="12561507" y="1218801"/>
                </a:lnTo>
                <a:lnTo>
                  <a:pt x="12625379" y="1234436"/>
                </a:lnTo>
                <a:lnTo>
                  <a:pt x="12688414" y="1250131"/>
                </a:lnTo>
                <a:lnTo>
                  <a:pt x="12750622" y="1265885"/>
                </a:lnTo>
                <a:lnTo>
                  <a:pt x="12812018" y="1281696"/>
                </a:lnTo>
                <a:lnTo>
                  <a:pt x="12872614" y="1297562"/>
                </a:lnTo>
                <a:lnTo>
                  <a:pt x="12932424" y="1313482"/>
                </a:lnTo>
                <a:lnTo>
                  <a:pt x="12991458" y="1329455"/>
                </a:lnTo>
                <a:lnTo>
                  <a:pt x="13049732" y="1345478"/>
                </a:lnTo>
                <a:lnTo>
                  <a:pt x="13107257" y="1361551"/>
                </a:lnTo>
                <a:lnTo>
                  <a:pt x="13164047" y="1377671"/>
                </a:lnTo>
                <a:lnTo>
                  <a:pt x="13220113" y="1393838"/>
                </a:lnTo>
                <a:lnTo>
                  <a:pt x="13275470" y="1410049"/>
                </a:lnTo>
                <a:lnTo>
                  <a:pt x="13330130" y="1426303"/>
                </a:lnTo>
                <a:lnTo>
                  <a:pt x="13384105" y="1442599"/>
                </a:lnTo>
                <a:lnTo>
                  <a:pt x="13437409" y="1458934"/>
                </a:lnTo>
                <a:lnTo>
                  <a:pt x="13490054" y="1475309"/>
                </a:lnTo>
                <a:lnTo>
                  <a:pt x="13542054" y="1491720"/>
                </a:lnTo>
                <a:lnTo>
                  <a:pt x="13593421" y="1508166"/>
                </a:lnTo>
                <a:lnTo>
                  <a:pt x="13644168" y="1524646"/>
                </a:lnTo>
                <a:lnTo>
                  <a:pt x="13694308" y="1541158"/>
                </a:lnTo>
                <a:lnTo>
                  <a:pt x="13743853" y="1557701"/>
                </a:lnTo>
                <a:lnTo>
                  <a:pt x="13792817" y="1574273"/>
                </a:lnTo>
                <a:lnTo>
                  <a:pt x="13889052" y="1607498"/>
                </a:lnTo>
                <a:lnTo>
                  <a:pt x="13983115" y="1640822"/>
                </a:lnTo>
                <a:lnTo>
                  <a:pt x="14075109" y="1674230"/>
                </a:lnTo>
                <a:lnTo>
                  <a:pt x="14165137" y="1707711"/>
                </a:lnTo>
                <a:lnTo>
                  <a:pt x="14253301" y="1741254"/>
                </a:lnTo>
                <a:lnTo>
                  <a:pt x="14339705" y="1774844"/>
                </a:lnTo>
                <a:lnTo>
                  <a:pt x="14424452" y="1808470"/>
                </a:lnTo>
                <a:lnTo>
                  <a:pt x="14507643" y="1842119"/>
                </a:lnTo>
                <a:lnTo>
                  <a:pt x="14589381" y="1875779"/>
                </a:lnTo>
                <a:lnTo>
                  <a:pt x="14669771" y="1909438"/>
                </a:lnTo>
                <a:lnTo>
                  <a:pt x="14748913" y="1943083"/>
                </a:lnTo>
                <a:lnTo>
                  <a:pt x="14865515" y="1993497"/>
                </a:lnTo>
                <a:lnTo>
                  <a:pt x="14979889" y="2043810"/>
                </a:lnTo>
                <a:lnTo>
                  <a:pt x="15166506" y="2127327"/>
                </a:lnTo>
                <a:lnTo>
                  <a:pt x="15602688" y="2324986"/>
                </a:lnTo>
                <a:lnTo>
                  <a:pt x="15747290" y="2389653"/>
                </a:lnTo>
                <a:lnTo>
                  <a:pt x="15856336" y="2437649"/>
                </a:lnTo>
                <a:lnTo>
                  <a:pt x="15966276" y="2485168"/>
                </a:lnTo>
                <a:lnTo>
                  <a:pt x="16040238" y="2516560"/>
                </a:lnTo>
                <a:lnTo>
                  <a:pt x="16114855" y="2547709"/>
                </a:lnTo>
                <a:lnTo>
                  <a:pt x="16190229" y="2578602"/>
                </a:lnTo>
                <a:lnTo>
                  <a:pt x="16266464" y="2609227"/>
                </a:lnTo>
                <a:lnTo>
                  <a:pt x="16343661" y="2639571"/>
                </a:lnTo>
                <a:lnTo>
                  <a:pt x="16421925" y="2669622"/>
                </a:lnTo>
                <a:lnTo>
                  <a:pt x="16501357" y="2699368"/>
                </a:lnTo>
                <a:lnTo>
                  <a:pt x="16582060" y="2728795"/>
                </a:lnTo>
                <a:lnTo>
                  <a:pt x="16664137" y="2757892"/>
                </a:lnTo>
                <a:lnTo>
                  <a:pt x="16747691" y="2786646"/>
                </a:lnTo>
                <a:lnTo>
                  <a:pt x="16790054" y="2800891"/>
                </a:lnTo>
                <a:lnTo>
                  <a:pt x="16832825" y="2815045"/>
                </a:lnTo>
                <a:lnTo>
                  <a:pt x="16876016" y="2829107"/>
                </a:lnTo>
                <a:lnTo>
                  <a:pt x="16919641" y="2843076"/>
                </a:lnTo>
                <a:lnTo>
                  <a:pt x="16963712" y="2856950"/>
                </a:lnTo>
                <a:lnTo>
                  <a:pt x="17008243" y="2870728"/>
                </a:lnTo>
                <a:lnTo>
                  <a:pt x="17053245" y="2884407"/>
                </a:lnTo>
                <a:lnTo>
                  <a:pt x="17098732" y="2897986"/>
                </a:lnTo>
                <a:lnTo>
                  <a:pt x="17144717" y="2911465"/>
                </a:lnTo>
                <a:lnTo>
                  <a:pt x="17191212" y="2924840"/>
                </a:lnTo>
                <a:lnTo>
                  <a:pt x="17238231" y="2938112"/>
                </a:lnTo>
                <a:lnTo>
                  <a:pt x="17285786" y="2951277"/>
                </a:lnTo>
                <a:lnTo>
                  <a:pt x="17333890" y="2964335"/>
                </a:lnTo>
                <a:lnTo>
                  <a:pt x="17382556" y="2977284"/>
                </a:lnTo>
                <a:lnTo>
                  <a:pt x="17431797" y="2990122"/>
                </a:lnTo>
                <a:lnTo>
                  <a:pt x="17481626" y="3002849"/>
                </a:lnTo>
                <a:lnTo>
                  <a:pt x="17532055" y="3015461"/>
                </a:lnTo>
                <a:lnTo>
                  <a:pt x="17583097" y="3027959"/>
                </a:lnTo>
                <a:lnTo>
                  <a:pt x="17634765" y="3040340"/>
                </a:lnTo>
                <a:lnTo>
                  <a:pt x="17687072" y="3052602"/>
                </a:lnTo>
                <a:lnTo>
                  <a:pt x="17740032" y="3064745"/>
                </a:lnTo>
                <a:lnTo>
                  <a:pt x="17793656" y="3076767"/>
                </a:lnTo>
                <a:lnTo>
                  <a:pt x="17847957" y="3088665"/>
                </a:lnTo>
                <a:lnTo>
                  <a:pt x="17902949" y="3100439"/>
                </a:lnTo>
                <a:lnTo>
                  <a:pt x="17958644" y="3112087"/>
                </a:lnTo>
                <a:lnTo>
                  <a:pt x="18015056" y="3123607"/>
                </a:lnTo>
                <a:lnTo>
                  <a:pt x="18072196" y="3134998"/>
                </a:lnTo>
                <a:lnTo>
                  <a:pt x="18130078" y="3146259"/>
                </a:lnTo>
                <a:lnTo>
                  <a:pt x="18188714" y="3157387"/>
                </a:lnTo>
                <a:lnTo>
                  <a:pt x="18248118" y="3168381"/>
                </a:lnTo>
                <a:lnTo>
                  <a:pt x="18308303" y="3179240"/>
                </a:lnTo>
                <a:lnTo>
                  <a:pt x="18369281" y="3189962"/>
                </a:lnTo>
                <a:lnTo>
                  <a:pt x="18431064" y="3200546"/>
                </a:lnTo>
                <a:lnTo>
                  <a:pt x="18493667" y="3210990"/>
                </a:lnTo>
                <a:lnTo>
                  <a:pt x="18557101" y="3221292"/>
                </a:lnTo>
                <a:lnTo>
                  <a:pt x="18621380" y="3231451"/>
                </a:lnTo>
                <a:lnTo>
                  <a:pt x="18686516" y="3241465"/>
                </a:lnTo>
                <a:lnTo>
                  <a:pt x="18752522" y="3251333"/>
                </a:lnTo>
                <a:lnTo>
                  <a:pt x="18819412" y="3261054"/>
                </a:lnTo>
                <a:lnTo>
                  <a:pt x="18887198" y="3270625"/>
                </a:lnTo>
                <a:lnTo>
                  <a:pt x="18955892" y="3280045"/>
                </a:lnTo>
                <a:lnTo>
                  <a:pt x="19025508" y="3289313"/>
                </a:lnTo>
                <a:lnTo>
                  <a:pt x="19096058" y="3298427"/>
                </a:lnTo>
                <a:lnTo>
                  <a:pt x="19167556" y="3307385"/>
                </a:lnTo>
                <a:lnTo>
                  <a:pt x="19240014" y="3316186"/>
                </a:lnTo>
                <a:lnTo>
                  <a:pt x="19313445" y="3324829"/>
                </a:lnTo>
                <a:lnTo>
                  <a:pt x="19387862" y="3333311"/>
                </a:lnTo>
                <a:lnTo>
                  <a:pt x="19463278" y="3341632"/>
                </a:lnTo>
                <a:lnTo>
                  <a:pt x="19539705" y="3349789"/>
                </a:lnTo>
                <a:lnTo>
                  <a:pt x="19617157" y="3357782"/>
                </a:lnTo>
                <a:lnTo>
                  <a:pt x="19695646" y="3365608"/>
                </a:lnTo>
                <a:lnTo>
                  <a:pt x="19775185" y="3373266"/>
                </a:lnTo>
                <a:lnTo>
                  <a:pt x="19855787" y="3380755"/>
                </a:lnTo>
                <a:lnTo>
                  <a:pt x="19937465" y="3388073"/>
                </a:lnTo>
                <a:lnTo>
                  <a:pt x="20020231" y="3395218"/>
                </a:lnTo>
                <a:lnTo>
                  <a:pt x="20104099" y="3402189"/>
                </a:lnTo>
                <a:lnTo>
                  <a:pt x="20104099" y="0"/>
                </a:lnTo>
                <a:close/>
              </a:path>
            </a:pathLst>
          </a:custGeom>
          <a:solidFill>
            <a:srgbClr val="0D1CD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43915" y="11008150"/>
            <a:ext cx="20320" cy="48260"/>
          </a:xfrm>
          <a:custGeom>
            <a:avLst/>
            <a:gdLst/>
            <a:ahLst/>
            <a:cxnLst/>
            <a:rect l="l" t="t" r="r" b="b"/>
            <a:pathLst>
              <a:path w="20319" h="48259">
                <a:moveTo>
                  <a:pt x="11925" y="2705"/>
                </a:moveTo>
                <a:lnTo>
                  <a:pt x="10782" y="1371"/>
                </a:lnTo>
                <a:lnTo>
                  <a:pt x="9639" y="0"/>
                </a:lnTo>
                <a:lnTo>
                  <a:pt x="7200" y="177"/>
                </a:lnTo>
                <a:lnTo>
                  <a:pt x="3530" y="3263"/>
                </a:lnTo>
                <a:lnTo>
                  <a:pt x="2959" y="5613"/>
                </a:lnTo>
                <a:lnTo>
                  <a:pt x="4089" y="6985"/>
                </a:lnTo>
                <a:lnTo>
                  <a:pt x="5232" y="8343"/>
                </a:lnTo>
                <a:lnTo>
                  <a:pt x="7645" y="8191"/>
                </a:lnTo>
                <a:lnTo>
                  <a:pt x="11328" y="5080"/>
                </a:lnTo>
                <a:lnTo>
                  <a:pt x="11925" y="2705"/>
                </a:lnTo>
                <a:close/>
              </a:path>
              <a:path w="20319" h="48259">
                <a:moveTo>
                  <a:pt x="13081" y="19900"/>
                </a:moveTo>
                <a:lnTo>
                  <a:pt x="11442" y="17932"/>
                </a:lnTo>
                <a:lnTo>
                  <a:pt x="9753" y="15938"/>
                </a:lnTo>
                <a:lnTo>
                  <a:pt x="6210" y="16167"/>
                </a:lnTo>
                <a:lnTo>
                  <a:pt x="825" y="20701"/>
                </a:lnTo>
                <a:lnTo>
                  <a:pt x="0" y="24130"/>
                </a:lnTo>
                <a:lnTo>
                  <a:pt x="3327" y="28092"/>
                </a:lnTo>
                <a:lnTo>
                  <a:pt x="6845" y="27901"/>
                </a:lnTo>
                <a:lnTo>
                  <a:pt x="12230" y="23368"/>
                </a:lnTo>
                <a:lnTo>
                  <a:pt x="13081" y="19900"/>
                </a:lnTo>
                <a:close/>
              </a:path>
              <a:path w="20319" h="48259">
                <a:moveTo>
                  <a:pt x="20116" y="37719"/>
                </a:moveTo>
                <a:lnTo>
                  <a:pt x="17995" y="35179"/>
                </a:lnTo>
                <a:lnTo>
                  <a:pt x="15811" y="32639"/>
                </a:lnTo>
                <a:lnTo>
                  <a:pt x="11264" y="32905"/>
                </a:lnTo>
                <a:lnTo>
                  <a:pt x="4305" y="38760"/>
                </a:lnTo>
                <a:lnTo>
                  <a:pt x="3276" y="43154"/>
                </a:lnTo>
                <a:lnTo>
                  <a:pt x="7543" y="48247"/>
                </a:lnTo>
                <a:lnTo>
                  <a:pt x="12090" y="48006"/>
                </a:lnTo>
                <a:lnTo>
                  <a:pt x="19011" y="42164"/>
                </a:lnTo>
                <a:lnTo>
                  <a:pt x="20116" y="37719"/>
                </a:lnTo>
                <a:close/>
              </a:path>
            </a:pathLst>
          </a:custGeom>
          <a:solidFill>
            <a:srgbClr val="A3173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0765256"/>
            <a:ext cx="12616180" cy="10795"/>
          </a:xfrm>
          <a:custGeom>
            <a:avLst/>
            <a:gdLst/>
            <a:ahLst/>
            <a:cxnLst/>
            <a:rect l="l" t="t" r="r" b="b"/>
            <a:pathLst>
              <a:path w="12616180" h="10795">
                <a:moveTo>
                  <a:pt x="12611846" y="0"/>
                </a:moveTo>
                <a:lnTo>
                  <a:pt x="12609082" y="0"/>
                </a:lnTo>
                <a:lnTo>
                  <a:pt x="12607741" y="554"/>
                </a:lnTo>
                <a:lnTo>
                  <a:pt x="12605783" y="2513"/>
                </a:lnTo>
                <a:lnTo>
                  <a:pt x="12605228" y="3853"/>
                </a:lnTo>
                <a:lnTo>
                  <a:pt x="12605228" y="6617"/>
                </a:lnTo>
                <a:lnTo>
                  <a:pt x="12605783" y="7957"/>
                </a:lnTo>
                <a:lnTo>
                  <a:pt x="12607741" y="9915"/>
                </a:lnTo>
                <a:lnTo>
                  <a:pt x="12609082" y="10470"/>
                </a:lnTo>
                <a:lnTo>
                  <a:pt x="12611846" y="10470"/>
                </a:lnTo>
                <a:lnTo>
                  <a:pt x="12613186" y="9915"/>
                </a:lnTo>
                <a:lnTo>
                  <a:pt x="12615144" y="7957"/>
                </a:lnTo>
                <a:lnTo>
                  <a:pt x="12615699" y="6617"/>
                </a:lnTo>
                <a:lnTo>
                  <a:pt x="12615699" y="3853"/>
                </a:lnTo>
                <a:lnTo>
                  <a:pt x="12615144" y="2513"/>
                </a:lnTo>
                <a:lnTo>
                  <a:pt x="12613186" y="554"/>
                </a:lnTo>
                <a:lnTo>
                  <a:pt x="12611846" y="0"/>
                </a:lnTo>
                <a:close/>
              </a:path>
              <a:path w="12616180" h="10795">
                <a:moveTo>
                  <a:pt x="6617" y="0"/>
                </a:moveTo>
                <a:lnTo>
                  <a:pt x="3853" y="0"/>
                </a:lnTo>
                <a:lnTo>
                  <a:pt x="2513" y="554"/>
                </a:lnTo>
                <a:lnTo>
                  <a:pt x="554" y="2513"/>
                </a:lnTo>
                <a:lnTo>
                  <a:pt x="0" y="3853"/>
                </a:lnTo>
                <a:lnTo>
                  <a:pt x="0" y="6617"/>
                </a:lnTo>
                <a:lnTo>
                  <a:pt x="554" y="7957"/>
                </a:lnTo>
                <a:lnTo>
                  <a:pt x="2513" y="9915"/>
                </a:lnTo>
                <a:lnTo>
                  <a:pt x="3853" y="10470"/>
                </a:lnTo>
                <a:lnTo>
                  <a:pt x="6617" y="10470"/>
                </a:lnTo>
                <a:lnTo>
                  <a:pt x="7957" y="9915"/>
                </a:lnTo>
                <a:lnTo>
                  <a:pt x="9915" y="7957"/>
                </a:lnTo>
                <a:lnTo>
                  <a:pt x="10470" y="6617"/>
                </a:lnTo>
                <a:lnTo>
                  <a:pt x="10470" y="3853"/>
                </a:lnTo>
                <a:lnTo>
                  <a:pt x="9915" y="2513"/>
                </a:lnTo>
                <a:lnTo>
                  <a:pt x="7957" y="554"/>
                </a:lnTo>
                <a:lnTo>
                  <a:pt x="6617" y="0"/>
                </a:lnTo>
                <a:close/>
              </a:path>
            </a:pathLst>
          </a:custGeom>
          <a:solidFill>
            <a:srgbClr val="82A3FC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5" name="object 5"/>
          <p:cNvGrpSpPr/>
          <p:nvPr/>
        </p:nvGrpSpPr>
        <p:grpSpPr>
          <a:xfrm>
            <a:off x="-162" y="5185491"/>
            <a:ext cx="20104735" cy="5300345"/>
            <a:chOff x="-162" y="5185491"/>
            <a:chExt cx="20104735" cy="5300345"/>
          </a:xfrm>
        </p:grpSpPr>
        <p:sp>
          <p:nvSpPr>
            <p:cNvPr id="6" name="object 6"/>
            <p:cNvSpPr/>
            <p:nvPr/>
          </p:nvSpPr>
          <p:spPr>
            <a:xfrm>
              <a:off x="26187" y="10480143"/>
              <a:ext cx="20062825" cy="0"/>
            </a:xfrm>
            <a:custGeom>
              <a:avLst/>
              <a:gdLst/>
              <a:ahLst/>
              <a:cxnLst/>
              <a:rect l="l" t="t" r="r" b="b"/>
              <a:pathLst>
                <a:path w="20062825" h="0">
                  <a:moveTo>
                    <a:pt x="0" y="0"/>
                  </a:moveTo>
                  <a:lnTo>
                    <a:pt x="20062205" y="0"/>
                  </a:lnTo>
                </a:path>
              </a:pathLst>
            </a:custGeom>
            <a:ln w="10470">
              <a:solidFill>
                <a:srgbClr val="82A3FC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5235" y="10480143"/>
              <a:ext cx="20093940" cy="0"/>
            </a:xfrm>
            <a:custGeom>
              <a:avLst/>
              <a:gdLst/>
              <a:ahLst/>
              <a:cxnLst/>
              <a:rect l="l" t="t" r="r" b="b"/>
              <a:pathLst>
                <a:path w="20093940" h="0">
                  <a:moveTo>
                    <a:pt x="0" y="0"/>
                  </a:moveTo>
                  <a:lnTo>
                    <a:pt x="0" y="0"/>
                  </a:lnTo>
                </a:path>
                <a:path w="20093940" h="0">
                  <a:moveTo>
                    <a:pt x="20093629" y="0"/>
                  </a:moveTo>
                  <a:lnTo>
                    <a:pt x="20093629" y="0"/>
                  </a:lnTo>
                </a:path>
              </a:pathLst>
            </a:custGeom>
            <a:ln w="10470">
              <a:solidFill>
                <a:srgbClr val="82A3F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0759941" y="7214388"/>
              <a:ext cx="2442845" cy="972185"/>
            </a:xfrm>
            <a:custGeom>
              <a:avLst/>
              <a:gdLst/>
              <a:ahLst/>
              <a:cxnLst/>
              <a:rect l="l" t="t" r="r" b="b"/>
              <a:pathLst>
                <a:path w="2442844" h="972184">
                  <a:moveTo>
                    <a:pt x="95012" y="0"/>
                  </a:moveTo>
                  <a:lnTo>
                    <a:pt x="0" y="599887"/>
                  </a:lnTo>
                  <a:lnTo>
                    <a:pt x="2347624" y="971719"/>
                  </a:lnTo>
                  <a:lnTo>
                    <a:pt x="2442637" y="371831"/>
                  </a:lnTo>
                  <a:lnTo>
                    <a:pt x="95012" y="0"/>
                  </a:lnTo>
                  <a:close/>
                </a:path>
              </a:pathLst>
            </a:custGeom>
            <a:solidFill>
              <a:srgbClr val="739C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0422807" y="8541777"/>
              <a:ext cx="6423025" cy="1602105"/>
            </a:xfrm>
            <a:custGeom>
              <a:avLst/>
              <a:gdLst/>
              <a:ahLst/>
              <a:cxnLst/>
              <a:rect l="l" t="t" r="r" b="b"/>
              <a:pathLst>
                <a:path w="6423025" h="1602104">
                  <a:moveTo>
                    <a:pt x="95012" y="0"/>
                  </a:moveTo>
                  <a:lnTo>
                    <a:pt x="0" y="599887"/>
                  </a:lnTo>
                  <a:lnTo>
                    <a:pt x="6327702" y="1602097"/>
                  </a:lnTo>
                  <a:lnTo>
                    <a:pt x="6422715" y="1002210"/>
                  </a:lnTo>
                  <a:lnTo>
                    <a:pt x="95012" y="0"/>
                  </a:lnTo>
                  <a:close/>
                </a:path>
              </a:pathLst>
            </a:custGeom>
            <a:solidFill>
              <a:srgbClr val="0D1CD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14516799" y="5185492"/>
              <a:ext cx="3016250" cy="4364990"/>
            </a:xfrm>
            <a:custGeom>
              <a:avLst/>
              <a:gdLst/>
              <a:ahLst/>
              <a:cxnLst/>
              <a:rect l="l" t="t" r="r" b="b"/>
              <a:pathLst>
                <a:path w="3016250" h="4364990">
                  <a:moveTo>
                    <a:pt x="2548102" y="3098546"/>
                  </a:moveTo>
                  <a:lnTo>
                    <a:pt x="200482" y="2726715"/>
                  </a:lnTo>
                  <a:lnTo>
                    <a:pt x="0" y="3992549"/>
                  </a:lnTo>
                  <a:lnTo>
                    <a:pt x="2347620" y="4364367"/>
                  </a:lnTo>
                  <a:lnTo>
                    <a:pt x="2548102" y="3098546"/>
                  </a:lnTo>
                  <a:close/>
                </a:path>
                <a:path w="3016250" h="4364990">
                  <a:moveTo>
                    <a:pt x="2755455" y="1925891"/>
                  </a:moveTo>
                  <a:lnTo>
                    <a:pt x="407822" y="1554060"/>
                  </a:lnTo>
                  <a:lnTo>
                    <a:pt x="236385" y="2636494"/>
                  </a:lnTo>
                  <a:lnTo>
                    <a:pt x="2584005" y="3008338"/>
                  </a:lnTo>
                  <a:lnTo>
                    <a:pt x="2755455" y="1925891"/>
                  </a:lnTo>
                  <a:close/>
                </a:path>
                <a:path w="3016250" h="4364990">
                  <a:moveTo>
                    <a:pt x="3015831" y="371830"/>
                  </a:moveTo>
                  <a:lnTo>
                    <a:pt x="668197" y="0"/>
                  </a:lnTo>
                  <a:lnTo>
                    <a:pt x="441947" y="1428521"/>
                  </a:lnTo>
                  <a:lnTo>
                    <a:pt x="2789567" y="1800339"/>
                  </a:lnTo>
                  <a:lnTo>
                    <a:pt x="3015831" y="371830"/>
                  </a:lnTo>
                  <a:close/>
                </a:path>
              </a:pathLst>
            </a:custGeom>
            <a:solidFill>
              <a:srgbClr val="739CFF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1" name="object 11"/>
          <p:cNvGrpSpPr/>
          <p:nvPr/>
        </p:nvGrpSpPr>
        <p:grpSpPr>
          <a:xfrm>
            <a:off x="18526052" y="10534860"/>
            <a:ext cx="1173480" cy="461645"/>
            <a:chOff x="18526052" y="10534860"/>
            <a:chExt cx="1173480" cy="461645"/>
          </a:xfrm>
        </p:grpSpPr>
        <p:sp>
          <p:nvSpPr>
            <p:cNvPr id="12" name="object 12"/>
            <p:cNvSpPr/>
            <p:nvPr/>
          </p:nvSpPr>
          <p:spPr>
            <a:xfrm>
              <a:off x="19537019" y="10534860"/>
              <a:ext cx="162258" cy="46111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18526052" y="10589374"/>
              <a:ext cx="969195" cy="3556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4" name="object 14"/>
          <p:cNvGrpSpPr/>
          <p:nvPr/>
        </p:nvGrpSpPr>
        <p:grpSpPr>
          <a:xfrm>
            <a:off x="837665" y="10652470"/>
            <a:ext cx="821690" cy="260350"/>
            <a:chOff x="837665" y="10652470"/>
            <a:chExt cx="821690" cy="260350"/>
          </a:xfrm>
        </p:grpSpPr>
        <p:sp>
          <p:nvSpPr>
            <p:cNvPr id="15" name="object 15"/>
            <p:cNvSpPr/>
            <p:nvPr/>
          </p:nvSpPr>
          <p:spPr>
            <a:xfrm>
              <a:off x="837665" y="10652470"/>
              <a:ext cx="821472" cy="25982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902736" y="10752583"/>
              <a:ext cx="23967" cy="1135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869121" y="10683075"/>
              <a:ext cx="176249" cy="19972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961373" y="10734385"/>
              <a:ext cx="35981" cy="2904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1016519" y="10761040"/>
              <a:ext cx="30480" cy="10795"/>
            </a:xfrm>
            <a:custGeom>
              <a:avLst/>
              <a:gdLst/>
              <a:ahLst/>
              <a:cxnLst/>
              <a:rect l="l" t="t" r="r" b="b"/>
              <a:pathLst>
                <a:path w="30480" h="10795">
                  <a:moveTo>
                    <a:pt x="0" y="0"/>
                  </a:moveTo>
                  <a:lnTo>
                    <a:pt x="146" y="240"/>
                  </a:lnTo>
                  <a:lnTo>
                    <a:pt x="691" y="2680"/>
                  </a:lnTo>
                  <a:lnTo>
                    <a:pt x="13447" y="8109"/>
                  </a:lnTo>
                  <a:lnTo>
                    <a:pt x="20797" y="10182"/>
                  </a:lnTo>
                  <a:lnTo>
                    <a:pt x="25528" y="9138"/>
                  </a:lnTo>
                  <a:lnTo>
                    <a:pt x="26821" y="8103"/>
                  </a:lnTo>
                  <a:lnTo>
                    <a:pt x="17930" y="8103"/>
                  </a:lnTo>
                  <a:lnTo>
                    <a:pt x="11272" y="5744"/>
                  </a:lnTo>
                  <a:lnTo>
                    <a:pt x="0" y="0"/>
                  </a:lnTo>
                  <a:close/>
                </a:path>
                <a:path w="30480" h="10795">
                  <a:moveTo>
                    <a:pt x="27842" y="4261"/>
                  </a:moveTo>
                  <a:lnTo>
                    <a:pt x="22583" y="7475"/>
                  </a:lnTo>
                  <a:lnTo>
                    <a:pt x="17930" y="8103"/>
                  </a:lnTo>
                  <a:lnTo>
                    <a:pt x="26821" y="8103"/>
                  </a:lnTo>
                  <a:lnTo>
                    <a:pt x="30428" y="5214"/>
                  </a:lnTo>
                  <a:lnTo>
                    <a:pt x="27842" y="4261"/>
                  </a:lnTo>
                  <a:close/>
                </a:path>
              </a:pathLst>
            </a:custGeom>
            <a:solidFill>
              <a:srgbClr val="C7C7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1015054" y="10763901"/>
              <a:ext cx="30480" cy="17145"/>
            </a:xfrm>
            <a:custGeom>
              <a:avLst/>
              <a:gdLst/>
              <a:ahLst/>
              <a:cxnLst/>
              <a:rect l="l" t="t" r="r" b="b"/>
              <a:pathLst>
                <a:path w="30480" h="17145">
                  <a:moveTo>
                    <a:pt x="2209" y="0"/>
                  </a:moveTo>
                  <a:lnTo>
                    <a:pt x="2460" y="1727"/>
                  </a:lnTo>
                  <a:lnTo>
                    <a:pt x="0" y="2502"/>
                  </a:lnTo>
                  <a:lnTo>
                    <a:pt x="439" y="3162"/>
                  </a:lnTo>
                  <a:lnTo>
                    <a:pt x="14345" y="11580"/>
                  </a:lnTo>
                  <a:lnTo>
                    <a:pt x="18009" y="13277"/>
                  </a:lnTo>
                  <a:lnTo>
                    <a:pt x="25622" y="16879"/>
                  </a:lnTo>
                  <a:lnTo>
                    <a:pt x="28806" y="13277"/>
                  </a:lnTo>
                  <a:lnTo>
                    <a:pt x="27234" y="13277"/>
                  </a:lnTo>
                  <a:lnTo>
                    <a:pt x="22491" y="11360"/>
                  </a:lnTo>
                  <a:lnTo>
                    <a:pt x="18271" y="9748"/>
                  </a:lnTo>
                  <a:lnTo>
                    <a:pt x="9004" y="4010"/>
                  </a:lnTo>
                  <a:lnTo>
                    <a:pt x="2209" y="0"/>
                  </a:lnTo>
                  <a:close/>
                </a:path>
                <a:path w="30480" h="17145">
                  <a:moveTo>
                    <a:pt x="30177" y="11727"/>
                  </a:moveTo>
                  <a:lnTo>
                    <a:pt x="27234" y="13277"/>
                  </a:lnTo>
                  <a:lnTo>
                    <a:pt x="28806" y="13277"/>
                  </a:lnTo>
                  <a:lnTo>
                    <a:pt x="30177" y="11727"/>
                  </a:lnTo>
                  <a:close/>
                </a:path>
              </a:pathLst>
            </a:custGeom>
            <a:solidFill>
              <a:srgbClr val="E3E3E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1015054" y="10763901"/>
              <a:ext cx="30480" cy="17145"/>
            </a:xfrm>
            <a:custGeom>
              <a:avLst/>
              <a:gdLst/>
              <a:ahLst/>
              <a:cxnLst/>
              <a:rect l="l" t="t" r="r" b="b"/>
              <a:pathLst>
                <a:path w="30480" h="17145">
                  <a:moveTo>
                    <a:pt x="0" y="2502"/>
                  </a:moveTo>
                  <a:lnTo>
                    <a:pt x="439" y="3162"/>
                  </a:lnTo>
                  <a:lnTo>
                    <a:pt x="14345" y="11580"/>
                  </a:lnTo>
                  <a:lnTo>
                    <a:pt x="16167" y="12428"/>
                  </a:lnTo>
                  <a:lnTo>
                    <a:pt x="18009" y="13277"/>
                  </a:lnTo>
                  <a:lnTo>
                    <a:pt x="25622" y="16879"/>
                  </a:lnTo>
                  <a:lnTo>
                    <a:pt x="30177" y="11727"/>
                  </a:lnTo>
                  <a:lnTo>
                    <a:pt x="27234" y="13277"/>
                  </a:lnTo>
                  <a:lnTo>
                    <a:pt x="22491" y="11360"/>
                  </a:lnTo>
                  <a:lnTo>
                    <a:pt x="18271" y="9748"/>
                  </a:lnTo>
                  <a:lnTo>
                    <a:pt x="13633" y="6879"/>
                  </a:lnTo>
                  <a:lnTo>
                    <a:pt x="9004" y="4010"/>
                  </a:lnTo>
                  <a:lnTo>
                    <a:pt x="2209" y="0"/>
                  </a:lnTo>
                  <a:lnTo>
                    <a:pt x="2460" y="1727"/>
                  </a:lnTo>
                  <a:lnTo>
                    <a:pt x="0" y="2502"/>
                  </a:lnTo>
                  <a:close/>
                </a:path>
              </a:pathLst>
            </a:custGeom>
            <a:ln w="3175">
              <a:solidFill>
                <a:srgbClr val="E3E3E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841972" y="10684996"/>
              <a:ext cx="90577" cy="140762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894391" y="10738835"/>
              <a:ext cx="27685" cy="20732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871321" y="10842771"/>
              <a:ext cx="153035" cy="32384"/>
            </a:xfrm>
            <a:custGeom>
              <a:avLst/>
              <a:gdLst/>
              <a:ahLst/>
              <a:cxnLst/>
              <a:rect l="l" t="t" r="r" b="b"/>
              <a:pathLst>
                <a:path w="153034" h="32384">
                  <a:moveTo>
                    <a:pt x="7835" y="24930"/>
                  </a:moveTo>
                  <a:lnTo>
                    <a:pt x="7556" y="24206"/>
                  </a:lnTo>
                  <a:lnTo>
                    <a:pt x="6819" y="23622"/>
                  </a:lnTo>
                  <a:lnTo>
                    <a:pt x="6159" y="21653"/>
                  </a:lnTo>
                  <a:lnTo>
                    <a:pt x="6337" y="20548"/>
                  </a:lnTo>
                  <a:lnTo>
                    <a:pt x="5994" y="19342"/>
                  </a:lnTo>
                  <a:lnTo>
                    <a:pt x="3670" y="20548"/>
                  </a:lnTo>
                  <a:lnTo>
                    <a:pt x="0" y="19570"/>
                  </a:lnTo>
                  <a:lnTo>
                    <a:pt x="254" y="21564"/>
                  </a:lnTo>
                  <a:lnTo>
                    <a:pt x="1701" y="22796"/>
                  </a:lnTo>
                  <a:lnTo>
                    <a:pt x="4457" y="24396"/>
                  </a:lnTo>
                  <a:lnTo>
                    <a:pt x="6096" y="24993"/>
                  </a:lnTo>
                  <a:lnTo>
                    <a:pt x="7835" y="24930"/>
                  </a:lnTo>
                  <a:close/>
                </a:path>
                <a:path w="153034" h="32384">
                  <a:moveTo>
                    <a:pt x="19558" y="29298"/>
                  </a:moveTo>
                  <a:lnTo>
                    <a:pt x="18630" y="28892"/>
                  </a:lnTo>
                  <a:lnTo>
                    <a:pt x="16408" y="27178"/>
                  </a:lnTo>
                  <a:lnTo>
                    <a:pt x="16268" y="25819"/>
                  </a:lnTo>
                  <a:lnTo>
                    <a:pt x="13893" y="28041"/>
                  </a:lnTo>
                  <a:lnTo>
                    <a:pt x="10934" y="27457"/>
                  </a:lnTo>
                  <a:lnTo>
                    <a:pt x="11506" y="30391"/>
                  </a:lnTo>
                  <a:lnTo>
                    <a:pt x="17526" y="32067"/>
                  </a:lnTo>
                  <a:lnTo>
                    <a:pt x="19558" y="29298"/>
                  </a:lnTo>
                  <a:close/>
                </a:path>
                <a:path w="153034" h="32384">
                  <a:moveTo>
                    <a:pt x="37274" y="21513"/>
                  </a:moveTo>
                  <a:lnTo>
                    <a:pt x="36918" y="18072"/>
                  </a:lnTo>
                  <a:lnTo>
                    <a:pt x="36703" y="17932"/>
                  </a:lnTo>
                  <a:lnTo>
                    <a:pt x="35039" y="17932"/>
                  </a:lnTo>
                  <a:lnTo>
                    <a:pt x="32359" y="17932"/>
                  </a:lnTo>
                  <a:lnTo>
                    <a:pt x="32016" y="17195"/>
                  </a:lnTo>
                  <a:lnTo>
                    <a:pt x="31940" y="18846"/>
                  </a:lnTo>
                  <a:lnTo>
                    <a:pt x="31165" y="20294"/>
                  </a:lnTo>
                  <a:lnTo>
                    <a:pt x="30480" y="20434"/>
                  </a:lnTo>
                  <a:lnTo>
                    <a:pt x="30200" y="20967"/>
                  </a:lnTo>
                  <a:lnTo>
                    <a:pt x="32651" y="22326"/>
                  </a:lnTo>
                  <a:lnTo>
                    <a:pt x="37274" y="21513"/>
                  </a:lnTo>
                  <a:close/>
                </a:path>
                <a:path w="153034" h="32384">
                  <a:moveTo>
                    <a:pt x="115430" y="15836"/>
                  </a:moveTo>
                  <a:lnTo>
                    <a:pt x="115125" y="14897"/>
                  </a:lnTo>
                  <a:lnTo>
                    <a:pt x="114935" y="14605"/>
                  </a:lnTo>
                  <a:lnTo>
                    <a:pt x="112661" y="15697"/>
                  </a:lnTo>
                  <a:lnTo>
                    <a:pt x="111594" y="15836"/>
                  </a:lnTo>
                  <a:lnTo>
                    <a:pt x="115430" y="15836"/>
                  </a:lnTo>
                  <a:close/>
                </a:path>
                <a:path w="153034" h="32384">
                  <a:moveTo>
                    <a:pt x="117944" y="17792"/>
                  </a:moveTo>
                  <a:lnTo>
                    <a:pt x="116293" y="17526"/>
                  </a:lnTo>
                  <a:lnTo>
                    <a:pt x="115595" y="16344"/>
                  </a:lnTo>
                  <a:lnTo>
                    <a:pt x="115468" y="15963"/>
                  </a:lnTo>
                  <a:lnTo>
                    <a:pt x="110642" y="15963"/>
                  </a:lnTo>
                  <a:lnTo>
                    <a:pt x="109499" y="15963"/>
                  </a:lnTo>
                  <a:lnTo>
                    <a:pt x="110426" y="19075"/>
                  </a:lnTo>
                  <a:lnTo>
                    <a:pt x="116078" y="20370"/>
                  </a:lnTo>
                  <a:lnTo>
                    <a:pt x="117944" y="17792"/>
                  </a:lnTo>
                  <a:close/>
                </a:path>
                <a:path w="153034" h="32384">
                  <a:moveTo>
                    <a:pt x="136994" y="24422"/>
                  </a:moveTo>
                  <a:lnTo>
                    <a:pt x="134175" y="25438"/>
                  </a:lnTo>
                  <a:lnTo>
                    <a:pt x="132562" y="25425"/>
                  </a:lnTo>
                  <a:lnTo>
                    <a:pt x="132283" y="25069"/>
                  </a:lnTo>
                  <a:lnTo>
                    <a:pt x="131546" y="26111"/>
                  </a:lnTo>
                  <a:lnTo>
                    <a:pt x="130314" y="26657"/>
                  </a:lnTo>
                  <a:lnTo>
                    <a:pt x="129387" y="27533"/>
                  </a:lnTo>
                  <a:lnTo>
                    <a:pt x="131876" y="29019"/>
                  </a:lnTo>
                  <a:lnTo>
                    <a:pt x="135661" y="27787"/>
                  </a:lnTo>
                  <a:lnTo>
                    <a:pt x="136791" y="25565"/>
                  </a:lnTo>
                  <a:lnTo>
                    <a:pt x="136779" y="25438"/>
                  </a:lnTo>
                  <a:lnTo>
                    <a:pt x="136994" y="24422"/>
                  </a:lnTo>
                  <a:close/>
                </a:path>
                <a:path w="153034" h="32384">
                  <a:moveTo>
                    <a:pt x="147243" y="16802"/>
                  </a:moveTo>
                  <a:lnTo>
                    <a:pt x="147116" y="16370"/>
                  </a:lnTo>
                  <a:lnTo>
                    <a:pt x="144919" y="17094"/>
                  </a:lnTo>
                  <a:lnTo>
                    <a:pt x="142379" y="16941"/>
                  </a:lnTo>
                  <a:lnTo>
                    <a:pt x="142405" y="19532"/>
                  </a:lnTo>
                  <a:lnTo>
                    <a:pt x="142252" y="20383"/>
                  </a:lnTo>
                  <a:lnTo>
                    <a:pt x="141744" y="21818"/>
                  </a:lnTo>
                  <a:lnTo>
                    <a:pt x="145110" y="22059"/>
                  </a:lnTo>
                  <a:lnTo>
                    <a:pt x="146723" y="19532"/>
                  </a:lnTo>
                  <a:lnTo>
                    <a:pt x="147193" y="17094"/>
                  </a:lnTo>
                  <a:lnTo>
                    <a:pt x="147243" y="16802"/>
                  </a:lnTo>
                  <a:close/>
                </a:path>
                <a:path w="153034" h="32384">
                  <a:moveTo>
                    <a:pt x="152450" y="6705"/>
                  </a:moveTo>
                  <a:lnTo>
                    <a:pt x="152184" y="673"/>
                  </a:lnTo>
                  <a:lnTo>
                    <a:pt x="149212" y="0"/>
                  </a:lnTo>
                  <a:lnTo>
                    <a:pt x="148577" y="1854"/>
                  </a:lnTo>
                  <a:lnTo>
                    <a:pt x="148247" y="4368"/>
                  </a:lnTo>
                  <a:lnTo>
                    <a:pt x="147739" y="5232"/>
                  </a:lnTo>
                  <a:lnTo>
                    <a:pt x="148945" y="5816"/>
                  </a:lnTo>
                  <a:lnTo>
                    <a:pt x="149352" y="7188"/>
                  </a:lnTo>
                  <a:lnTo>
                    <a:pt x="150075" y="8267"/>
                  </a:lnTo>
                  <a:lnTo>
                    <a:pt x="152450" y="6705"/>
                  </a:lnTo>
                  <a:close/>
                </a:path>
              </a:pathLst>
            </a:custGeom>
            <a:solidFill>
              <a:srgbClr val="FFCC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922894" y="10661217"/>
              <a:ext cx="123506" cy="100668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866272" y="10847281"/>
              <a:ext cx="6985" cy="8255"/>
            </a:xfrm>
            <a:custGeom>
              <a:avLst/>
              <a:gdLst/>
              <a:ahLst/>
              <a:cxnLst/>
              <a:rect l="l" t="t" r="r" b="b"/>
              <a:pathLst>
                <a:path w="6984" h="8254">
                  <a:moveTo>
                    <a:pt x="2020" y="0"/>
                  </a:moveTo>
                  <a:lnTo>
                    <a:pt x="0" y="2031"/>
                  </a:lnTo>
                  <a:lnTo>
                    <a:pt x="397" y="7696"/>
                  </a:lnTo>
                  <a:lnTo>
                    <a:pt x="3497" y="8188"/>
                  </a:lnTo>
                  <a:lnTo>
                    <a:pt x="3455" y="5612"/>
                  </a:lnTo>
                  <a:lnTo>
                    <a:pt x="5141" y="4743"/>
                  </a:lnTo>
                  <a:lnTo>
                    <a:pt x="6533" y="3601"/>
                  </a:lnTo>
                  <a:lnTo>
                    <a:pt x="3204" y="2952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rgbClr val="FFCC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940441" y="10862722"/>
              <a:ext cx="12065" cy="28575"/>
            </a:xfrm>
            <a:custGeom>
              <a:avLst/>
              <a:gdLst/>
              <a:ahLst/>
              <a:cxnLst/>
              <a:rect l="l" t="t" r="r" b="b"/>
              <a:pathLst>
                <a:path w="12065" h="28575">
                  <a:moveTo>
                    <a:pt x="931" y="4973"/>
                  </a:moveTo>
                  <a:lnTo>
                    <a:pt x="0" y="21831"/>
                  </a:lnTo>
                  <a:lnTo>
                    <a:pt x="5005" y="25266"/>
                  </a:lnTo>
                  <a:lnTo>
                    <a:pt x="5078" y="28334"/>
                  </a:lnTo>
                  <a:lnTo>
                    <a:pt x="7504" y="24585"/>
                  </a:lnTo>
                  <a:lnTo>
                    <a:pt x="4952" y="24585"/>
                  </a:lnTo>
                  <a:lnTo>
                    <a:pt x="345" y="20323"/>
                  </a:lnTo>
                  <a:lnTo>
                    <a:pt x="999" y="6114"/>
                  </a:lnTo>
                  <a:lnTo>
                    <a:pt x="931" y="4973"/>
                  </a:lnTo>
                  <a:close/>
                </a:path>
                <a:path w="12065" h="28575">
                  <a:moveTo>
                    <a:pt x="10080" y="18028"/>
                  </a:moveTo>
                  <a:lnTo>
                    <a:pt x="4952" y="24585"/>
                  </a:lnTo>
                  <a:lnTo>
                    <a:pt x="7504" y="24585"/>
                  </a:lnTo>
                  <a:lnTo>
                    <a:pt x="9633" y="21297"/>
                  </a:lnTo>
                  <a:lnTo>
                    <a:pt x="10080" y="18028"/>
                  </a:lnTo>
                  <a:close/>
                </a:path>
                <a:path w="12065" h="28575">
                  <a:moveTo>
                    <a:pt x="10704" y="12512"/>
                  </a:moveTo>
                  <a:lnTo>
                    <a:pt x="10167" y="17392"/>
                  </a:lnTo>
                  <a:lnTo>
                    <a:pt x="10080" y="18028"/>
                  </a:lnTo>
                  <a:lnTo>
                    <a:pt x="11486" y="16229"/>
                  </a:lnTo>
                  <a:lnTo>
                    <a:pt x="10704" y="12512"/>
                  </a:lnTo>
                  <a:close/>
                </a:path>
                <a:path w="12065" h="28575">
                  <a:moveTo>
                    <a:pt x="9926" y="0"/>
                  </a:moveTo>
                  <a:lnTo>
                    <a:pt x="9643" y="1151"/>
                  </a:lnTo>
                  <a:lnTo>
                    <a:pt x="9277" y="2261"/>
                  </a:lnTo>
                  <a:lnTo>
                    <a:pt x="8785" y="3382"/>
                  </a:lnTo>
                  <a:lnTo>
                    <a:pt x="10704" y="12512"/>
                  </a:lnTo>
                  <a:lnTo>
                    <a:pt x="11151" y="8460"/>
                  </a:lnTo>
                  <a:lnTo>
                    <a:pt x="9737" y="4408"/>
                  </a:lnTo>
                  <a:lnTo>
                    <a:pt x="10537" y="4408"/>
                  </a:lnTo>
                  <a:lnTo>
                    <a:pt x="10661" y="1151"/>
                  </a:lnTo>
                  <a:lnTo>
                    <a:pt x="10722" y="523"/>
                  </a:lnTo>
                  <a:lnTo>
                    <a:pt x="10250" y="178"/>
                  </a:lnTo>
                  <a:lnTo>
                    <a:pt x="9926" y="0"/>
                  </a:lnTo>
                  <a:close/>
                </a:path>
                <a:path w="12065" h="28575">
                  <a:moveTo>
                    <a:pt x="10537" y="4408"/>
                  </a:moveTo>
                  <a:lnTo>
                    <a:pt x="9737" y="4408"/>
                  </a:lnTo>
                  <a:lnTo>
                    <a:pt x="10879" y="6114"/>
                  </a:lnTo>
                  <a:lnTo>
                    <a:pt x="11968" y="7413"/>
                  </a:lnTo>
                  <a:lnTo>
                    <a:pt x="10512" y="5193"/>
                  </a:lnTo>
                  <a:lnTo>
                    <a:pt x="10537" y="4408"/>
                  </a:lnTo>
                  <a:close/>
                </a:path>
              </a:pathLst>
            </a:custGeom>
            <a:solidFill>
              <a:srgbClr val="C7C7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1081998" y="10692187"/>
              <a:ext cx="2540" cy="173990"/>
            </a:xfrm>
            <a:custGeom>
              <a:avLst/>
              <a:gdLst/>
              <a:ahLst/>
              <a:cxnLst/>
              <a:rect l="l" t="t" r="r" b="b"/>
              <a:pathLst>
                <a:path w="2540" h="173990">
                  <a:moveTo>
                    <a:pt x="2429" y="0"/>
                  </a:moveTo>
                  <a:lnTo>
                    <a:pt x="0" y="0"/>
                  </a:lnTo>
                  <a:lnTo>
                    <a:pt x="0" y="173439"/>
                  </a:lnTo>
                  <a:lnTo>
                    <a:pt x="2429" y="173439"/>
                  </a:lnTo>
                  <a:lnTo>
                    <a:pt x="2429" y="0"/>
                  </a:lnTo>
                  <a:close/>
                </a:path>
              </a:pathLst>
            </a:custGeom>
            <a:solidFill>
              <a:srgbClr val="B3B3B3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9" name="object 29"/>
          <p:cNvSpPr/>
          <p:nvPr/>
        </p:nvSpPr>
        <p:spPr>
          <a:xfrm>
            <a:off x="1874160" y="10644752"/>
            <a:ext cx="783325" cy="27384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30" name="object 30"/>
          <p:cNvGrpSpPr/>
          <p:nvPr/>
        </p:nvGrpSpPr>
        <p:grpSpPr>
          <a:xfrm>
            <a:off x="2870683" y="10601144"/>
            <a:ext cx="993140" cy="311785"/>
            <a:chOff x="2870683" y="10601144"/>
            <a:chExt cx="993140" cy="311785"/>
          </a:xfrm>
        </p:grpSpPr>
        <p:sp>
          <p:nvSpPr>
            <p:cNvPr id="31" name="object 31"/>
            <p:cNvSpPr/>
            <p:nvPr/>
          </p:nvSpPr>
          <p:spPr>
            <a:xfrm>
              <a:off x="2870683" y="10601144"/>
              <a:ext cx="992982" cy="311160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2932519" y="10876757"/>
              <a:ext cx="9525" cy="8255"/>
            </a:xfrm>
            <a:custGeom>
              <a:avLst/>
              <a:gdLst/>
              <a:ahLst/>
              <a:cxnLst/>
              <a:rect l="l" t="t" r="r" b="b"/>
              <a:pathLst>
                <a:path w="9525" h="8254">
                  <a:moveTo>
                    <a:pt x="3549" y="0"/>
                  </a:moveTo>
                  <a:lnTo>
                    <a:pt x="1204" y="680"/>
                  </a:lnTo>
                  <a:lnTo>
                    <a:pt x="607" y="2335"/>
                  </a:lnTo>
                  <a:lnTo>
                    <a:pt x="0" y="4010"/>
                  </a:lnTo>
                  <a:lnTo>
                    <a:pt x="1350" y="6041"/>
                  </a:lnTo>
                  <a:lnTo>
                    <a:pt x="5884" y="7685"/>
                  </a:lnTo>
                  <a:lnTo>
                    <a:pt x="8198" y="6994"/>
                  </a:lnTo>
                  <a:lnTo>
                    <a:pt x="9413" y="3664"/>
                  </a:lnTo>
                  <a:lnTo>
                    <a:pt x="8083" y="1643"/>
                  </a:lnTo>
                  <a:lnTo>
                    <a:pt x="3549" y="0"/>
                  </a:lnTo>
                  <a:close/>
                </a:path>
              </a:pathLst>
            </a:custGeom>
            <a:solidFill>
              <a:srgbClr val="A51735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3" name="object 33"/>
          <p:cNvSpPr txBox="1"/>
          <p:nvPr/>
        </p:nvSpPr>
        <p:spPr>
          <a:xfrm>
            <a:off x="14268921" y="659462"/>
            <a:ext cx="5426710" cy="3270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950" spc="10" b="1">
                <a:solidFill>
                  <a:srgbClr val="FFFFFF"/>
                </a:solidFill>
                <a:latin typeface="Mirador"/>
                <a:cs typeface="Mirador"/>
              </a:rPr>
              <a:t>Bezpieczeństwo psychiczne </a:t>
            </a:r>
            <a:r>
              <a:rPr dirty="0" sz="1950" spc="5" b="1">
                <a:solidFill>
                  <a:srgbClr val="FFFFFF"/>
                </a:solidFill>
                <a:latin typeface="Mirador"/>
                <a:cs typeface="Mirador"/>
              </a:rPr>
              <a:t>i</a:t>
            </a:r>
            <a:r>
              <a:rPr dirty="0" sz="1950" spc="-35" b="1">
                <a:solidFill>
                  <a:srgbClr val="FFFFFF"/>
                </a:solidFill>
                <a:latin typeface="Mirador"/>
                <a:cs typeface="Mirador"/>
              </a:rPr>
              <a:t> </a:t>
            </a:r>
            <a:r>
              <a:rPr dirty="0" sz="1950" spc="20" b="1">
                <a:solidFill>
                  <a:srgbClr val="FFFFFF"/>
                </a:solidFill>
                <a:latin typeface="Mirador"/>
                <a:cs typeface="Mirador"/>
              </a:rPr>
              <a:t>emocjonalne</a:t>
            </a:r>
            <a:endParaRPr sz="1950">
              <a:latin typeface="Mirador"/>
              <a:cs typeface="Mirador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9281061" y="1420844"/>
            <a:ext cx="410845" cy="47815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2950" spc="-25" b="1">
                <a:solidFill>
                  <a:srgbClr val="FFFFFF"/>
                </a:solidFill>
                <a:latin typeface="Mirador"/>
                <a:cs typeface="Mirador"/>
              </a:rPr>
              <a:t>10</a:t>
            </a:r>
            <a:endParaRPr sz="2950">
              <a:latin typeface="Mirador"/>
              <a:cs typeface="Mirador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18160107" y="1202235"/>
            <a:ext cx="1522730" cy="138430"/>
          </a:xfrm>
          <a:custGeom>
            <a:avLst/>
            <a:gdLst/>
            <a:ahLst/>
            <a:cxnLst/>
            <a:rect l="l" t="t" r="r" b="b"/>
            <a:pathLst>
              <a:path w="1522730" h="138430">
                <a:moveTo>
                  <a:pt x="1522665" y="0"/>
                </a:moveTo>
                <a:lnTo>
                  <a:pt x="0" y="0"/>
                </a:lnTo>
                <a:lnTo>
                  <a:pt x="0" y="138037"/>
                </a:lnTo>
                <a:lnTo>
                  <a:pt x="1522665" y="138037"/>
                </a:lnTo>
                <a:lnTo>
                  <a:pt x="1522665" y="0"/>
                </a:lnTo>
                <a:close/>
              </a:path>
            </a:pathLst>
          </a:custGeom>
          <a:solidFill>
            <a:srgbClr val="EBF2FA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6" name="object 36"/>
          <p:cNvGrpSpPr/>
          <p:nvPr/>
        </p:nvGrpSpPr>
        <p:grpSpPr>
          <a:xfrm>
            <a:off x="638451" y="722421"/>
            <a:ext cx="1576705" cy="617855"/>
            <a:chOff x="638451" y="722421"/>
            <a:chExt cx="1576705" cy="617855"/>
          </a:xfrm>
        </p:grpSpPr>
        <p:sp>
          <p:nvSpPr>
            <p:cNvPr id="37" name="object 37"/>
            <p:cNvSpPr/>
            <p:nvPr/>
          </p:nvSpPr>
          <p:spPr>
            <a:xfrm>
              <a:off x="638451" y="880161"/>
              <a:ext cx="1576705" cy="273050"/>
            </a:xfrm>
            <a:custGeom>
              <a:avLst/>
              <a:gdLst/>
              <a:ahLst/>
              <a:cxnLst/>
              <a:rect l="l" t="t" r="r" b="b"/>
              <a:pathLst>
                <a:path w="1576705" h="273050">
                  <a:moveTo>
                    <a:pt x="1576234" y="0"/>
                  </a:moveTo>
                  <a:lnTo>
                    <a:pt x="0" y="0"/>
                  </a:lnTo>
                  <a:lnTo>
                    <a:pt x="0" y="272567"/>
                  </a:lnTo>
                  <a:lnTo>
                    <a:pt x="1576234" y="272567"/>
                  </a:lnTo>
                  <a:lnTo>
                    <a:pt x="1576234" y="0"/>
                  </a:lnTo>
                  <a:close/>
                </a:path>
              </a:pathLst>
            </a:custGeom>
            <a:solidFill>
              <a:srgbClr val="82A3F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/>
            <p:cNvSpPr/>
            <p:nvPr/>
          </p:nvSpPr>
          <p:spPr>
            <a:xfrm>
              <a:off x="798703" y="722432"/>
              <a:ext cx="1280795" cy="617855"/>
            </a:xfrm>
            <a:custGeom>
              <a:avLst/>
              <a:gdLst/>
              <a:ahLst/>
              <a:cxnLst/>
              <a:rect l="l" t="t" r="r" b="b"/>
              <a:pathLst>
                <a:path w="1280795" h="617855">
                  <a:moveTo>
                    <a:pt x="410679" y="432498"/>
                  </a:moveTo>
                  <a:lnTo>
                    <a:pt x="404787" y="385940"/>
                  </a:lnTo>
                  <a:lnTo>
                    <a:pt x="387527" y="343890"/>
                  </a:lnTo>
                  <a:lnTo>
                    <a:pt x="359549" y="306019"/>
                  </a:lnTo>
                  <a:lnTo>
                    <a:pt x="321462" y="272021"/>
                  </a:lnTo>
                  <a:lnTo>
                    <a:pt x="216268" y="193078"/>
                  </a:lnTo>
                  <a:lnTo>
                    <a:pt x="187325" y="168363"/>
                  </a:lnTo>
                  <a:lnTo>
                    <a:pt x="167144" y="144043"/>
                  </a:lnTo>
                  <a:lnTo>
                    <a:pt x="155321" y="119583"/>
                  </a:lnTo>
                  <a:lnTo>
                    <a:pt x="151472" y="94386"/>
                  </a:lnTo>
                  <a:lnTo>
                    <a:pt x="155054" y="69532"/>
                  </a:lnTo>
                  <a:lnTo>
                    <a:pt x="166941" y="45834"/>
                  </a:lnTo>
                  <a:lnTo>
                    <a:pt x="188760" y="28092"/>
                  </a:lnTo>
                  <a:lnTo>
                    <a:pt x="222173" y="21107"/>
                  </a:lnTo>
                  <a:lnTo>
                    <a:pt x="253377" y="21780"/>
                  </a:lnTo>
                  <a:lnTo>
                    <a:pt x="253377" y="304"/>
                  </a:lnTo>
                  <a:lnTo>
                    <a:pt x="212902" y="0"/>
                  </a:lnTo>
                  <a:lnTo>
                    <a:pt x="155270" y="5511"/>
                  </a:lnTo>
                  <a:lnTo>
                    <a:pt x="107022" y="21056"/>
                  </a:lnTo>
                  <a:lnTo>
                    <a:pt x="67983" y="45046"/>
                  </a:lnTo>
                  <a:lnTo>
                    <a:pt x="37947" y="75971"/>
                  </a:lnTo>
                  <a:lnTo>
                    <a:pt x="16738" y="112268"/>
                  </a:lnTo>
                  <a:lnTo>
                    <a:pt x="4152" y="152387"/>
                  </a:lnTo>
                  <a:lnTo>
                    <a:pt x="0" y="194779"/>
                  </a:lnTo>
                  <a:lnTo>
                    <a:pt x="4610" y="238125"/>
                  </a:lnTo>
                  <a:lnTo>
                    <a:pt x="18618" y="276961"/>
                  </a:lnTo>
                  <a:lnTo>
                    <a:pt x="42240" y="311607"/>
                  </a:lnTo>
                  <a:lnTo>
                    <a:pt x="75730" y="342379"/>
                  </a:lnTo>
                  <a:lnTo>
                    <a:pt x="175882" y="417906"/>
                  </a:lnTo>
                  <a:lnTo>
                    <a:pt x="200787" y="438886"/>
                  </a:lnTo>
                  <a:lnTo>
                    <a:pt x="221107" y="462203"/>
                  </a:lnTo>
                  <a:lnTo>
                    <a:pt x="234810" y="488251"/>
                  </a:lnTo>
                  <a:lnTo>
                    <a:pt x="239826" y="517448"/>
                  </a:lnTo>
                  <a:lnTo>
                    <a:pt x="234975" y="545236"/>
                  </a:lnTo>
                  <a:lnTo>
                    <a:pt x="220586" y="567867"/>
                  </a:lnTo>
                  <a:lnTo>
                    <a:pt x="196875" y="583095"/>
                  </a:lnTo>
                  <a:lnTo>
                    <a:pt x="164096" y="588683"/>
                  </a:lnTo>
                  <a:lnTo>
                    <a:pt x="150114" y="588010"/>
                  </a:lnTo>
                  <a:lnTo>
                    <a:pt x="137375" y="586536"/>
                  </a:lnTo>
                  <a:lnTo>
                    <a:pt x="124536" y="584390"/>
                  </a:lnTo>
                  <a:lnTo>
                    <a:pt x="17843" y="426288"/>
                  </a:lnTo>
                  <a:lnTo>
                    <a:pt x="17843" y="596658"/>
                  </a:lnTo>
                  <a:lnTo>
                    <a:pt x="44081" y="603250"/>
                  </a:lnTo>
                  <a:lnTo>
                    <a:pt x="79514" y="610171"/>
                  </a:lnTo>
                  <a:lnTo>
                    <a:pt x="122161" y="615632"/>
                  </a:lnTo>
                  <a:lnTo>
                    <a:pt x="169989" y="617855"/>
                  </a:lnTo>
                  <a:lnTo>
                    <a:pt x="235788" y="612800"/>
                  </a:lnTo>
                  <a:lnTo>
                    <a:pt x="290576" y="598512"/>
                  </a:lnTo>
                  <a:lnTo>
                    <a:pt x="334670" y="576237"/>
                  </a:lnTo>
                  <a:lnTo>
                    <a:pt x="368414" y="547230"/>
                  </a:lnTo>
                  <a:lnTo>
                    <a:pt x="392112" y="512775"/>
                  </a:lnTo>
                  <a:lnTo>
                    <a:pt x="406082" y="474103"/>
                  </a:lnTo>
                  <a:lnTo>
                    <a:pt x="410679" y="432498"/>
                  </a:lnTo>
                  <a:close/>
                </a:path>
                <a:path w="1280795" h="617855">
                  <a:moveTo>
                    <a:pt x="1015860" y="585343"/>
                  </a:moveTo>
                  <a:lnTo>
                    <a:pt x="945705" y="585343"/>
                  </a:lnTo>
                  <a:lnTo>
                    <a:pt x="945705" y="2743"/>
                  </a:lnTo>
                  <a:lnTo>
                    <a:pt x="769061" y="2743"/>
                  </a:lnTo>
                  <a:lnTo>
                    <a:pt x="643966" y="334543"/>
                  </a:lnTo>
                  <a:lnTo>
                    <a:pt x="518883" y="2743"/>
                  </a:lnTo>
                  <a:lnTo>
                    <a:pt x="311124" y="825"/>
                  </a:lnTo>
                  <a:lnTo>
                    <a:pt x="547636" y="606018"/>
                  </a:lnTo>
                  <a:lnTo>
                    <a:pt x="576376" y="606018"/>
                  </a:lnTo>
                  <a:lnTo>
                    <a:pt x="750455" y="144932"/>
                  </a:lnTo>
                  <a:lnTo>
                    <a:pt x="750455" y="585343"/>
                  </a:lnTo>
                  <a:lnTo>
                    <a:pt x="657504" y="585343"/>
                  </a:lnTo>
                  <a:lnTo>
                    <a:pt x="657504" y="606018"/>
                  </a:lnTo>
                  <a:lnTo>
                    <a:pt x="1015860" y="606018"/>
                  </a:lnTo>
                  <a:lnTo>
                    <a:pt x="1015860" y="585343"/>
                  </a:lnTo>
                  <a:close/>
                </a:path>
                <a:path w="1280795" h="617855">
                  <a:moveTo>
                    <a:pt x="1280642" y="182727"/>
                  </a:moveTo>
                  <a:lnTo>
                    <a:pt x="1275905" y="140792"/>
                  </a:lnTo>
                  <a:lnTo>
                    <a:pt x="1261910" y="104559"/>
                  </a:lnTo>
                  <a:lnTo>
                    <a:pt x="1239024" y="73964"/>
                  </a:lnTo>
                  <a:lnTo>
                    <a:pt x="1207592" y="48920"/>
                  </a:lnTo>
                  <a:lnTo>
                    <a:pt x="1167968" y="29349"/>
                  </a:lnTo>
                  <a:lnTo>
                    <a:pt x="1120495" y="15176"/>
                  </a:lnTo>
                  <a:lnTo>
                    <a:pt x="1065530" y="6337"/>
                  </a:lnTo>
                  <a:lnTo>
                    <a:pt x="1003427" y="2730"/>
                  </a:lnTo>
                  <a:lnTo>
                    <a:pt x="1003427" y="23418"/>
                  </a:lnTo>
                  <a:lnTo>
                    <a:pt x="1038707" y="43192"/>
                  </a:lnTo>
                  <a:lnTo>
                    <a:pt x="1064704" y="79286"/>
                  </a:lnTo>
                  <a:lnTo>
                    <a:pt x="1080770" y="130302"/>
                  </a:lnTo>
                  <a:lnTo>
                    <a:pt x="1086256" y="194805"/>
                  </a:lnTo>
                  <a:lnTo>
                    <a:pt x="1081849" y="253707"/>
                  </a:lnTo>
                  <a:lnTo>
                    <a:pt x="1070622" y="296379"/>
                  </a:lnTo>
                  <a:lnTo>
                    <a:pt x="1039774" y="343039"/>
                  </a:lnTo>
                  <a:lnTo>
                    <a:pt x="1016101" y="355117"/>
                  </a:lnTo>
                  <a:lnTo>
                    <a:pt x="1016101" y="371487"/>
                  </a:lnTo>
                  <a:lnTo>
                    <a:pt x="1024305" y="372973"/>
                  </a:lnTo>
                  <a:lnTo>
                    <a:pt x="1031011" y="373748"/>
                  </a:lnTo>
                  <a:lnTo>
                    <a:pt x="1039761" y="374027"/>
                  </a:lnTo>
                  <a:lnTo>
                    <a:pt x="1054138" y="374065"/>
                  </a:lnTo>
                  <a:lnTo>
                    <a:pt x="1109802" y="369303"/>
                  </a:lnTo>
                  <a:lnTo>
                    <a:pt x="1158913" y="355587"/>
                  </a:lnTo>
                  <a:lnTo>
                    <a:pt x="1200772" y="333768"/>
                  </a:lnTo>
                  <a:lnTo>
                    <a:pt x="1234605" y="304711"/>
                  </a:lnTo>
                  <a:lnTo>
                    <a:pt x="1259687" y="269290"/>
                  </a:lnTo>
                  <a:lnTo>
                    <a:pt x="1275283" y="228333"/>
                  </a:lnTo>
                  <a:lnTo>
                    <a:pt x="1280642" y="18272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9" name="object 39"/>
          <p:cNvSpPr/>
          <p:nvPr/>
        </p:nvSpPr>
        <p:spPr>
          <a:xfrm>
            <a:off x="2283804" y="829804"/>
            <a:ext cx="1065620" cy="35932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0795" rIns="0" bIns="0" rtlCol="0" vert="horz">
            <a:spAutoFit/>
          </a:bodyPr>
          <a:lstStyle/>
          <a:p>
            <a:pPr marL="12700" marR="5080">
              <a:lnSpc>
                <a:spcPts val="6509"/>
              </a:lnSpc>
              <a:spcBef>
                <a:spcPts val="85"/>
              </a:spcBef>
            </a:pPr>
            <a:r>
              <a:rPr dirty="0" spc="-5"/>
              <a:t>Czynniki </a:t>
            </a:r>
            <a:r>
              <a:rPr dirty="0" spc="5"/>
              <a:t>ryzyka </a:t>
            </a:r>
            <a:r>
              <a:rPr dirty="0" spc="15"/>
              <a:t>dla </a:t>
            </a:r>
            <a:r>
              <a:rPr dirty="0" spc="-10"/>
              <a:t>bezpieczeństwa  </a:t>
            </a:r>
            <a:r>
              <a:rPr dirty="0" spc="-20"/>
              <a:t>psychologicznego </a:t>
            </a:r>
            <a:r>
              <a:rPr dirty="0" spc="-5"/>
              <a:t>i emocjonalnego</a:t>
            </a:r>
            <a:r>
              <a:rPr dirty="0"/>
              <a:t> dzieci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1615634" y="3433765"/>
            <a:ext cx="7819390" cy="20237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43180">
              <a:lnSpc>
                <a:spcPct val="100000"/>
              </a:lnSpc>
              <a:spcBef>
                <a:spcPts val="95"/>
              </a:spcBef>
            </a:pPr>
            <a:r>
              <a:rPr dirty="0" sz="5200" spc="-5" b="1">
                <a:solidFill>
                  <a:srgbClr val="0D1CD1"/>
                </a:solidFill>
                <a:latin typeface="Mirador"/>
                <a:cs typeface="Mirador"/>
              </a:rPr>
              <a:t>i</a:t>
            </a:r>
            <a:r>
              <a:rPr dirty="0" sz="5200" spc="-10" b="1">
                <a:solidFill>
                  <a:srgbClr val="0D1CD1"/>
                </a:solidFill>
                <a:latin typeface="Mirador"/>
                <a:cs typeface="Mirador"/>
              </a:rPr>
              <a:t> </a:t>
            </a:r>
            <a:r>
              <a:rPr dirty="0" sz="5200" b="1">
                <a:solidFill>
                  <a:srgbClr val="0D1CD1"/>
                </a:solidFill>
                <a:latin typeface="Mirador"/>
                <a:cs typeface="Mirador"/>
              </a:rPr>
              <a:t>młodzieży</a:t>
            </a:r>
            <a:endParaRPr sz="5200">
              <a:latin typeface="Mirador"/>
              <a:cs typeface="Mirador"/>
            </a:endParaRPr>
          </a:p>
          <a:p>
            <a:pPr marL="389255" marR="5080" indent="-377190">
              <a:lnSpc>
                <a:spcPts val="2970"/>
              </a:lnSpc>
              <a:spcBef>
                <a:spcPts val="3645"/>
              </a:spcBef>
              <a:tabLst>
                <a:tab pos="389255" algn="l"/>
              </a:tabLst>
            </a:pPr>
            <a:r>
              <a:rPr dirty="0" sz="2550" b="1">
                <a:solidFill>
                  <a:srgbClr val="0D1CD1"/>
                </a:solidFill>
                <a:latin typeface="Mirador"/>
                <a:cs typeface="Mirador"/>
              </a:rPr>
              <a:t>→	Brak </a:t>
            </a:r>
            <a:r>
              <a:rPr dirty="0" sz="2550" spc="-5" b="1">
                <a:solidFill>
                  <a:srgbClr val="0D1CD1"/>
                </a:solidFill>
                <a:latin typeface="Mirador"/>
                <a:cs typeface="Mirador"/>
              </a:rPr>
              <a:t>równowagi </a:t>
            </a:r>
            <a:r>
              <a:rPr dirty="0" sz="2550" spc="5" b="1">
                <a:solidFill>
                  <a:srgbClr val="0D1CD1"/>
                </a:solidFill>
                <a:latin typeface="Mirador"/>
                <a:cs typeface="Mirador"/>
              </a:rPr>
              <a:t>pomiędzy </a:t>
            </a:r>
            <a:r>
              <a:rPr dirty="0" sz="2550" spc="-5" b="1">
                <a:solidFill>
                  <a:srgbClr val="0D1CD1"/>
                </a:solidFill>
                <a:latin typeface="Mirador"/>
                <a:cs typeface="Mirador"/>
              </a:rPr>
              <a:t>bezpieczeństwem  </a:t>
            </a:r>
            <a:r>
              <a:rPr dirty="0" sz="2550" spc="-15" b="1">
                <a:solidFill>
                  <a:srgbClr val="0D1CD1"/>
                </a:solidFill>
                <a:latin typeface="Mirador"/>
                <a:cs typeface="Mirador"/>
              </a:rPr>
              <a:t>fizycznym </a:t>
            </a:r>
            <a:r>
              <a:rPr dirty="0" sz="2550" b="1">
                <a:solidFill>
                  <a:srgbClr val="0D1CD1"/>
                </a:solidFill>
                <a:latin typeface="Mirador"/>
                <a:cs typeface="Mirador"/>
              </a:rPr>
              <a:t>i</a:t>
            </a:r>
            <a:r>
              <a:rPr dirty="0" sz="2550" spc="10" b="1">
                <a:solidFill>
                  <a:srgbClr val="0D1CD1"/>
                </a:solidFill>
                <a:latin typeface="Mirador"/>
                <a:cs typeface="Mirador"/>
              </a:rPr>
              <a:t> </a:t>
            </a:r>
            <a:r>
              <a:rPr dirty="0" sz="2550" spc="-10" b="1">
                <a:solidFill>
                  <a:srgbClr val="0D1CD1"/>
                </a:solidFill>
                <a:latin typeface="Mirador"/>
                <a:cs typeface="Mirador"/>
              </a:rPr>
              <a:t>psychicznym</a:t>
            </a:r>
            <a:endParaRPr sz="2550">
              <a:latin typeface="Mirador"/>
              <a:cs typeface="Mirador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615634" y="5796542"/>
            <a:ext cx="8170545" cy="26644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9255" marR="471805" indent="-377190">
              <a:lnSpc>
                <a:spcPct val="120700"/>
              </a:lnSpc>
              <a:spcBef>
                <a:spcPts val="95"/>
              </a:spcBef>
              <a:tabLst>
                <a:tab pos="389255" algn="l"/>
                <a:tab pos="2074545" algn="l"/>
              </a:tabLst>
            </a:pPr>
            <a:r>
              <a:rPr dirty="0" sz="2050" spc="-395">
                <a:solidFill>
                  <a:srgbClr val="0D1CD1"/>
                </a:solidFill>
                <a:latin typeface="Lucida Sans Unicode"/>
                <a:cs typeface="Lucida Sans Unicode"/>
              </a:rPr>
              <a:t>▶	</a:t>
            </a:r>
            <a:r>
              <a:rPr dirty="0" sz="2050" spc="30">
                <a:latin typeface="Lucida Sans Unicode"/>
                <a:cs typeface="Lucida Sans Unicode"/>
              </a:rPr>
              <a:t>Dyscyplina, </a:t>
            </a:r>
            <a:r>
              <a:rPr dirty="0" sz="2050" spc="15">
                <a:latin typeface="Lucida Sans Unicode"/>
                <a:cs typeface="Lucida Sans Unicode"/>
              </a:rPr>
              <a:t>kontrola, </a:t>
            </a:r>
            <a:r>
              <a:rPr dirty="0" sz="2050" spc="10">
                <a:latin typeface="Lucida Sans Unicode"/>
                <a:cs typeface="Lucida Sans Unicode"/>
              </a:rPr>
              <a:t>karanie, </a:t>
            </a:r>
            <a:r>
              <a:rPr dirty="0" sz="2050" spc="35">
                <a:latin typeface="Lucida Sans Unicode"/>
                <a:cs typeface="Lucida Sans Unicode"/>
              </a:rPr>
              <a:t>monitoring, </a:t>
            </a:r>
            <a:r>
              <a:rPr dirty="0" sz="2050" spc="55">
                <a:latin typeface="Lucida Sans Unicode"/>
                <a:cs typeface="Lucida Sans Unicode"/>
              </a:rPr>
              <a:t>zatrudnianie  ochrony</a:t>
            </a:r>
            <a:r>
              <a:rPr dirty="0" sz="2050" spc="-140">
                <a:latin typeface="Lucida Sans Unicode"/>
                <a:cs typeface="Lucida Sans Unicode"/>
              </a:rPr>
              <a:t> </a:t>
            </a:r>
            <a:r>
              <a:rPr dirty="0" sz="2050" spc="5">
                <a:latin typeface="Lucida Sans Unicode"/>
                <a:cs typeface="Lucida Sans Unicode"/>
              </a:rPr>
              <a:t>itp.	</a:t>
            </a:r>
            <a:r>
              <a:rPr dirty="0" sz="2050" spc="60">
                <a:latin typeface="Lucida Sans Unicode"/>
                <a:cs typeface="Lucida Sans Unicode"/>
              </a:rPr>
              <a:t>nie</a:t>
            </a:r>
            <a:r>
              <a:rPr dirty="0" sz="2050" spc="-140">
                <a:latin typeface="Lucida Sans Unicode"/>
                <a:cs typeface="Lucida Sans Unicode"/>
              </a:rPr>
              <a:t> </a:t>
            </a:r>
            <a:r>
              <a:rPr dirty="0" sz="2050" spc="95">
                <a:latin typeface="Lucida Sans Unicode"/>
                <a:cs typeface="Lucida Sans Unicode"/>
              </a:rPr>
              <a:t>mogą</a:t>
            </a:r>
            <a:r>
              <a:rPr dirty="0" sz="2050" spc="-145">
                <a:latin typeface="Lucida Sans Unicode"/>
                <a:cs typeface="Lucida Sans Unicode"/>
              </a:rPr>
              <a:t> </a:t>
            </a:r>
            <a:r>
              <a:rPr dirty="0" sz="2050" spc="65">
                <a:latin typeface="Lucida Sans Unicode"/>
                <a:cs typeface="Lucida Sans Unicode"/>
              </a:rPr>
              <a:t>być</a:t>
            </a:r>
            <a:r>
              <a:rPr dirty="0" sz="2050" spc="-145">
                <a:latin typeface="Lucida Sans Unicode"/>
                <a:cs typeface="Lucida Sans Unicode"/>
              </a:rPr>
              <a:t> </a:t>
            </a:r>
            <a:r>
              <a:rPr dirty="0" sz="2050" spc="95">
                <a:latin typeface="Lucida Sans Unicode"/>
                <a:cs typeface="Lucida Sans Unicode"/>
              </a:rPr>
              <a:t>podstawowymi</a:t>
            </a:r>
            <a:r>
              <a:rPr dirty="0" sz="2050" spc="-140">
                <a:latin typeface="Lucida Sans Unicode"/>
                <a:cs typeface="Lucida Sans Unicode"/>
              </a:rPr>
              <a:t> </a:t>
            </a:r>
            <a:r>
              <a:rPr dirty="0" sz="2050" spc="70">
                <a:latin typeface="Lucida Sans Unicode"/>
                <a:cs typeface="Lucida Sans Unicode"/>
              </a:rPr>
              <a:t>lub</a:t>
            </a:r>
            <a:r>
              <a:rPr dirty="0" sz="2050" spc="-145">
                <a:latin typeface="Lucida Sans Unicode"/>
                <a:cs typeface="Lucida Sans Unicode"/>
              </a:rPr>
              <a:t> </a:t>
            </a:r>
            <a:r>
              <a:rPr dirty="0" sz="2050" spc="70">
                <a:latin typeface="Lucida Sans Unicode"/>
                <a:cs typeface="Lucida Sans Unicode"/>
              </a:rPr>
              <a:t>jedynymi  </a:t>
            </a:r>
            <a:r>
              <a:rPr dirty="0" sz="2050" spc="55">
                <a:latin typeface="Lucida Sans Unicode"/>
                <a:cs typeface="Lucida Sans Unicode"/>
              </a:rPr>
              <a:t>sposobami</a:t>
            </a:r>
            <a:r>
              <a:rPr dirty="0" sz="2050" spc="-150">
                <a:latin typeface="Lucida Sans Unicode"/>
                <a:cs typeface="Lucida Sans Unicode"/>
              </a:rPr>
              <a:t> </a:t>
            </a:r>
            <a:r>
              <a:rPr dirty="0" sz="2050" spc="80">
                <a:latin typeface="Lucida Sans Unicode"/>
                <a:cs typeface="Lucida Sans Unicode"/>
              </a:rPr>
              <a:t>dbania</a:t>
            </a:r>
            <a:r>
              <a:rPr dirty="0" sz="2050" spc="-145">
                <a:latin typeface="Lucida Sans Unicode"/>
                <a:cs typeface="Lucida Sans Unicode"/>
              </a:rPr>
              <a:t> </a:t>
            </a:r>
            <a:r>
              <a:rPr dirty="0" sz="2050" spc="35">
                <a:latin typeface="Lucida Sans Unicode"/>
                <a:cs typeface="Lucida Sans Unicode"/>
              </a:rPr>
              <a:t>o</a:t>
            </a:r>
            <a:r>
              <a:rPr dirty="0" sz="2050" spc="-145">
                <a:latin typeface="Lucida Sans Unicode"/>
                <a:cs typeface="Lucida Sans Unicode"/>
              </a:rPr>
              <a:t> </a:t>
            </a:r>
            <a:r>
              <a:rPr dirty="0" sz="2050" spc="60">
                <a:latin typeface="Lucida Sans Unicode"/>
                <a:cs typeface="Lucida Sans Unicode"/>
              </a:rPr>
              <a:t>bezpieczeństwo</a:t>
            </a:r>
            <a:r>
              <a:rPr dirty="0" sz="2050" spc="-145">
                <a:latin typeface="Lucida Sans Unicode"/>
                <a:cs typeface="Lucida Sans Unicode"/>
              </a:rPr>
              <a:t> </a:t>
            </a:r>
            <a:r>
              <a:rPr dirty="0" sz="2050" spc="285">
                <a:latin typeface="Lucida Sans Unicode"/>
                <a:cs typeface="Lucida Sans Unicode"/>
              </a:rPr>
              <a:t>w</a:t>
            </a:r>
            <a:r>
              <a:rPr dirty="0" sz="2050" spc="-150">
                <a:latin typeface="Lucida Sans Unicode"/>
                <a:cs typeface="Lucida Sans Unicode"/>
              </a:rPr>
              <a:t> </a:t>
            </a:r>
            <a:r>
              <a:rPr dirty="0" sz="2050" spc="-25">
                <a:latin typeface="Lucida Sans Unicode"/>
                <a:cs typeface="Lucida Sans Unicode"/>
              </a:rPr>
              <a:t>szkole.</a:t>
            </a:r>
            <a:endParaRPr sz="205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900">
              <a:latin typeface="Lucida Sans Unicode"/>
              <a:cs typeface="Lucida Sans Unicode"/>
            </a:endParaRPr>
          </a:p>
          <a:p>
            <a:pPr marL="268605" marR="5080" indent="-256540">
              <a:lnSpc>
                <a:spcPct val="120700"/>
              </a:lnSpc>
              <a:spcBef>
                <a:spcPts val="5"/>
              </a:spcBef>
            </a:pPr>
            <a:r>
              <a:rPr dirty="0" sz="2050" spc="-395">
                <a:solidFill>
                  <a:srgbClr val="0D1CD1"/>
                </a:solidFill>
                <a:latin typeface="Lucida Sans Unicode"/>
                <a:cs typeface="Lucida Sans Unicode"/>
              </a:rPr>
              <a:t>▶ </a:t>
            </a:r>
            <a:r>
              <a:rPr dirty="0" sz="2050" spc="65">
                <a:latin typeface="Lucida Sans Unicode"/>
                <a:cs typeface="Lucida Sans Unicode"/>
              </a:rPr>
              <a:t>Polityka</a:t>
            </a:r>
            <a:r>
              <a:rPr dirty="0" sz="2050" spc="-135">
                <a:latin typeface="Lucida Sans Unicode"/>
                <a:cs typeface="Lucida Sans Unicode"/>
              </a:rPr>
              <a:t> </a:t>
            </a:r>
            <a:r>
              <a:rPr dirty="0" sz="2050" spc="50">
                <a:latin typeface="Lucida Sans Unicode"/>
                <a:cs typeface="Lucida Sans Unicode"/>
              </a:rPr>
              <a:t>dyscypliny</a:t>
            </a:r>
            <a:r>
              <a:rPr dirty="0" sz="2050" spc="-140">
                <a:latin typeface="Lucida Sans Unicode"/>
                <a:cs typeface="Lucida Sans Unicode"/>
              </a:rPr>
              <a:t> </a:t>
            </a:r>
            <a:r>
              <a:rPr dirty="0" sz="2050" spc="5">
                <a:latin typeface="Lucida Sans Unicode"/>
                <a:cs typeface="Lucida Sans Unicode"/>
              </a:rPr>
              <a:t>i</a:t>
            </a:r>
            <a:r>
              <a:rPr dirty="0" sz="2050" spc="-135">
                <a:latin typeface="Lucida Sans Unicode"/>
                <a:cs typeface="Lucida Sans Unicode"/>
              </a:rPr>
              <a:t> </a:t>
            </a:r>
            <a:r>
              <a:rPr dirty="0" sz="2050" spc="40">
                <a:latin typeface="Lucida Sans Unicode"/>
                <a:cs typeface="Lucida Sans Unicode"/>
              </a:rPr>
              <a:t>karania</a:t>
            </a:r>
            <a:r>
              <a:rPr dirty="0" sz="2050" spc="-140">
                <a:latin typeface="Lucida Sans Unicode"/>
                <a:cs typeface="Lucida Sans Unicode"/>
              </a:rPr>
              <a:t> </a:t>
            </a:r>
            <a:r>
              <a:rPr dirty="0" sz="2050" spc="60">
                <a:latin typeface="Lucida Sans Unicode"/>
                <a:cs typeface="Lucida Sans Unicode"/>
              </a:rPr>
              <a:t>prowadzi</a:t>
            </a:r>
            <a:r>
              <a:rPr dirty="0" sz="2050" spc="-135">
                <a:latin typeface="Lucida Sans Unicode"/>
                <a:cs typeface="Lucida Sans Unicode"/>
              </a:rPr>
              <a:t> </a:t>
            </a:r>
            <a:r>
              <a:rPr dirty="0" sz="2050" spc="75">
                <a:latin typeface="Lucida Sans Unicode"/>
                <a:cs typeface="Lucida Sans Unicode"/>
              </a:rPr>
              <a:t>do</a:t>
            </a:r>
            <a:r>
              <a:rPr dirty="0" sz="2050" spc="-140">
                <a:latin typeface="Lucida Sans Unicode"/>
                <a:cs typeface="Lucida Sans Unicode"/>
              </a:rPr>
              <a:t> </a:t>
            </a:r>
            <a:r>
              <a:rPr dirty="0" sz="2050" spc="70">
                <a:latin typeface="Lucida Sans Unicode"/>
                <a:cs typeface="Lucida Sans Unicode"/>
              </a:rPr>
              <a:t>pojawiania</a:t>
            </a:r>
            <a:r>
              <a:rPr dirty="0" sz="2050" spc="-135">
                <a:latin typeface="Lucida Sans Unicode"/>
                <a:cs typeface="Lucida Sans Unicode"/>
              </a:rPr>
              <a:t> </a:t>
            </a:r>
            <a:r>
              <a:rPr dirty="0" sz="2050" spc="10">
                <a:latin typeface="Lucida Sans Unicode"/>
                <a:cs typeface="Lucida Sans Unicode"/>
              </a:rPr>
              <a:t>się</a:t>
            </a:r>
            <a:r>
              <a:rPr dirty="0" sz="2050" spc="-140">
                <a:latin typeface="Lucida Sans Unicode"/>
                <a:cs typeface="Lucida Sans Unicode"/>
              </a:rPr>
              <a:t> </a:t>
            </a:r>
            <a:r>
              <a:rPr dirty="0" sz="2050" spc="55">
                <a:latin typeface="Lucida Sans Unicode"/>
                <a:cs typeface="Lucida Sans Unicode"/>
              </a:rPr>
              <a:t>lęku  </a:t>
            </a:r>
            <a:r>
              <a:rPr dirty="0" sz="2050">
                <a:latin typeface="Lucida Sans Unicode"/>
                <a:cs typeface="Lucida Sans Unicode"/>
              </a:rPr>
              <a:t> </a:t>
            </a:r>
            <a:r>
              <a:rPr dirty="0" sz="2050" spc="5">
                <a:latin typeface="Lucida Sans Unicode"/>
                <a:cs typeface="Lucida Sans Unicode"/>
              </a:rPr>
              <a:t>i </a:t>
            </a:r>
            <a:r>
              <a:rPr dirty="0" sz="2050" spc="20">
                <a:latin typeface="Lucida Sans Unicode"/>
                <a:cs typeface="Lucida Sans Unicode"/>
              </a:rPr>
              <a:t>niepokoju, </a:t>
            </a:r>
            <a:r>
              <a:rPr dirty="0" sz="2050" spc="80">
                <a:latin typeface="Lucida Sans Unicode"/>
                <a:cs typeface="Lucida Sans Unicode"/>
              </a:rPr>
              <a:t>a </a:t>
            </a:r>
            <a:r>
              <a:rPr dirty="0" sz="2050" spc="75">
                <a:latin typeface="Lucida Sans Unicode"/>
                <a:cs typeface="Lucida Sans Unicode"/>
              </a:rPr>
              <a:t>zatem </a:t>
            </a:r>
            <a:r>
              <a:rPr dirty="0" sz="2050" spc="5">
                <a:latin typeface="Lucida Sans Unicode"/>
                <a:cs typeface="Lucida Sans Unicode"/>
              </a:rPr>
              <a:t>zagraża </a:t>
            </a:r>
            <a:r>
              <a:rPr dirty="0" sz="2050" spc="60">
                <a:latin typeface="Lucida Sans Unicode"/>
                <a:cs typeface="Lucida Sans Unicode"/>
              </a:rPr>
              <a:t>poczuciu bezpieczeństwa  </a:t>
            </a:r>
            <a:r>
              <a:rPr dirty="0" sz="2050" spc="45">
                <a:latin typeface="Lucida Sans Unicode"/>
                <a:cs typeface="Lucida Sans Unicode"/>
              </a:rPr>
              <a:t>psychicznego</a:t>
            </a:r>
            <a:r>
              <a:rPr dirty="0" sz="2050" spc="-150">
                <a:latin typeface="Lucida Sans Unicode"/>
                <a:cs typeface="Lucida Sans Unicode"/>
              </a:rPr>
              <a:t> </a:t>
            </a:r>
            <a:r>
              <a:rPr dirty="0" sz="2050" spc="30">
                <a:latin typeface="Lucida Sans Unicode"/>
                <a:cs typeface="Lucida Sans Unicode"/>
              </a:rPr>
              <a:t>uczniów.</a:t>
            </a:r>
            <a:endParaRPr sz="2050">
              <a:latin typeface="Lucida Sans Unicode"/>
              <a:cs typeface="Lucida Sans Unicode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0638419" y="3950183"/>
            <a:ext cx="3047365" cy="911225"/>
          </a:xfrm>
          <a:prstGeom prst="rect">
            <a:avLst/>
          </a:prstGeom>
          <a:solidFill>
            <a:srgbClr val="03FFB3"/>
          </a:solidFill>
        </p:spPr>
        <p:txBody>
          <a:bodyPr wrap="square" lIns="0" tIns="16510" rIns="0" bIns="0" rtlCol="0" vert="horz">
            <a:spAutoFit/>
          </a:bodyPr>
          <a:lstStyle/>
          <a:p>
            <a:pPr marL="974090" marR="462280" indent="-504825">
              <a:lnSpc>
                <a:spcPct val="145500"/>
              </a:lnSpc>
              <a:spcBef>
                <a:spcPts val="130"/>
              </a:spcBef>
            </a:pPr>
            <a:r>
              <a:rPr dirty="0" sz="1700" spc="155">
                <a:latin typeface="Lucida Sans Unicode"/>
                <a:cs typeface="Lucida Sans Unicode"/>
              </a:rPr>
              <a:t>BEZPIECZEŃST</a:t>
            </a:r>
            <a:r>
              <a:rPr dirty="0" sz="1700" spc="204">
                <a:latin typeface="Lucida Sans Unicode"/>
                <a:cs typeface="Lucida Sans Unicode"/>
              </a:rPr>
              <a:t>W</a:t>
            </a:r>
            <a:r>
              <a:rPr dirty="0" sz="1700" spc="45">
                <a:latin typeface="Lucida Sans Unicode"/>
                <a:cs typeface="Lucida Sans Unicode"/>
              </a:rPr>
              <a:t>O  </a:t>
            </a:r>
            <a:r>
              <a:rPr dirty="0" sz="1700" spc="95">
                <a:latin typeface="Lucida Sans Unicode"/>
                <a:cs typeface="Lucida Sans Unicode"/>
              </a:rPr>
              <a:t>FIZYCZNE</a:t>
            </a:r>
            <a:endParaRPr sz="1700">
              <a:latin typeface="Lucida Sans Unicode"/>
              <a:cs typeface="Lucida Sans Unicode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15008370" y="3950183"/>
            <a:ext cx="3047365" cy="911225"/>
          </a:xfrm>
          <a:prstGeom prst="rect">
            <a:avLst/>
          </a:prstGeom>
          <a:solidFill>
            <a:srgbClr val="03FFB3"/>
          </a:solidFill>
        </p:spPr>
        <p:txBody>
          <a:bodyPr wrap="square" lIns="0" tIns="16510" rIns="0" bIns="0" rtlCol="0" vert="horz">
            <a:spAutoFit/>
          </a:bodyPr>
          <a:lstStyle/>
          <a:p>
            <a:pPr marL="897255" marR="369570" indent="-335915">
              <a:lnSpc>
                <a:spcPct val="145500"/>
              </a:lnSpc>
              <a:spcBef>
                <a:spcPts val="130"/>
              </a:spcBef>
            </a:pPr>
            <a:r>
              <a:rPr dirty="0" sz="1700" spc="155">
                <a:latin typeface="Lucida Sans Unicode"/>
                <a:cs typeface="Lucida Sans Unicode"/>
              </a:rPr>
              <a:t>BEZPIECZEŃST</a:t>
            </a:r>
            <a:r>
              <a:rPr dirty="0" sz="1700" spc="204">
                <a:latin typeface="Lucida Sans Unicode"/>
                <a:cs typeface="Lucida Sans Unicode"/>
              </a:rPr>
              <a:t>W</a:t>
            </a:r>
            <a:r>
              <a:rPr dirty="0" sz="1700" spc="45">
                <a:latin typeface="Lucida Sans Unicode"/>
                <a:cs typeface="Lucida Sans Unicode"/>
              </a:rPr>
              <a:t>O  </a:t>
            </a:r>
            <a:r>
              <a:rPr dirty="0" sz="1700" spc="110">
                <a:latin typeface="Lucida Sans Unicode"/>
                <a:cs typeface="Lucida Sans Unicode"/>
              </a:rPr>
              <a:t>PSYCHICZNE</a:t>
            </a:r>
            <a:endParaRPr sz="1700">
              <a:latin typeface="Lucida Sans Unicode"/>
              <a:cs typeface="Lucida Sans Unicode"/>
            </a:endParaRPr>
          </a:p>
        </p:txBody>
      </p:sp>
      <p:sp>
        <p:nvSpPr>
          <p:cNvPr id="45" name="object 45"/>
          <p:cNvSpPr txBox="1"/>
          <p:nvPr/>
        </p:nvSpPr>
        <p:spPr>
          <a:xfrm rot="480000">
            <a:off x="11215012" y="7578982"/>
            <a:ext cx="1439993" cy="2197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730"/>
              </a:lnSpc>
            </a:pPr>
            <a:r>
              <a:rPr dirty="0" sz="1700" spc="20">
                <a:latin typeface="Lucida Sans Unicode"/>
                <a:cs typeface="Lucida Sans Unicode"/>
              </a:rPr>
              <a:t>D</a:t>
            </a:r>
            <a:r>
              <a:rPr dirty="0" sz="1700" spc="95">
                <a:latin typeface="Lucida Sans Unicode"/>
                <a:cs typeface="Lucida Sans Unicode"/>
              </a:rPr>
              <a:t>YSCYPLINA</a:t>
            </a:r>
            <a:endParaRPr sz="1700">
              <a:latin typeface="Lucida Sans Unicode"/>
              <a:cs typeface="Lucida Sans Unicode"/>
            </a:endParaRPr>
          </a:p>
        </p:txBody>
      </p:sp>
      <p:sp>
        <p:nvSpPr>
          <p:cNvPr id="46" name="object 46"/>
          <p:cNvSpPr txBox="1"/>
          <p:nvPr/>
        </p:nvSpPr>
        <p:spPr>
          <a:xfrm rot="480000">
            <a:off x="15426243" y="5426678"/>
            <a:ext cx="1662367" cy="1885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485"/>
              </a:lnSpc>
            </a:pPr>
            <a:r>
              <a:rPr dirty="0" baseline="5747" sz="2175" spc="104">
                <a:latin typeface="Lucida Sans Unicode"/>
                <a:cs typeface="Lucida Sans Unicode"/>
              </a:rPr>
              <a:t>KSZ</a:t>
            </a:r>
            <a:r>
              <a:rPr dirty="0" baseline="3831" sz="2175" spc="104">
                <a:latin typeface="Lucida Sans Unicode"/>
                <a:cs typeface="Lucida Sans Unicode"/>
              </a:rPr>
              <a:t>TAŁT</a:t>
            </a:r>
            <a:r>
              <a:rPr dirty="0" baseline="1915" sz="2175" spc="104">
                <a:latin typeface="Lucida Sans Unicode"/>
                <a:cs typeface="Lucida Sans Unicode"/>
              </a:rPr>
              <a:t>OW</a:t>
            </a:r>
            <a:r>
              <a:rPr dirty="0" sz="1450" spc="70">
                <a:latin typeface="Lucida Sans Unicode"/>
                <a:cs typeface="Lucida Sans Unicode"/>
              </a:rPr>
              <a:t>ANIE</a:t>
            </a:r>
            <a:endParaRPr sz="1450">
              <a:latin typeface="Lucida Sans Unicode"/>
              <a:cs typeface="Lucida Sans Unicode"/>
            </a:endParaRPr>
          </a:p>
        </p:txBody>
      </p:sp>
      <p:sp>
        <p:nvSpPr>
          <p:cNvPr id="47" name="object 47"/>
          <p:cNvSpPr txBox="1"/>
          <p:nvPr/>
        </p:nvSpPr>
        <p:spPr>
          <a:xfrm rot="480000">
            <a:off x="15479671" y="5738334"/>
            <a:ext cx="1458142" cy="1860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465"/>
              </a:lnSpc>
            </a:pPr>
            <a:r>
              <a:rPr dirty="0" sz="1450" spc="110">
                <a:latin typeface="Lucida Sans Unicode"/>
                <a:cs typeface="Lucida Sans Unicode"/>
              </a:rPr>
              <a:t>UMIEJĘTNOŚCI</a:t>
            </a:r>
            <a:endParaRPr sz="1450">
              <a:latin typeface="Lucida Sans Unicode"/>
              <a:cs typeface="Lucida Sans Unicode"/>
            </a:endParaRPr>
          </a:p>
        </p:txBody>
      </p:sp>
      <p:sp>
        <p:nvSpPr>
          <p:cNvPr id="48" name="object 48"/>
          <p:cNvSpPr txBox="1"/>
          <p:nvPr/>
        </p:nvSpPr>
        <p:spPr>
          <a:xfrm rot="480000">
            <a:off x="15434073" y="6048654"/>
            <a:ext cx="1451216" cy="1860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465"/>
              </a:lnSpc>
            </a:pPr>
            <a:r>
              <a:rPr dirty="0" sz="1450" spc="110">
                <a:latin typeface="Lucida Sans Unicode"/>
                <a:cs typeface="Lucida Sans Unicode"/>
              </a:rPr>
              <a:t>SPOŁECZN</a:t>
            </a:r>
            <a:r>
              <a:rPr dirty="0" sz="1450" spc="35">
                <a:latin typeface="Lucida Sans Unicode"/>
                <a:cs typeface="Lucida Sans Unicode"/>
              </a:rPr>
              <a:t>Y</a:t>
            </a:r>
            <a:r>
              <a:rPr dirty="0" baseline="-5747" sz="2175" spc="97">
                <a:latin typeface="Lucida Sans Unicode"/>
                <a:cs typeface="Lucida Sans Unicode"/>
              </a:rPr>
              <a:t>CH</a:t>
            </a:r>
            <a:endParaRPr baseline="-5747" sz="2175">
              <a:latin typeface="Lucida Sans Unicode"/>
              <a:cs typeface="Lucida Sans Unicode"/>
            </a:endParaRPr>
          </a:p>
        </p:txBody>
      </p:sp>
      <p:sp>
        <p:nvSpPr>
          <p:cNvPr id="49" name="object 49"/>
          <p:cNvSpPr txBox="1"/>
          <p:nvPr/>
        </p:nvSpPr>
        <p:spPr>
          <a:xfrm rot="480000">
            <a:off x="15168125" y="6357706"/>
            <a:ext cx="1884615" cy="1885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485"/>
              </a:lnSpc>
            </a:pPr>
            <a:r>
              <a:rPr dirty="0" baseline="3831" sz="2175" spc="52">
                <a:latin typeface="Lucida Sans Unicode"/>
                <a:cs typeface="Lucida Sans Unicode"/>
              </a:rPr>
              <a:t>I</a:t>
            </a:r>
            <a:r>
              <a:rPr dirty="0" baseline="3831" sz="2175" spc="-254">
                <a:latin typeface="Lucida Sans Unicode"/>
                <a:cs typeface="Lucida Sans Unicode"/>
              </a:rPr>
              <a:t> </a:t>
            </a:r>
            <a:r>
              <a:rPr dirty="0" baseline="1915" sz="2175" spc="135">
                <a:latin typeface="Lucida Sans Unicode"/>
                <a:cs typeface="Lucida Sans Unicode"/>
              </a:rPr>
              <a:t>EMO</a:t>
            </a:r>
            <a:r>
              <a:rPr dirty="0" sz="1450" spc="90">
                <a:latin typeface="Lucida Sans Unicode"/>
                <a:cs typeface="Lucida Sans Unicode"/>
              </a:rPr>
              <a:t>CJONALNY</a:t>
            </a:r>
            <a:r>
              <a:rPr dirty="0" baseline="-5747" sz="2175" spc="135">
                <a:latin typeface="Lucida Sans Unicode"/>
                <a:cs typeface="Lucida Sans Unicode"/>
              </a:rPr>
              <a:t>CH</a:t>
            </a:r>
            <a:endParaRPr baseline="-5747" sz="2175">
              <a:latin typeface="Lucida Sans Unicode"/>
              <a:cs typeface="Lucida Sans Unicode"/>
            </a:endParaRPr>
          </a:p>
        </p:txBody>
      </p:sp>
      <p:sp>
        <p:nvSpPr>
          <p:cNvPr id="50" name="object 50"/>
          <p:cNvSpPr txBox="1"/>
          <p:nvPr/>
        </p:nvSpPr>
        <p:spPr>
          <a:xfrm rot="480000">
            <a:off x="15055599" y="8302062"/>
            <a:ext cx="1469477" cy="1885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485"/>
              </a:lnSpc>
            </a:pPr>
            <a:r>
              <a:rPr dirty="0" baseline="3831" sz="2175" spc="277">
                <a:latin typeface="Lucida Sans Unicode"/>
                <a:cs typeface="Lucida Sans Unicode"/>
              </a:rPr>
              <a:t>WZM</a:t>
            </a:r>
            <a:r>
              <a:rPr dirty="0" baseline="3831" sz="2175" spc="157">
                <a:latin typeface="Lucida Sans Unicode"/>
                <a:cs typeface="Lucida Sans Unicode"/>
              </a:rPr>
              <a:t>A</a:t>
            </a:r>
            <a:r>
              <a:rPr dirty="0" sz="1450" spc="85">
                <a:latin typeface="Lucida Sans Unicode"/>
                <a:cs typeface="Lucida Sans Unicode"/>
              </a:rPr>
              <a:t>CNIANIE</a:t>
            </a:r>
            <a:endParaRPr sz="1450">
              <a:latin typeface="Lucida Sans Unicode"/>
              <a:cs typeface="Lucida Sans Unicode"/>
            </a:endParaRPr>
          </a:p>
        </p:txBody>
      </p:sp>
      <p:sp>
        <p:nvSpPr>
          <p:cNvPr id="51" name="object 51"/>
          <p:cNvSpPr txBox="1"/>
          <p:nvPr/>
        </p:nvSpPr>
        <p:spPr>
          <a:xfrm rot="480000">
            <a:off x="14978033" y="8613969"/>
            <a:ext cx="1526172" cy="1854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460"/>
              </a:lnSpc>
            </a:pPr>
            <a:r>
              <a:rPr dirty="0" sz="1450" spc="110">
                <a:latin typeface="Lucida Sans Unicode"/>
                <a:cs typeface="Lucida Sans Unicode"/>
              </a:rPr>
              <a:t>POZYTYWN</a:t>
            </a:r>
            <a:r>
              <a:rPr dirty="0" sz="1450" spc="25">
                <a:latin typeface="Lucida Sans Unicode"/>
                <a:cs typeface="Lucida Sans Unicode"/>
              </a:rPr>
              <a:t>Y</a:t>
            </a:r>
            <a:r>
              <a:rPr dirty="0" baseline="-5747" sz="2175" spc="97">
                <a:latin typeface="Lucida Sans Unicode"/>
                <a:cs typeface="Lucida Sans Unicode"/>
              </a:rPr>
              <a:t>CH</a:t>
            </a:r>
            <a:endParaRPr baseline="-5747" sz="2175">
              <a:latin typeface="Lucida Sans Unicode"/>
              <a:cs typeface="Lucida Sans Unicode"/>
            </a:endParaRPr>
          </a:p>
        </p:txBody>
      </p:sp>
      <p:sp>
        <p:nvSpPr>
          <p:cNvPr id="52" name="object 52"/>
          <p:cNvSpPr txBox="1"/>
          <p:nvPr/>
        </p:nvSpPr>
        <p:spPr>
          <a:xfrm rot="480000">
            <a:off x="15093840" y="8922690"/>
            <a:ext cx="1196062" cy="1885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485"/>
              </a:lnSpc>
            </a:pPr>
            <a:r>
              <a:rPr dirty="0" baseline="3831" sz="2175" spc="142">
                <a:latin typeface="Lucida Sans Unicode"/>
                <a:cs typeface="Lucida Sans Unicode"/>
              </a:rPr>
              <a:t>ZACHO</a:t>
            </a:r>
            <a:r>
              <a:rPr dirty="0" baseline="1915" sz="2175" spc="142">
                <a:latin typeface="Lucida Sans Unicode"/>
                <a:cs typeface="Lucida Sans Unicode"/>
              </a:rPr>
              <a:t>W</a:t>
            </a:r>
            <a:r>
              <a:rPr dirty="0" sz="1450" spc="95">
                <a:latin typeface="Lucida Sans Unicode"/>
                <a:cs typeface="Lucida Sans Unicode"/>
              </a:rPr>
              <a:t>AŃ</a:t>
            </a:r>
            <a:endParaRPr sz="1450">
              <a:latin typeface="Lucida Sans Unicode"/>
              <a:cs typeface="Lucida Sans Unicode"/>
            </a:endParaRPr>
          </a:p>
        </p:txBody>
      </p:sp>
      <p:sp>
        <p:nvSpPr>
          <p:cNvPr id="53" name="object 53"/>
          <p:cNvSpPr txBox="1"/>
          <p:nvPr/>
        </p:nvSpPr>
        <p:spPr>
          <a:xfrm rot="480000">
            <a:off x="14973018" y="7144322"/>
            <a:ext cx="2048953" cy="1885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485"/>
              </a:lnSpc>
            </a:pPr>
            <a:r>
              <a:rPr dirty="0" baseline="1915" sz="2175" spc="209">
                <a:latin typeface="Lucida Sans Unicode"/>
                <a:cs typeface="Lucida Sans Unicode"/>
              </a:rPr>
              <a:t>WSP</a:t>
            </a:r>
            <a:r>
              <a:rPr dirty="0" sz="1450" spc="140">
                <a:latin typeface="Lucida Sans Unicode"/>
                <a:cs typeface="Lucida Sans Unicode"/>
              </a:rPr>
              <a:t>ARCIE</a:t>
            </a:r>
            <a:r>
              <a:rPr dirty="0" sz="1450" spc="-180">
                <a:latin typeface="Lucida Sans Unicode"/>
                <a:cs typeface="Lucida Sans Unicode"/>
              </a:rPr>
              <a:t> </a:t>
            </a:r>
            <a:r>
              <a:rPr dirty="0" baseline="-3831" sz="2175" spc="179">
                <a:latin typeface="Lucida Sans Unicode"/>
                <a:cs typeface="Lucida Sans Unicode"/>
              </a:rPr>
              <a:t>ZDRO</a:t>
            </a:r>
            <a:r>
              <a:rPr dirty="0" baseline="-5747" sz="2175" spc="179">
                <a:latin typeface="Lucida Sans Unicode"/>
                <a:cs typeface="Lucida Sans Unicode"/>
              </a:rPr>
              <a:t>WIA</a:t>
            </a:r>
            <a:endParaRPr baseline="-5747" sz="2175">
              <a:latin typeface="Lucida Sans Unicode"/>
              <a:cs typeface="Lucida Sans Unicode"/>
            </a:endParaRPr>
          </a:p>
        </p:txBody>
      </p:sp>
      <p:sp>
        <p:nvSpPr>
          <p:cNvPr id="54" name="object 54"/>
          <p:cNvSpPr txBox="1"/>
          <p:nvPr/>
        </p:nvSpPr>
        <p:spPr>
          <a:xfrm rot="480000">
            <a:off x="15178145" y="7454644"/>
            <a:ext cx="1540036" cy="1885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485"/>
              </a:lnSpc>
            </a:pPr>
            <a:r>
              <a:rPr dirty="0" baseline="1915" sz="2175" spc="195">
                <a:latin typeface="Lucida Sans Unicode"/>
                <a:cs typeface="Lucida Sans Unicode"/>
              </a:rPr>
              <a:t>PS</a:t>
            </a:r>
            <a:r>
              <a:rPr dirty="0" baseline="1915" sz="2175" spc="104">
                <a:latin typeface="Lucida Sans Unicode"/>
                <a:cs typeface="Lucida Sans Unicode"/>
              </a:rPr>
              <a:t>Y</a:t>
            </a:r>
            <a:r>
              <a:rPr dirty="0" sz="1450" spc="80">
                <a:latin typeface="Lucida Sans Unicode"/>
                <a:cs typeface="Lucida Sans Unicode"/>
              </a:rPr>
              <a:t>CHICZNEGO</a:t>
            </a:r>
            <a:endParaRPr sz="1450">
              <a:latin typeface="Lucida Sans Unicode"/>
              <a:cs typeface="Lucida Sans Unicode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10638421" y="7981627"/>
            <a:ext cx="2442845" cy="972185"/>
          </a:xfrm>
          <a:custGeom>
            <a:avLst/>
            <a:gdLst/>
            <a:ahLst/>
            <a:cxnLst/>
            <a:rect l="l" t="t" r="r" b="b"/>
            <a:pathLst>
              <a:path w="2442844" h="972184">
                <a:moveTo>
                  <a:pt x="95012" y="0"/>
                </a:moveTo>
                <a:lnTo>
                  <a:pt x="0" y="599887"/>
                </a:lnTo>
                <a:lnTo>
                  <a:pt x="2347624" y="971719"/>
                </a:lnTo>
                <a:lnTo>
                  <a:pt x="2442637" y="371831"/>
                </a:lnTo>
                <a:lnTo>
                  <a:pt x="95012" y="0"/>
                </a:lnTo>
                <a:close/>
              </a:path>
            </a:pathLst>
          </a:custGeom>
          <a:solidFill>
            <a:srgbClr val="739C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 txBox="1"/>
          <p:nvPr/>
        </p:nvSpPr>
        <p:spPr>
          <a:xfrm rot="480000">
            <a:off x="11141443" y="8340938"/>
            <a:ext cx="1510314" cy="2197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730"/>
              </a:lnSpc>
            </a:pPr>
            <a:r>
              <a:rPr dirty="0" baseline="3267" sz="2550" spc="97">
                <a:latin typeface="Lucida Sans Unicode"/>
                <a:cs typeface="Lucida Sans Unicode"/>
              </a:rPr>
              <a:t>MONI</a:t>
            </a:r>
            <a:r>
              <a:rPr dirty="0" sz="1700" spc="65">
                <a:latin typeface="Lucida Sans Unicode"/>
                <a:cs typeface="Lucida Sans Unicode"/>
              </a:rPr>
              <a:t>TORING</a:t>
            </a:r>
            <a:endParaRPr sz="1700">
              <a:latin typeface="Lucida Sans Unicode"/>
              <a:cs typeface="Lucida Sans Unicode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13138915" y="9690199"/>
            <a:ext cx="990600" cy="784860"/>
          </a:xfrm>
          <a:custGeom>
            <a:avLst/>
            <a:gdLst/>
            <a:ahLst/>
            <a:cxnLst/>
            <a:rect l="l" t="t" r="r" b="b"/>
            <a:pathLst>
              <a:path w="990600" h="784859">
                <a:moveTo>
                  <a:pt x="524978" y="0"/>
                </a:moveTo>
                <a:lnTo>
                  <a:pt x="0" y="784709"/>
                </a:lnTo>
                <a:lnTo>
                  <a:pt x="990524" y="784709"/>
                </a:lnTo>
                <a:lnTo>
                  <a:pt x="524978" y="0"/>
                </a:lnTo>
                <a:close/>
              </a:path>
            </a:pathLst>
          </a:custGeom>
          <a:solidFill>
            <a:srgbClr val="0D1CD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07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dirty="0" spc="5"/>
              <a:t>Projekt</a:t>
            </a:r>
            <a:r>
              <a:rPr dirty="0" spc="15"/>
              <a:t> </a:t>
            </a:r>
            <a:r>
              <a:rPr dirty="0" spc="5"/>
              <a:t>współfinansowany</a:t>
            </a:r>
            <a:r>
              <a:rPr dirty="0" spc="20"/>
              <a:t> </a:t>
            </a:r>
            <a:r>
              <a:rPr dirty="0" spc="-5"/>
              <a:t>ze</a:t>
            </a:r>
            <a:r>
              <a:rPr dirty="0" spc="20"/>
              <a:t> </a:t>
            </a:r>
            <a:r>
              <a:rPr dirty="0"/>
              <a:t>środków</a:t>
            </a:r>
            <a:r>
              <a:rPr dirty="0" spc="15"/>
              <a:t> </a:t>
            </a:r>
            <a:r>
              <a:rPr dirty="0" spc="5"/>
              <a:t>Narodowego</a:t>
            </a:r>
            <a:r>
              <a:rPr dirty="0" spc="20"/>
              <a:t> </a:t>
            </a:r>
            <a:r>
              <a:rPr dirty="0" spc="10"/>
              <a:t>Programu</a:t>
            </a:r>
            <a:r>
              <a:rPr dirty="0" spc="20"/>
              <a:t> </a:t>
            </a:r>
            <a:r>
              <a:rPr dirty="0" spc="-5"/>
              <a:t>Zdrowia</a:t>
            </a:r>
            <a:r>
              <a:rPr dirty="0" spc="15"/>
              <a:t> </a:t>
            </a:r>
            <a:r>
              <a:rPr dirty="0" spc="10"/>
              <a:t>na</a:t>
            </a:r>
            <a:r>
              <a:rPr dirty="0" spc="20"/>
              <a:t> </a:t>
            </a:r>
            <a:r>
              <a:rPr dirty="0"/>
              <a:t>lata</a:t>
            </a:r>
            <a:r>
              <a:rPr dirty="0" spc="20"/>
              <a:t> </a:t>
            </a:r>
            <a:r>
              <a:rPr dirty="0" spc="-15"/>
              <a:t>2016-2020</a:t>
            </a:r>
            <a:r>
              <a:rPr dirty="0" spc="20"/>
              <a:t> </a:t>
            </a:r>
            <a:r>
              <a:rPr dirty="0"/>
              <a:t>przekazanych</a:t>
            </a:r>
            <a:r>
              <a:rPr dirty="0" spc="15"/>
              <a:t> </a:t>
            </a:r>
            <a:r>
              <a:rPr dirty="0" spc="-5"/>
              <a:t>przez</a:t>
            </a:r>
            <a:r>
              <a:rPr dirty="0" spc="20"/>
              <a:t> </a:t>
            </a:r>
            <a:r>
              <a:rPr dirty="0" spc="5"/>
              <a:t>Ministerstwo</a:t>
            </a:r>
            <a:r>
              <a:rPr dirty="0" spc="20"/>
              <a:t> </a:t>
            </a:r>
            <a:r>
              <a:rPr dirty="0"/>
              <a:t>Edukacji</a:t>
            </a:r>
            <a:r>
              <a:rPr dirty="0" spc="15"/>
              <a:t> </a:t>
            </a:r>
            <a:r>
              <a:rPr dirty="0"/>
              <a:t>Narodowej.</a:t>
            </a:r>
            <a:r>
              <a:rPr dirty="0" spc="20"/>
              <a:t> </a:t>
            </a:r>
            <a:r>
              <a:rPr dirty="0" spc="5"/>
              <a:t>Wszystkie</a:t>
            </a:r>
            <a:r>
              <a:rPr dirty="0" spc="20"/>
              <a:t> </a:t>
            </a:r>
            <a:r>
              <a:rPr dirty="0"/>
              <a:t>materiały</a:t>
            </a:r>
            <a:r>
              <a:rPr dirty="0" spc="20"/>
              <a:t> </a:t>
            </a:r>
            <a:r>
              <a:rPr dirty="0" spc="5"/>
              <a:t>dostępne</a:t>
            </a:r>
            <a:r>
              <a:rPr dirty="0" spc="15"/>
              <a:t> </a:t>
            </a:r>
            <a:r>
              <a:rPr dirty="0" spc="10"/>
              <a:t>na</a:t>
            </a:r>
            <a:r>
              <a:rPr dirty="0" spc="20"/>
              <a:t> </a:t>
            </a:r>
            <a:r>
              <a:rPr dirty="0" spc="5"/>
              <a:t>stronie</a:t>
            </a:r>
            <a:r>
              <a:rPr dirty="0" spc="20"/>
              <a:t> </a:t>
            </a:r>
            <a:r>
              <a:rPr dirty="0" spc="5"/>
              <a:t>udostępnione</a:t>
            </a:r>
            <a:r>
              <a:rPr dirty="0" spc="15"/>
              <a:t> </a:t>
            </a:r>
            <a:r>
              <a:rPr dirty="0" spc="10"/>
              <a:t>są</a:t>
            </a:r>
            <a:r>
              <a:rPr dirty="0" spc="20"/>
              <a:t> </a:t>
            </a:r>
            <a:r>
              <a:rPr dirty="0" spc="10"/>
              <a:t>na</a:t>
            </a:r>
            <a:r>
              <a:rPr dirty="0" spc="20"/>
              <a:t> </a:t>
            </a:r>
            <a:r>
              <a:rPr dirty="0" spc="-5"/>
              <a:t>licencji</a:t>
            </a:r>
            <a:r>
              <a:rPr dirty="0" spc="15"/>
              <a:t> </a:t>
            </a:r>
            <a:r>
              <a:rPr dirty="0" spc="5"/>
              <a:t>Creative</a:t>
            </a:r>
            <a:r>
              <a:rPr dirty="0" spc="20"/>
              <a:t> </a:t>
            </a:r>
            <a:r>
              <a:rPr dirty="0" spc="10"/>
              <a:t>Commons</a:t>
            </a:r>
            <a:r>
              <a:rPr dirty="0" spc="20"/>
              <a:t> </a:t>
            </a:r>
            <a:r>
              <a:rPr dirty="0" spc="10"/>
              <a:t>-</a:t>
            </a:r>
            <a:r>
              <a:rPr dirty="0" spc="20"/>
              <a:t> </a:t>
            </a:r>
            <a:r>
              <a:rPr dirty="0" spc="5"/>
              <a:t>Uznanie</a:t>
            </a:r>
            <a:r>
              <a:rPr dirty="0" spc="15"/>
              <a:t> </a:t>
            </a:r>
            <a:r>
              <a:rPr dirty="0"/>
              <a:t>Autorstwa</a:t>
            </a:r>
            <a:r>
              <a:rPr dirty="0" spc="20"/>
              <a:t> </a:t>
            </a:r>
            <a:r>
              <a:rPr dirty="0" spc="10"/>
              <a:t>-</a:t>
            </a:r>
            <a:r>
              <a:rPr dirty="0" spc="20"/>
              <a:t> </a:t>
            </a:r>
            <a:r>
              <a:rPr dirty="0" spc="10"/>
              <a:t>Na</a:t>
            </a:r>
            <a:r>
              <a:rPr dirty="0" spc="15"/>
              <a:t> </a:t>
            </a:r>
            <a:r>
              <a:rPr dirty="0"/>
              <a:t>tych</a:t>
            </a:r>
            <a:r>
              <a:rPr dirty="0" spc="20"/>
              <a:t> </a:t>
            </a:r>
            <a:r>
              <a:rPr dirty="0" spc="5"/>
              <a:t>samych</a:t>
            </a:r>
            <a:r>
              <a:rPr dirty="0" spc="20"/>
              <a:t> </a:t>
            </a:r>
            <a:r>
              <a:rPr dirty="0" spc="5"/>
              <a:t>zasadach</a:t>
            </a:r>
            <a:r>
              <a:rPr dirty="0" spc="20"/>
              <a:t> </a:t>
            </a:r>
            <a:r>
              <a:rPr dirty="0" spc="10"/>
              <a:t>4.0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37665" y="10652470"/>
            <a:ext cx="821690" cy="260350"/>
            <a:chOff x="837665" y="10652470"/>
            <a:chExt cx="821690" cy="260350"/>
          </a:xfrm>
        </p:grpSpPr>
        <p:sp>
          <p:nvSpPr>
            <p:cNvPr id="3" name="object 3"/>
            <p:cNvSpPr/>
            <p:nvPr/>
          </p:nvSpPr>
          <p:spPr>
            <a:xfrm>
              <a:off x="902736" y="10752583"/>
              <a:ext cx="23967" cy="1135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869121" y="10683075"/>
              <a:ext cx="176249" cy="19972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961373" y="10734385"/>
              <a:ext cx="35981" cy="2904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016519" y="10761040"/>
              <a:ext cx="30480" cy="10795"/>
            </a:xfrm>
            <a:custGeom>
              <a:avLst/>
              <a:gdLst/>
              <a:ahLst/>
              <a:cxnLst/>
              <a:rect l="l" t="t" r="r" b="b"/>
              <a:pathLst>
                <a:path w="30480" h="10795">
                  <a:moveTo>
                    <a:pt x="0" y="0"/>
                  </a:moveTo>
                  <a:lnTo>
                    <a:pt x="146" y="240"/>
                  </a:lnTo>
                  <a:lnTo>
                    <a:pt x="691" y="2680"/>
                  </a:lnTo>
                  <a:lnTo>
                    <a:pt x="13447" y="8109"/>
                  </a:lnTo>
                  <a:lnTo>
                    <a:pt x="20797" y="10182"/>
                  </a:lnTo>
                  <a:lnTo>
                    <a:pt x="25528" y="9138"/>
                  </a:lnTo>
                  <a:lnTo>
                    <a:pt x="26821" y="8103"/>
                  </a:lnTo>
                  <a:lnTo>
                    <a:pt x="17930" y="8103"/>
                  </a:lnTo>
                  <a:lnTo>
                    <a:pt x="11272" y="5744"/>
                  </a:lnTo>
                  <a:lnTo>
                    <a:pt x="0" y="0"/>
                  </a:lnTo>
                  <a:close/>
                </a:path>
                <a:path w="30480" h="10795">
                  <a:moveTo>
                    <a:pt x="27842" y="4261"/>
                  </a:moveTo>
                  <a:lnTo>
                    <a:pt x="22583" y="7475"/>
                  </a:lnTo>
                  <a:lnTo>
                    <a:pt x="17930" y="8103"/>
                  </a:lnTo>
                  <a:lnTo>
                    <a:pt x="26821" y="8103"/>
                  </a:lnTo>
                  <a:lnTo>
                    <a:pt x="30428" y="5214"/>
                  </a:lnTo>
                  <a:lnTo>
                    <a:pt x="27842" y="4261"/>
                  </a:lnTo>
                  <a:close/>
                </a:path>
              </a:pathLst>
            </a:custGeom>
            <a:solidFill>
              <a:srgbClr val="C7C7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015054" y="10763901"/>
              <a:ext cx="30480" cy="17145"/>
            </a:xfrm>
            <a:custGeom>
              <a:avLst/>
              <a:gdLst/>
              <a:ahLst/>
              <a:cxnLst/>
              <a:rect l="l" t="t" r="r" b="b"/>
              <a:pathLst>
                <a:path w="30480" h="17145">
                  <a:moveTo>
                    <a:pt x="2209" y="0"/>
                  </a:moveTo>
                  <a:lnTo>
                    <a:pt x="2460" y="1727"/>
                  </a:lnTo>
                  <a:lnTo>
                    <a:pt x="0" y="2502"/>
                  </a:lnTo>
                  <a:lnTo>
                    <a:pt x="439" y="3162"/>
                  </a:lnTo>
                  <a:lnTo>
                    <a:pt x="14345" y="11580"/>
                  </a:lnTo>
                  <a:lnTo>
                    <a:pt x="18009" y="13277"/>
                  </a:lnTo>
                  <a:lnTo>
                    <a:pt x="25622" y="16879"/>
                  </a:lnTo>
                  <a:lnTo>
                    <a:pt x="28806" y="13277"/>
                  </a:lnTo>
                  <a:lnTo>
                    <a:pt x="27234" y="13277"/>
                  </a:lnTo>
                  <a:lnTo>
                    <a:pt x="22491" y="11360"/>
                  </a:lnTo>
                  <a:lnTo>
                    <a:pt x="18271" y="9748"/>
                  </a:lnTo>
                  <a:lnTo>
                    <a:pt x="9004" y="4010"/>
                  </a:lnTo>
                  <a:lnTo>
                    <a:pt x="2209" y="0"/>
                  </a:lnTo>
                  <a:close/>
                </a:path>
                <a:path w="30480" h="17145">
                  <a:moveTo>
                    <a:pt x="30177" y="11727"/>
                  </a:moveTo>
                  <a:lnTo>
                    <a:pt x="27234" y="13277"/>
                  </a:lnTo>
                  <a:lnTo>
                    <a:pt x="28806" y="13277"/>
                  </a:lnTo>
                  <a:lnTo>
                    <a:pt x="30177" y="11727"/>
                  </a:lnTo>
                  <a:close/>
                </a:path>
              </a:pathLst>
            </a:custGeom>
            <a:solidFill>
              <a:srgbClr val="E3E3E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015054" y="10763901"/>
              <a:ext cx="30480" cy="17145"/>
            </a:xfrm>
            <a:custGeom>
              <a:avLst/>
              <a:gdLst/>
              <a:ahLst/>
              <a:cxnLst/>
              <a:rect l="l" t="t" r="r" b="b"/>
              <a:pathLst>
                <a:path w="30480" h="17145">
                  <a:moveTo>
                    <a:pt x="0" y="2502"/>
                  </a:moveTo>
                  <a:lnTo>
                    <a:pt x="439" y="3162"/>
                  </a:lnTo>
                  <a:lnTo>
                    <a:pt x="14345" y="11580"/>
                  </a:lnTo>
                  <a:lnTo>
                    <a:pt x="16167" y="12428"/>
                  </a:lnTo>
                  <a:lnTo>
                    <a:pt x="18009" y="13277"/>
                  </a:lnTo>
                  <a:lnTo>
                    <a:pt x="25622" y="16879"/>
                  </a:lnTo>
                  <a:lnTo>
                    <a:pt x="30177" y="11727"/>
                  </a:lnTo>
                  <a:lnTo>
                    <a:pt x="27234" y="13277"/>
                  </a:lnTo>
                  <a:lnTo>
                    <a:pt x="22491" y="11360"/>
                  </a:lnTo>
                  <a:lnTo>
                    <a:pt x="18271" y="9748"/>
                  </a:lnTo>
                  <a:lnTo>
                    <a:pt x="13633" y="6879"/>
                  </a:lnTo>
                  <a:lnTo>
                    <a:pt x="9004" y="4010"/>
                  </a:lnTo>
                  <a:lnTo>
                    <a:pt x="2209" y="0"/>
                  </a:lnTo>
                  <a:lnTo>
                    <a:pt x="2460" y="1727"/>
                  </a:lnTo>
                  <a:lnTo>
                    <a:pt x="0" y="2502"/>
                  </a:lnTo>
                  <a:close/>
                </a:path>
              </a:pathLst>
            </a:custGeom>
            <a:ln w="3175">
              <a:solidFill>
                <a:srgbClr val="E3E3E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841972" y="10684996"/>
              <a:ext cx="90577" cy="14076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894391" y="10738835"/>
              <a:ext cx="27685" cy="2073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871321" y="10842771"/>
              <a:ext cx="153035" cy="32384"/>
            </a:xfrm>
            <a:custGeom>
              <a:avLst/>
              <a:gdLst/>
              <a:ahLst/>
              <a:cxnLst/>
              <a:rect l="l" t="t" r="r" b="b"/>
              <a:pathLst>
                <a:path w="153034" h="32384">
                  <a:moveTo>
                    <a:pt x="7835" y="24930"/>
                  </a:moveTo>
                  <a:lnTo>
                    <a:pt x="7556" y="24206"/>
                  </a:lnTo>
                  <a:lnTo>
                    <a:pt x="6819" y="23622"/>
                  </a:lnTo>
                  <a:lnTo>
                    <a:pt x="6159" y="21653"/>
                  </a:lnTo>
                  <a:lnTo>
                    <a:pt x="6337" y="20548"/>
                  </a:lnTo>
                  <a:lnTo>
                    <a:pt x="5994" y="19342"/>
                  </a:lnTo>
                  <a:lnTo>
                    <a:pt x="3670" y="20548"/>
                  </a:lnTo>
                  <a:lnTo>
                    <a:pt x="0" y="19570"/>
                  </a:lnTo>
                  <a:lnTo>
                    <a:pt x="254" y="21564"/>
                  </a:lnTo>
                  <a:lnTo>
                    <a:pt x="1701" y="22796"/>
                  </a:lnTo>
                  <a:lnTo>
                    <a:pt x="4457" y="24396"/>
                  </a:lnTo>
                  <a:lnTo>
                    <a:pt x="6096" y="24993"/>
                  </a:lnTo>
                  <a:lnTo>
                    <a:pt x="7835" y="24930"/>
                  </a:lnTo>
                  <a:close/>
                </a:path>
                <a:path w="153034" h="32384">
                  <a:moveTo>
                    <a:pt x="19558" y="29298"/>
                  </a:moveTo>
                  <a:lnTo>
                    <a:pt x="18630" y="28892"/>
                  </a:lnTo>
                  <a:lnTo>
                    <a:pt x="16408" y="27178"/>
                  </a:lnTo>
                  <a:lnTo>
                    <a:pt x="16268" y="25819"/>
                  </a:lnTo>
                  <a:lnTo>
                    <a:pt x="13893" y="28041"/>
                  </a:lnTo>
                  <a:lnTo>
                    <a:pt x="10934" y="27457"/>
                  </a:lnTo>
                  <a:lnTo>
                    <a:pt x="11506" y="30391"/>
                  </a:lnTo>
                  <a:lnTo>
                    <a:pt x="17526" y="32067"/>
                  </a:lnTo>
                  <a:lnTo>
                    <a:pt x="19558" y="29298"/>
                  </a:lnTo>
                  <a:close/>
                </a:path>
                <a:path w="153034" h="32384">
                  <a:moveTo>
                    <a:pt x="37274" y="21513"/>
                  </a:moveTo>
                  <a:lnTo>
                    <a:pt x="36918" y="18072"/>
                  </a:lnTo>
                  <a:lnTo>
                    <a:pt x="36703" y="17932"/>
                  </a:lnTo>
                  <a:lnTo>
                    <a:pt x="35039" y="17932"/>
                  </a:lnTo>
                  <a:lnTo>
                    <a:pt x="32359" y="17932"/>
                  </a:lnTo>
                  <a:lnTo>
                    <a:pt x="32016" y="17195"/>
                  </a:lnTo>
                  <a:lnTo>
                    <a:pt x="31940" y="18846"/>
                  </a:lnTo>
                  <a:lnTo>
                    <a:pt x="31165" y="20294"/>
                  </a:lnTo>
                  <a:lnTo>
                    <a:pt x="30480" y="20434"/>
                  </a:lnTo>
                  <a:lnTo>
                    <a:pt x="30200" y="20967"/>
                  </a:lnTo>
                  <a:lnTo>
                    <a:pt x="32651" y="22326"/>
                  </a:lnTo>
                  <a:lnTo>
                    <a:pt x="37274" y="21513"/>
                  </a:lnTo>
                  <a:close/>
                </a:path>
                <a:path w="153034" h="32384">
                  <a:moveTo>
                    <a:pt x="115430" y="15836"/>
                  </a:moveTo>
                  <a:lnTo>
                    <a:pt x="115125" y="14897"/>
                  </a:lnTo>
                  <a:lnTo>
                    <a:pt x="114935" y="14605"/>
                  </a:lnTo>
                  <a:lnTo>
                    <a:pt x="112661" y="15697"/>
                  </a:lnTo>
                  <a:lnTo>
                    <a:pt x="111594" y="15836"/>
                  </a:lnTo>
                  <a:lnTo>
                    <a:pt x="115430" y="15836"/>
                  </a:lnTo>
                  <a:close/>
                </a:path>
                <a:path w="153034" h="32384">
                  <a:moveTo>
                    <a:pt x="117944" y="17792"/>
                  </a:moveTo>
                  <a:lnTo>
                    <a:pt x="116293" y="17526"/>
                  </a:lnTo>
                  <a:lnTo>
                    <a:pt x="115595" y="16344"/>
                  </a:lnTo>
                  <a:lnTo>
                    <a:pt x="115468" y="15963"/>
                  </a:lnTo>
                  <a:lnTo>
                    <a:pt x="110642" y="15963"/>
                  </a:lnTo>
                  <a:lnTo>
                    <a:pt x="109499" y="15963"/>
                  </a:lnTo>
                  <a:lnTo>
                    <a:pt x="110426" y="19075"/>
                  </a:lnTo>
                  <a:lnTo>
                    <a:pt x="116078" y="20370"/>
                  </a:lnTo>
                  <a:lnTo>
                    <a:pt x="117944" y="17792"/>
                  </a:lnTo>
                  <a:close/>
                </a:path>
                <a:path w="153034" h="32384">
                  <a:moveTo>
                    <a:pt x="136994" y="24422"/>
                  </a:moveTo>
                  <a:lnTo>
                    <a:pt x="134175" y="25438"/>
                  </a:lnTo>
                  <a:lnTo>
                    <a:pt x="132562" y="25425"/>
                  </a:lnTo>
                  <a:lnTo>
                    <a:pt x="132283" y="25069"/>
                  </a:lnTo>
                  <a:lnTo>
                    <a:pt x="131546" y="26111"/>
                  </a:lnTo>
                  <a:lnTo>
                    <a:pt x="130314" y="26657"/>
                  </a:lnTo>
                  <a:lnTo>
                    <a:pt x="129387" y="27533"/>
                  </a:lnTo>
                  <a:lnTo>
                    <a:pt x="131876" y="29019"/>
                  </a:lnTo>
                  <a:lnTo>
                    <a:pt x="135661" y="27787"/>
                  </a:lnTo>
                  <a:lnTo>
                    <a:pt x="136791" y="25565"/>
                  </a:lnTo>
                  <a:lnTo>
                    <a:pt x="136779" y="25438"/>
                  </a:lnTo>
                  <a:lnTo>
                    <a:pt x="136994" y="24422"/>
                  </a:lnTo>
                  <a:close/>
                </a:path>
                <a:path w="153034" h="32384">
                  <a:moveTo>
                    <a:pt x="147243" y="16802"/>
                  </a:moveTo>
                  <a:lnTo>
                    <a:pt x="147116" y="16370"/>
                  </a:lnTo>
                  <a:lnTo>
                    <a:pt x="144919" y="17094"/>
                  </a:lnTo>
                  <a:lnTo>
                    <a:pt x="142379" y="16941"/>
                  </a:lnTo>
                  <a:lnTo>
                    <a:pt x="142405" y="19532"/>
                  </a:lnTo>
                  <a:lnTo>
                    <a:pt x="142252" y="20383"/>
                  </a:lnTo>
                  <a:lnTo>
                    <a:pt x="141744" y="21818"/>
                  </a:lnTo>
                  <a:lnTo>
                    <a:pt x="145110" y="22059"/>
                  </a:lnTo>
                  <a:lnTo>
                    <a:pt x="146723" y="19532"/>
                  </a:lnTo>
                  <a:lnTo>
                    <a:pt x="147193" y="17094"/>
                  </a:lnTo>
                  <a:lnTo>
                    <a:pt x="147243" y="16802"/>
                  </a:lnTo>
                  <a:close/>
                </a:path>
                <a:path w="153034" h="32384">
                  <a:moveTo>
                    <a:pt x="152450" y="6705"/>
                  </a:moveTo>
                  <a:lnTo>
                    <a:pt x="152184" y="673"/>
                  </a:lnTo>
                  <a:lnTo>
                    <a:pt x="149212" y="0"/>
                  </a:lnTo>
                  <a:lnTo>
                    <a:pt x="148577" y="1854"/>
                  </a:lnTo>
                  <a:lnTo>
                    <a:pt x="148247" y="4368"/>
                  </a:lnTo>
                  <a:lnTo>
                    <a:pt x="147739" y="5232"/>
                  </a:lnTo>
                  <a:lnTo>
                    <a:pt x="148945" y="5816"/>
                  </a:lnTo>
                  <a:lnTo>
                    <a:pt x="149352" y="7188"/>
                  </a:lnTo>
                  <a:lnTo>
                    <a:pt x="150075" y="8267"/>
                  </a:lnTo>
                  <a:lnTo>
                    <a:pt x="152450" y="6705"/>
                  </a:lnTo>
                  <a:close/>
                </a:path>
              </a:pathLst>
            </a:custGeom>
            <a:solidFill>
              <a:srgbClr val="FFCC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922894" y="10661217"/>
              <a:ext cx="123506" cy="10066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866272" y="10847281"/>
              <a:ext cx="6985" cy="8255"/>
            </a:xfrm>
            <a:custGeom>
              <a:avLst/>
              <a:gdLst/>
              <a:ahLst/>
              <a:cxnLst/>
              <a:rect l="l" t="t" r="r" b="b"/>
              <a:pathLst>
                <a:path w="6984" h="8254">
                  <a:moveTo>
                    <a:pt x="2020" y="0"/>
                  </a:moveTo>
                  <a:lnTo>
                    <a:pt x="0" y="2031"/>
                  </a:lnTo>
                  <a:lnTo>
                    <a:pt x="397" y="7696"/>
                  </a:lnTo>
                  <a:lnTo>
                    <a:pt x="3497" y="8188"/>
                  </a:lnTo>
                  <a:lnTo>
                    <a:pt x="3455" y="5612"/>
                  </a:lnTo>
                  <a:lnTo>
                    <a:pt x="5141" y="4743"/>
                  </a:lnTo>
                  <a:lnTo>
                    <a:pt x="6533" y="3601"/>
                  </a:lnTo>
                  <a:lnTo>
                    <a:pt x="3204" y="2952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rgbClr val="FFCC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940441" y="10862722"/>
              <a:ext cx="12065" cy="28575"/>
            </a:xfrm>
            <a:custGeom>
              <a:avLst/>
              <a:gdLst/>
              <a:ahLst/>
              <a:cxnLst/>
              <a:rect l="l" t="t" r="r" b="b"/>
              <a:pathLst>
                <a:path w="12065" h="28575">
                  <a:moveTo>
                    <a:pt x="931" y="4973"/>
                  </a:moveTo>
                  <a:lnTo>
                    <a:pt x="0" y="21831"/>
                  </a:lnTo>
                  <a:lnTo>
                    <a:pt x="5005" y="25266"/>
                  </a:lnTo>
                  <a:lnTo>
                    <a:pt x="5078" y="28334"/>
                  </a:lnTo>
                  <a:lnTo>
                    <a:pt x="7504" y="24585"/>
                  </a:lnTo>
                  <a:lnTo>
                    <a:pt x="4952" y="24585"/>
                  </a:lnTo>
                  <a:lnTo>
                    <a:pt x="345" y="20323"/>
                  </a:lnTo>
                  <a:lnTo>
                    <a:pt x="999" y="6114"/>
                  </a:lnTo>
                  <a:lnTo>
                    <a:pt x="931" y="4973"/>
                  </a:lnTo>
                  <a:close/>
                </a:path>
                <a:path w="12065" h="28575">
                  <a:moveTo>
                    <a:pt x="10080" y="18028"/>
                  </a:moveTo>
                  <a:lnTo>
                    <a:pt x="4952" y="24585"/>
                  </a:lnTo>
                  <a:lnTo>
                    <a:pt x="7504" y="24585"/>
                  </a:lnTo>
                  <a:lnTo>
                    <a:pt x="9633" y="21297"/>
                  </a:lnTo>
                  <a:lnTo>
                    <a:pt x="10080" y="18028"/>
                  </a:lnTo>
                  <a:close/>
                </a:path>
                <a:path w="12065" h="28575">
                  <a:moveTo>
                    <a:pt x="10704" y="12512"/>
                  </a:moveTo>
                  <a:lnTo>
                    <a:pt x="10167" y="17392"/>
                  </a:lnTo>
                  <a:lnTo>
                    <a:pt x="10080" y="18028"/>
                  </a:lnTo>
                  <a:lnTo>
                    <a:pt x="11486" y="16229"/>
                  </a:lnTo>
                  <a:lnTo>
                    <a:pt x="10704" y="12512"/>
                  </a:lnTo>
                  <a:close/>
                </a:path>
                <a:path w="12065" h="28575">
                  <a:moveTo>
                    <a:pt x="9926" y="0"/>
                  </a:moveTo>
                  <a:lnTo>
                    <a:pt x="9643" y="1151"/>
                  </a:lnTo>
                  <a:lnTo>
                    <a:pt x="9277" y="2261"/>
                  </a:lnTo>
                  <a:lnTo>
                    <a:pt x="8785" y="3382"/>
                  </a:lnTo>
                  <a:lnTo>
                    <a:pt x="10704" y="12512"/>
                  </a:lnTo>
                  <a:lnTo>
                    <a:pt x="11151" y="8460"/>
                  </a:lnTo>
                  <a:lnTo>
                    <a:pt x="9737" y="4408"/>
                  </a:lnTo>
                  <a:lnTo>
                    <a:pt x="10537" y="4408"/>
                  </a:lnTo>
                  <a:lnTo>
                    <a:pt x="10661" y="1151"/>
                  </a:lnTo>
                  <a:lnTo>
                    <a:pt x="10722" y="523"/>
                  </a:lnTo>
                  <a:lnTo>
                    <a:pt x="10250" y="178"/>
                  </a:lnTo>
                  <a:lnTo>
                    <a:pt x="9926" y="0"/>
                  </a:lnTo>
                  <a:close/>
                </a:path>
                <a:path w="12065" h="28575">
                  <a:moveTo>
                    <a:pt x="10537" y="4408"/>
                  </a:moveTo>
                  <a:lnTo>
                    <a:pt x="9737" y="4408"/>
                  </a:lnTo>
                  <a:lnTo>
                    <a:pt x="10879" y="6114"/>
                  </a:lnTo>
                  <a:lnTo>
                    <a:pt x="11968" y="7413"/>
                  </a:lnTo>
                  <a:lnTo>
                    <a:pt x="10512" y="5193"/>
                  </a:lnTo>
                  <a:lnTo>
                    <a:pt x="10537" y="4408"/>
                  </a:lnTo>
                  <a:close/>
                </a:path>
              </a:pathLst>
            </a:custGeom>
            <a:solidFill>
              <a:srgbClr val="C7C7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1081998" y="10692187"/>
              <a:ext cx="2540" cy="173990"/>
            </a:xfrm>
            <a:custGeom>
              <a:avLst/>
              <a:gdLst/>
              <a:ahLst/>
              <a:cxnLst/>
              <a:rect l="l" t="t" r="r" b="b"/>
              <a:pathLst>
                <a:path w="2540" h="173990">
                  <a:moveTo>
                    <a:pt x="2429" y="0"/>
                  </a:moveTo>
                  <a:lnTo>
                    <a:pt x="0" y="0"/>
                  </a:lnTo>
                  <a:lnTo>
                    <a:pt x="0" y="173439"/>
                  </a:lnTo>
                  <a:lnTo>
                    <a:pt x="2429" y="173439"/>
                  </a:lnTo>
                  <a:lnTo>
                    <a:pt x="2429" y="0"/>
                  </a:lnTo>
                  <a:close/>
                </a:path>
              </a:pathLst>
            </a:custGeom>
            <a:solidFill>
              <a:srgbClr val="B3B3B3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/>
          <p:nvPr/>
        </p:nvSpPr>
        <p:spPr>
          <a:xfrm>
            <a:off x="1874160" y="10644752"/>
            <a:ext cx="783325" cy="27384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17" name="object 17"/>
          <p:cNvGrpSpPr/>
          <p:nvPr/>
        </p:nvGrpSpPr>
        <p:grpSpPr>
          <a:xfrm>
            <a:off x="2870683" y="10601144"/>
            <a:ext cx="993140" cy="311785"/>
            <a:chOff x="2870683" y="10601144"/>
            <a:chExt cx="993140" cy="311785"/>
          </a:xfrm>
        </p:grpSpPr>
        <p:sp>
          <p:nvSpPr>
            <p:cNvPr id="18" name="object 18"/>
            <p:cNvSpPr/>
            <p:nvPr/>
          </p:nvSpPr>
          <p:spPr>
            <a:xfrm>
              <a:off x="2870683" y="10601144"/>
              <a:ext cx="992982" cy="31116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2932519" y="10876757"/>
              <a:ext cx="9525" cy="8255"/>
            </a:xfrm>
            <a:custGeom>
              <a:avLst/>
              <a:gdLst/>
              <a:ahLst/>
              <a:cxnLst/>
              <a:rect l="l" t="t" r="r" b="b"/>
              <a:pathLst>
                <a:path w="9525" h="8254">
                  <a:moveTo>
                    <a:pt x="3549" y="0"/>
                  </a:moveTo>
                  <a:lnTo>
                    <a:pt x="1204" y="680"/>
                  </a:lnTo>
                  <a:lnTo>
                    <a:pt x="607" y="2335"/>
                  </a:lnTo>
                  <a:lnTo>
                    <a:pt x="0" y="4010"/>
                  </a:lnTo>
                  <a:lnTo>
                    <a:pt x="1350" y="6041"/>
                  </a:lnTo>
                  <a:lnTo>
                    <a:pt x="5884" y="7685"/>
                  </a:lnTo>
                  <a:lnTo>
                    <a:pt x="8198" y="6994"/>
                  </a:lnTo>
                  <a:lnTo>
                    <a:pt x="9413" y="3664"/>
                  </a:lnTo>
                  <a:lnTo>
                    <a:pt x="8083" y="1643"/>
                  </a:lnTo>
                  <a:lnTo>
                    <a:pt x="3549" y="0"/>
                  </a:lnTo>
                  <a:close/>
                </a:path>
              </a:pathLst>
            </a:custGeom>
            <a:solidFill>
              <a:srgbClr val="A51735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0" name="object 20"/>
          <p:cNvSpPr txBox="1"/>
          <p:nvPr/>
        </p:nvSpPr>
        <p:spPr>
          <a:xfrm>
            <a:off x="14268921" y="659462"/>
            <a:ext cx="5426710" cy="3270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950" spc="10" b="1">
                <a:solidFill>
                  <a:srgbClr val="FFFFFF"/>
                </a:solidFill>
                <a:latin typeface="Mirador"/>
                <a:cs typeface="Mirador"/>
              </a:rPr>
              <a:t>Bezpieczeństwo psychiczne </a:t>
            </a:r>
            <a:r>
              <a:rPr dirty="0" sz="1950" spc="5" b="1">
                <a:solidFill>
                  <a:srgbClr val="FFFFFF"/>
                </a:solidFill>
                <a:latin typeface="Mirador"/>
                <a:cs typeface="Mirador"/>
              </a:rPr>
              <a:t>i</a:t>
            </a:r>
            <a:r>
              <a:rPr dirty="0" sz="1950" spc="-35" b="1">
                <a:solidFill>
                  <a:srgbClr val="FFFFFF"/>
                </a:solidFill>
                <a:latin typeface="Mirador"/>
                <a:cs typeface="Mirador"/>
              </a:rPr>
              <a:t> </a:t>
            </a:r>
            <a:r>
              <a:rPr dirty="0" sz="1950" spc="20" b="1">
                <a:solidFill>
                  <a:srgbClr val="FFFFFF"/>
                </a:solidFill>
                <a:latin typeface="Mirador"/>
                <a:cs typeface="Mirador"/>
              </a:rPr>
              <a:t>emocjonalne</a:t>
            </a:r>
            <a:endParaRPr sz="1950">
              <a:latin typeface="Mirador"/>
              <a:cs typeface="Mirador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9391887" y="1420844"/>
            <a:ext cx="304165" cy="47815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2950" spc="5" b="1">
                <a:solidFill>
                  <a:srgbClr val="FFFFFF"/>
                </a:solidFill>
                <a:latin typeface="Mirador"/>
                <a:cs typeface="Mirador"/>
              </a:rPr>
              <a:t>11</a:t>
            </a:r>
            <a:endParaRPr sz="2950">
              <a:latin typeface="Mirador"/>
              <a:cs typeface="Mirador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8160107" y="1202235"/>
            <a:ext cx="1522730" cy="138430"/>
          </a:xfrm>
          <a:custGeom>
            <a:avLst/>
            <a:gdLst/>
            <a:ahLst/>
            <a:cxnLst/>
            <a:rect l="l" t="t" r="r" b="b"/>
            <a:pathLst>
              <a:path w="1522730" h="138430">
                <a:moveTo>
                  <a:pt x="1522665" y="0"/>
                </a:moveTo>
                <a:lnTo>
                  <a:pt x="0" y="0"/>
                </a:lnTo>
                <a:lnTo>
                  <a:pt x="0" y="138037"/>
                </a:lnTo>
                <a:lnTo>
                  <a:pt x="1522665" y="138037"/>
                </a:lnTo>
                <a:lnTo>
                  <a:pt x="1522665" y="0"/>
                </a:lnTo>
                <a:close/>
              </a:path>
            </a:pathLst>
          </a:custGeom>
          <a:solidFill>
            <a:srgbClr val="EBF2FA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23" name="object 23"/>
          <p:cNvGrpSpPr/>
          <p:nvPr/>
        </p:nvGrpSpPr>
        <p:grpSpPr>
          <a:xfrm>
            <a:off x="638451" y="722421"/>
            <a:ext cx="1576705" cy="617855"/>
            <a:chOff x="638451" y="722421"/>
            <a:chExt cx="1576705" cy="617855"/>
          </a:xfrm>
        </p:grpSpPr>
        <p:sp>
          <p:nvSpPr>
            <p:cNvPr id="24" name="object 24"/>
            <p:cNvSpPr/>
            <p:nvPr/>
          </p:nvSpPr>
          <p:spPr>
            <a:xfrm>
              <a:off x="638451" y="880161"/>
              <a:ext cx="1576705" cy="273050"/>
            </a:xfrm>
            <a:custGeom>
              <a:avLst/>
              <a:gdLst/>
              <a:ahLst/>
              <a:cxnLst/>
              <a:rect l="l" t="t" r="r" b="b"/>
              <a:pathLst>
                <a:path w="1576705" h="273050">
                  <a:moveTo>
                    <a:pt x="1576234" y="0"/>
                  </a:moveTo>
                  <a:lnTo>
                    <a:pt x="0" y="0"/>
                  </a:lnTo>
                  <a:lnTo>
                    <a:pt x="0" y="272567"/>
                  </a:lnTo>
                  <a:lnTo>
                    <a:pt x="1576234" y="272567"/>
                  </a:lnTo>
                  <a:lnTo>
                    <a:pt x="1576234" y="0"/>
                  </a:lnTo>
                  <a:close/>
                </a:path>
              </a:pathLst>
            </a:custGeom>
            <a:solidFill>
              <a:srgbClr val="82A3F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798703" y="722432"/>
              <a:ext cx="1280795" cy="617855"/>
            </a:xfrm>
            <a:custGeom>
              <a:avLst/>
              <a:gdLst/>
              <a:ahLst/>
              <a:cxnLst/>
              <a:rect l="l" t="t" r="r" b="b"/>
              <a:pathLst>
                <a:path w="1280795" h="617855">
                  <a:moveTo>
                    <a:pt x="410679" y="432498"/>
                  </a:moveTo>
                  <a:lnTo>
                    <a:pt x="404787" y="385940"/>
                  </a:lnTo>
                  <a:lnTo>
                    <a:pt x="387527" y="343890"/>
                  </a:lnTo>
                  <a:lnTo>
                    <a:pt x="359549" y="306019"/>
                  </a:lnTo>
                  <a:lnTo>
                    <a:pt x="321462" y="272021"/>
                  </a:lnTo>
                  <a:lnTo>
                    <a:pt x="216268" y="193078"/>
                  </a:lnTo>
                  <a:lnTo>
                    <a:pt x="187325" y="168363"/>
                  </a:lnTo>
                  <a:lnTo>
                    <a:pt x="167144" y="144043"/>
                  </a:lnTo>
                  <a:lnTo>
                    <a:pt x="155321" y="119583"/>
                  </a:lnTo>
                  <a:lnTo>
                    <a:pt x="151472" y="94386"/>
                  </a:lnTo>
                  <a:lnTo>
                    <a:pt x="155054" y="69532"/>
                  </a:lnTo>
                  <a:lnTo>
                    <a:pt x="166941" y="45834"/>
                  </a:lnTo>
                  <a:lnTo>
                    <a:pt x="188760" y="28092"/>
                  </a:lnTo>
                  <a:lnTo>
                    <a:pt x="222173" y="21107"/>
                  </a:lnTo>
                  <a:lnTo>
                    <a:pt x="253377" y="21780"/>
                  </a:lnTo>
                  <a:lnTo>
                    <a:pt x="253377" y="304"/>
                  </a:lnTo>
                  <a:lnTo>
                    <a:pt x="212902" y="0"/>
                  </a:lnTo>
                  <a:lnTo>
                    <a:pt x="155270" y="5511"/>
                  </a:lnTo>
                  <a:lnTo>
                    <a:pt x="107022" y="21056"/>
                  </a:lnTo>
                  <a:lnTo>
                    <a:pt x="67983" y="45046"/>
                  </a:lnTo>
                  <a:lnTo>
                    <a:pt x="37947" y="75971"/>
                  </a:lnTo>
                  <a:lnTo>
                    <a:pt x="16738" y="112268"/>
                  </a:lnTo>
                  <a:lnTo>
                    <a:pt x="4152" y="152387"/>
                  </a:lnTo>
                  <a:lnTo>
                    <a:pt x="0" y="194779"/>
                  </a:lnTo>
                  <a:lnTo>
                    <a:pt x="4610" y="238125"/>
                  </a:lnTo>
                  <a:lnTo>
                    <a:pt x="18618" y="276961"/>
                  </a:lnTo>
                  <a:lnTo>
                    <a:pt x="42240" y="311607"/>
                  </a:lnTo>
                  <a:lnTo>
                    <a:pt x="75730" y="342379"/>
                  </a:lnTo>
                  <a:lnTo>
                    <a:pt x="175882" y="417906"/>
                  </a:lnTo>
                  <a:lnTo>
                    <a:pt x="200787" y="438886"/>
                  </a:lnTo>
                  <a:lnTo>
                    <a:pt x="221107" y="462203"/>
                  </a:lnTo>
                  <a:lnTo>
                    <a:pt x="234810" y="488251"/>
                  </a:lnTo>
                  <a:lnTo>
                    <a:pt x="239826" y="517448"/>
                  </a:lnTo>
                  <a:lnTo>
                    <a:pt x="234975" y="545236"/>
                  </a:lnTo>
                  <a:lnTo>
                    <a:pt x="220586" y="567867"/>
                  </a:lnTo>
                  <a:lnTo>
                    <a:pt x="196875" y="583095"/>
                  </a:lnTo>
                  <a:lnTo>
                    <a:pt x="164096" y="588683"/>
                  </a:lnTo>
                  <a:lnTo>
                    <a:pt x="150114" y="588010"/>
                  </a:lnTo>
                  <a:lnTo>
                    <a:pt x="137375" y="586536"/>
                  </a:lnTo>
                  <a:lnTo>
                    <a:pt x="124536" y="584390"/>
                  </a:lnTo>
                  <a:lnTo>
                    <a:pt x="17843" y="426288"/>
                  </a:lnTo>
                  <a:lnTo>
                    <a:pt x="17843" y="596658"/>
                  </a:lnTo>
                  <a:lnTo>
                    <a:pt x="44081" y="603250"/>
                  </a:lnTo>
                  <a:lnTo>
                    <a:pt x="79514" y="610171"/>
                  </a:lnTo>
                  <a:lnTo>
                    <a:pt x="122161" y="615632"/>
                  </a:lnTo>
                  <a:lnTo>
                    <a:pt x="169989" y="617855"/>
                  </a:lnTo>
                  <a:lnTo>
                    <a:pt x="235788" y="612800"/>
                  </a:lnTo>
                  <a:lnTo>
                    <a:pt x="290576" y="598512"/>
                  </a:lnTo>
                  <a:lnTo>
                    <a:pt x="334670" y="576237"/>
                  </a:lnTo>
                  <a:lnTo>
                    <a:pt x="368414" y="547230"/>
                  </a:lnTo>
                  <a:lnTo>
                    <a:pt x="392112" y="512775"/>
                  </a:lnTo>
                  <a:lnTo>
                    <a:pt x="406082" y="474103"/>
                  </a:lnTo>
                  <a:lnTo>
                    <a:pt x="410679" y="432498"/>
                  </a:lnTo>
                  <a:close/>
                </a:path>
                <a:path w="1280795" h="617855">
                  <a:moveTo>
                    <a:pt x="1015860" y="585343"/>
                  </a:moveTo>
                  <a:lnTo>
                    <a:pt x="945705" y="585343"/>
                  </a:lnTo>
                  <a:lnTo>
                    <a:pt x="945705" y="2743"/>
                  </a:lnTo>
                  <a:lnTo>
                    <a:pt x="769061" y="2743"/>
                  </a:lnTo>
                  <a:lnTo>
                    <a:pt x="643966" y="334543"/>
                  </a:lnTo>
                  <a:lnTo>
                    <a:pt x="518883" y="2743"/>
                  </a:lnTo>
                  <a:lnTo>
                    <a:pt x="311124" y="825"/>
                  </a:lnTo>
                  <a:lnTo>
                    <a:pt x="547636" y="606018"/>
                  </a:lnTo>
                  <a:lnTo>
                    <a:pt x="576376" y="606018"/>
                  </a:lnTo>
                  <a:lnTo>
                    <a:pt x="750455" y="144932"/>
                  </a:lnTo>
                  <a:lnTo>
                    <a:pt x="750455" y="585343"/>
                  </a:lnTo>
                  <a:lnTo>
                    <a:pt x="657504" y="585343"/>
                  </a:lnTo>
                  <a:lnTo>
                    <a:pt x="657504" y="606018"/>
                  </a:lnTo>
                  <a:lnTo>
                    <a:pt x="1015860" y="606018"/>
                  </a:lnTo>
                  <a:lnTo>
                    <a:pt x="1015860" y="585343"/>
                  </a:lnTo>
                  <a:close/>
                </a:path>
                <a:path w="1280795" h="617855">
                  <a:moveTo>
                    <a:pt x="1280642" y="182727"/>
                  </a:moveTo>
                  <a:lnTo>
                    <a:pt x="1275905" y="140792"/>
                  </a:lnTo>
                  <a:lnTo>
                    <a:pt x="1261910" y="104559"/>
                  </a:lnTo>
                  <a:lnTo>
                    <a:pt x="1239024" y="73964"/>
                  </a:lnTo>
                  <a:lnTo>
                    <a:pt x="1207592" y="48920"/>
                  </a:lnTo>
                  <a:lnTo>
                    <a:pt x="1167968" y="29349"/>
                  </a:lnTo>
                  <a:lnTo>
                    <a:pt x="1120495" y="15176"/>
                  </a:lnTo>
                  <a:lnTo>
                    <a:pt x="1065530" y="6337"/>
                  </a:lnTo>
                  <a:lnTo>
                    <a:pt x="1003427" y="2730"/>
                  </a:lnTo>
                  <a:lnTo>
                    <a:pt x="1003427" y="23418"/>
                  </a:lnTo>
                  <a:lnTo>
                    <a:pt x="1038707" y="43192"/>
                  </a:lnTo>
                  <a:lnTo>
                    <a:pt x="1064704" y="79286"/>
                  </a:lnTo>
                  <a:lnTo>
                    <a:pt x="1080770" y="130302"/>
                  </a:lnTo>
                  <a:lnTo>
                    <a:pt x="1086256" y="194805"/>
                  </a:lnTo>
                  <a:lnTo>
                    <a:pt x="1081849" y="253707"/>
                  </a:lnTo>
                  <a:lnTo>
                    <a:pt x="1070622" y="296379"/>
                  </a:lnTo>
                  <a:lnTo>
                    <a:pt x="1039774" y="343039"/>
                  </a:lnTo>
                  <a:lnTo>
                    <a:pt x="1016101" y="355117"/>
                  </a:lnTo>
                  <a:lnTo>
                    <a:pt x="1016101" y="371487"/>
                  </a:lnTo>
                  <a:lnTo>
                    <a:pt x="1024305" y="372973"/>
                  </a:lnTo>
                  <a:lnTo>
                    <a:pt x="1031011" y="373748"/>
                  </a:lnTo>
                  <a:lnTo>
                    <a:pt x="1039761" y="374027"/>
                  </a:lnTo>
                  <a:lnTo>
                    <a:pt x="1054138" y="374065"/>
                  </a:lnTo>
                  <a:lnTo>
                    <a:pt x="1109802" y="369303"/>
                  </a:lnTo>
                  <a:lnTo>
                    <a:pt x="1158913" y="355587"/>
                  </a:lnTo>
                  <a:lnTo>
                    <a:pt x="1200772" y="333768"/>
                  </a:lnTo>
                  <a:lnTo>
                    <a:pt x="1234605" y="304711"/>
                  </a:lnTo>
                  <a:lnTo>
                    <a:pt x="1259687" y="269290"/>
                  </a:lnTo>
                  <a:lnTo>
                    <a:pt x="1275283" y="228333"/>
                  </a:lnTo>
                  <a:lnTo>
                    <a:pt x="1280642" y="18272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6" name="object 26"/>
          <p:cNvSpPr/>
          <p:nvPr/>
        </p:nvSpPr>
        <p:spPr>
          <a:xfrm>
            <a:off x="2283804" y="829804"/>
            <a:ext cx="1065620" cy="35932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>
            <a:spLocks noGrp="1"/>
          </p:cNvSpPr>
          <p:nvPr>
            <p:ph type="title"/>
          </p:nvPr>
        </p:nvSpPr>
        <p:spPr>
          <a:xfrm>
            <a:off x="1646435" y="1779324"/>
            <a:ext cx="13907135" cy="2472055"/>
          </a:xfrm>
          <a:prstGeom prst="rect"/>
        </p:spPr>
        <p:txBody>
          <a:bodyPr wrap="square" lIns="0" tIns="10795" rIns="0" bIns="0" rtlCol="0" vert="horz">
            <a:spAutoFit/>
          </a:bodyPr>
          <a:lstStyle/>
          <a:p>
            <a:pPr marL="12700" marR="5080">
              <a:lnSpc>
                <a:spcPts val="6509"/>
              </a:lnSpc>
              <a:spcBef>
                <a:spcPts val="85"/>
              </a:spcBef>
            </a:pPr>
            <a:r>
              <a:rPr dirty="0" spc="-5"/>
              <a:t>Czynniki </a:t>
            </a:r>
            <a:r>
              <a:rPr dirty="0" spc="5"/>
              <a:t>ryzyka </a:t>
            </a:r>
            <a:r>
              <a:rPr dirty="0" spc="15"/>
              <a:t>dla </a:t>
            </a:r>
            <a:r>
              <a:rPr dirty="0" spc="-10"/>
              <a:t>bezpieczeństwa  </a:t>
            </a:r>
            <a:r>
              <a:rPr dirty="0" spc="-20"/>
              <a:t>psychologicznego </a:t>
            </a:r>
            <a:r>
              <a:rPr dirty="0" spc="-5"/>
              <a:t>i emocjonalnego </a:t>
            </a:r>
            <a:r>
              <a:rPr dirty="0"/>
              <a:t>dzieci  </a:t>
            </a:r>
            <a:r>
              <a:rPr dirty="0" spc="-5"/>
              <a:t>i</a:t>
            </a:r>
            <a:r>
              <a:rPr dirty="0" spc="-10"/>
              <a:t> </a:t>
            </a:r>
            <a:r>
              <a:rPr dirty="0"/>
              <a:t>młodzieży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1615634" y="4665687"/>
            <a:ext cx="2976880" cy="4152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89255" algn="l"/>
              </a:tabLst>
            </a:pPr>
            <a:r>
              <a:rPr dirty="0" sz="2550" b="1">
                <a:solidFill>
                  <a:srgbClr val="0D1CD1"/>
                </a:solidFill>
                <a:latin typeface="Mirador"/>
                <a:cs typeface="Mirador"/>
              </a:rPr>
              <a:t>→	Brak</a:t>
            </a:r>
            <a:r>
              <a:rPr dirty="0" sz="2550" spc="-70" b="1">
                <a:solidFill>
                  <a:srgbClr val="0D1CD1"/>
                </a:solidFill>
                <a:latin typeface="Mirador"/>
                <a:cs typeface="Mirador"/>
              </a:rPr>
              <a:t> </a:t>
            </a:r>
            <a:r>
              <a:rPr dirty="0" sz="2550" b="1">
                <a:solidFill>
                  <a:srgbClr val="0D1CD1"/>
                </a:solidFill>
                <a:latin typeface="Mirador"/>
                <a:cs typeface="Mirador"/>
              </a:rPr>
              <a:t>motywacji</a:t>
            </a:r>
            <a:endParaRPr sz="2550">
              <a:latin typeface="Mirador"/>
              <a:cs typeface="Mirador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615634" y="5419591"/>
            <a:ext cx="7401559" cy="115633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9255" marR="5080" indent="-377190">
              <a:lnSpc>
                <a:spcPct val="120700"/>
              </a:lnSpc>
              <a:spcBef>
                <a:spcPts val="95"/>
              </a:spcBef>
              <a:tabLst>
                <a:tab pos="389255" algn="l"/>
              </a:tabLst>
            </a:pPr>
            <a:r>
              <a:rPr dirty="0" sz="2050" spc="-395">
                <a:solidFill>
                  <a:srgbClr val="0D1CD1"/>
                </a:solidFill>
                <a:latin typeface="Lucida Sans Unicode"/>
                <a:cs typeface="Lucida Sans Unicode"/>
              </a:rPr>
              <a:t>▶	</a:t>
            </a:r>
            <a:r>
              <a:rPr dirty="0" sz="2050" spc="45">
                <a:latin typeface="Lucida Sans Unicode"/>
                <a:cs typeface="Lucida Sans Unicode"/>
              </a:rPr>
              <a:t>Należy</a:t>
            </a:r>
            <a:r>
              <a:rPr dirty="0" sz="2050" spc="-140">
                <a:latin typeface="Lucida Sans Unicode"/>
                <a:cs typeface="Lucida Sans Unicode"/>
              </a:rPr>
              <a:t> </a:t>
            </a:r>
            <a:r>
              <a:rPr dirty="0" sz="2050" spc="65">
                <a:latin typeface="Lucida Sans Unicode"/>
                <a:cs typeface="Lucida Sans Unicode"/>
              </a:rPr>
              <a:t>jednak</a:t>
            </a:r>
            <a:r>
              <a:rPr dirty="0" sz="2050" spc="-135">
                <a:latin typeface="Lucida Sans Unicode"/>
                <a:cs typeface="Lucida Sans Unicode"/>
              </a:rPr>
              <a:t> </a:t>
            </a:r>
            <a:r>
              <a:rPr dirty="0" sz="2050" spc="65">
                <a:latin typeface="Lucida Sans Unicode"/>
                <a:cs typeface="Lucida Sans Unicode"/>
              </a:rPr>
              <a:t>pamiętać,</a:t>
            </a:r>
            <a:r>
              <a:rPr dirty="0" sz="2050" spc="-140">
                <a:latin typeface="Lucida Sans Unicode"/>
                <a:cs typeface="Lucida Sans Unicode"/>
              </a:rPr>
              <a:t> </a:t>
            </a:r>
            <a:r>
              <a:rPr dirty="0" sz="2050">
                <a:latin typeface="Lucida Sans Unicode"/>
                <a:cs typeface="Lucida Sans Unicode"/>
              </a:rPr>
              <a:t>że</a:t>
            </a:r>
            <a:r>
              <a:rPr dirty="0" sz="2050" spc="-135">
                <a:latin typeface="Lucida Sans Unicode"/>
                <a:cs typeface="Lucida Sans Unicode"/>
              </a:rPr>
              <a:t> </a:t>
            </a:r>
            <a:r>
              <a:rPr dirty="0" sz="2050" spc="55">
                <a:latin typeface="Lucida Sans Unicode"/>
                <a:cs typeface="Lucida Sans Unicode"/>
              </a:rPr>
              <a:t>poczucie</a:t>
            </a:r>
            <a:r>
              <a:rPr dirty="0" sz="2050" spc="-140">
                <a:latin typeface="Lucida Sans Unicode"/>
                <a:cs typeface="Lucida Sans Unicode"/>
              </a:rPr>
              <a:t> </a:t>
            </a:r>
            <a:r>
              <a:rPr dirty="0" sz="2050" spc="60">
                <a:latin typeface="Lucida Sans Unicode"/>
                <a:cs typeface="Lucida Sans Unicode"/>
              </a:rPr>
              <a:t>bezpieczeństwa  </a:t>
            </a:r>
            <a:r>
              <a:rPr dirty="0" sz="2050" spc="45">
                <a:latin typeface="Lucida Sans Unicode"/>
                <a:cs typeface="Lucida Sans Unicode"/>
              </a:rPr>
              <a:t>psychicznego</a:t>
            </a:r>
            <a:r>
              <a:rPr dirty="0" sz="2050" spc="-140">
                <a:latin typeface="Lucida Sans Unicode"/>
                <a:cs typeface="Lucida Sans Unicode"/>
              </a:rPr>
              <a:t> </a:t>
            </a:r>
            <a:r>
              <a:rPr dirty="0" sz="2050" spc="55">
                <a:latin typeface="Lucida Sans Unicode"/>
                <a:cs typeface="Lucida Sans Unicode"/>
              </a:rPr>
              <a:t>będzie</a:t>
            </a:r>
            <a:r>
              <a:rPr dirty="0" sz="2050" spc="-140">
                <a:latin typeface="Lucida Sans Unicode"/>
                <a:cs typeface="Lucida Sans Unicode"/>
              </a:rPr>
              <a:t> </a:t>
            </a:r>
            <a:r>
              <a:rPr dirty="0" sz="2050" spc="35">
                <a:latin typeface="Lucida Sans Unicode"/>
                <a:cs typeface="Lucida Sans Unicode"/>
              </a:rPr>
              <a:t>sprzyjało</a:t>
            </a:r>
            <a:r>
              <a:rPr dirty="0" sz="2050" spc="-140">
                <a:latin typeface="Lucida Sans Unicode"/>
                <a:cs typeface="Lucida Sans Unicode"/>
              </a:rPr>
              <a:t> </a:t>
            </a:r>
            <a:r>
              <a:rPr dirty="0" sz="2050" spc="50">
                <a:latin typeface="Lucida Sans Unicode"/>
                <a:cs typeface="Lucida Sans Unicode"/>
              </a:rPr>
              <a:t>uczeniu</a:t>
            </a:r>
            <a:r>
              <a:rPr dirty="0" sz="2050" spc="-135">
                <a:latin typeface="Lucida Sans Unicode"/>
                <a:cs typeface="Lucida Sans Unicode"/>
              </a:rPr>
              <a:t> </a:t>
            </a:r>
            <a:r>
              <a:rPr dirty="0" sz="2050" spc="10">
                <a:latin typeface="Lucida Sans Unicode"/>
                <a:cs typeface="Lucida Sans Unicode"/>
              </a:rPr>
              <a:t>się</a:t>
            </a:r>
            <a:r>
              <a:rPr dirty="0" sz="2050" spc="-140">
                <a:latin typeface="Lucida Sans Unicode"/>
                <a:cs typeface="Lucida Sans Unicode"/>
              </a:rPr>
              <a:t> </a:t>
            </a:r>
            <a:r>
              <a:rPr dirty="0" sz="2050" spc="285">
                <a:latin typeface="Lucida Sans Unicode"/>
                <a:cs typeface="Lucida Sans Unicode"/>
              </a:rPr>
              <a:t>w</a:t>
            </a:r>
            <a:r>
              <a:rPr dirty="0" sz="2050" spc="-140">
                <a:latin typeface="Lucida Sans Unicode"/>
                <a:cs typeface="Lucida Sans Unicode"/>
              </a:rPr>
              <a:t> </a:t>
            </a:r>
            <a:r>
              <a:rPr dirty="0" sz="2050" spc="25">
                <a:latin typeface="Lucida Sans Unicode"/>
                <a:cs typeface="Lucida Sans Unicode"/>
              </a:rPr>
              <a:t>zespole  </a:t>
            </a:r>
            <a:r>
              <a:rPr dirty="0" sz="2050" spc="55">
                <a:latin typeface="Lucida Sans Unicode"/>
                <a:cs typeface="Lucida Sans Unicode"/>
              </a:rPr>
              <a:t>jedynie</a:t>
            </a:r>
            <a:r>
              <a:rPr dirty="0" sz="2050" spc="-145">
                <a:latin typeface="Lucida Sans Unicode"/>
                <a:cs typeface="Lucida Sans Unicode"/>
              </a:rPr>
              <a:t> </a:t>
            </a:r>
            <a:r>
              <a:rPr dirty="0" sz="2050" spc="65">
                <a:latin typeface="Lucida Sans Unicode"/>
                <a:cs typeface="Lucida Sans Unicode"/>
              </a:rPr>
              <a:t>wtedy,</a:t>
            </a:r>
            <a:r>
              <a:rPr dirty="0" sz="2050" spc="-140">
                <a:latin typeface="Lucida Sans Unicode"/>
                <a:cs typeface="Lucida Sans Unicode"/>
              </a:rPr>
              <a:t> </a:t>
            </a:r>
            <a:r>
              <a:rPr dirty="0" sz="2050" spc="60">
                <a:latin typeface="Lucida Sans Unicode"/>
                <a:cs typeface="Lucida Sans Unicode"/>
              </a:rPr>
              <a:t>kiedy</a:t>
            </a:r>
            <a:r>
              <a:rPr dirty="0" sz="2050" spc="-140">
                <a:latin typeface="Lucida Sans Unicode"/>
                <a:cs typeface="Lucida Sans Unicode"/>
              </a:rPr>
              <a:t> </a:t>
            </a:r>
            <a:r>
              <a:rPr dirty="0" sz="2050" spc="85">
                <a:latin typeface="Lucida Sans Unicode"/>
                <a:cs typeface="Lucida Sans Unicode"/>
              </a:rPr>
              <a:t>obecna</a:t>
            </a:r>
            <a:r>
              <a:rPr dirty="0" sz="2050" spc="-140">
                <a:latin typeface="Lucida Sans Unicode"/>
                <a:cs typeface="Lucida Sans Unicode"/>
              </a:rPr>
              <a:t> </a:t>
            </a:r>
            <a:r>
              <a:rPr dirty="0" sz="2050" spc="55">
                <a:latin typeface="Lucida Sans Unicode"/>
                <a:cs typeface="Lucida Sans Unicode"/>
              </a:rPr>
              <a:t>będzie</a:t>
            </a:r>
            <a:r>
              <a:rPr dirty="0" sz="2050" spc="-140">
                <a:latin typeface="Lucida Sans Unicode"/>
                <a:cs typeface="Lucida Sans Unicode"/>
              </a:rPr>
              <a:t> </a:t>
            </a:r>
            <a:r>
              <a:rPr dirty="0" sz="2050" spc="40">
                <a:latin typeface="Lucida Sans Unicode"/>
                <a:cs typeface="Lucida Sans Unicode"/>
              </a:rPr>
              <a:t>także</a:t>
            </a:r>
            <a:r>
              <a:rPr dirty="0" sz="2050" spc="-140">
                <a:latin typeface="Lucida Sans Unicode"/>
                <a:cs typeface="Lucida Sans Unicode"/>
              </a:rPr>
              <a:t> </a:t>
            </a:r>
            <a:r>
              <a:rPr dirty="0" sz="2050" spc="95">
                <a:latin typeface="Lucida Sans Unicode"/>
                <a:cs typeface="Lucida Sans Unicode"/>
              </a:rPr>
              <a:t>motywacja</a:t>
            </a:r>
            <a:endParaRPr sz="2050">
              <a:latin typeface="Lucida Sans Unicode"/>
              <a:cs typeface="Lucida Sans Unicode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10491827" y="3616461"/>
            <a:ext cx="6411595" cy="6404610"/>
            <a:chOff x="10491827" y="3616461"/>
            <a:chExt cx="6411595" cy="6404610"/>
          </a:xfrm>
        </p:grpSpPr>
        <p:sp>
          <p:nvSpPr>
            <p:cNvPr id="31" name="object 31"/>
            <p:cNvSpPr/>
            <p:nvPr/>
          </p:nvSpPr>
          <p:spPr>
            <a:xfrm>
              <a:off x="13894068" y="4993732"/>
              <a:ext cx="1654810" cy="1654810"/>
            </a:xfrm>
            <a:custGeom>
              <a:avLst/>
              <a:gdLst/>
              <a:ahLst/>
              <a:cxnLst/>
              <a:rect l="l" t="t" r="r" b="b"/>
              <a:pathLst>
                <a:path w="1654809" h="1654809">
                  <a:moveTo>
                    <a:pt x="1654200" y="0"/>
                  </a:moveTo>
                  <a:lnTo>
                    <a:pt x="0" y="0"/>
                  </a:lnTo>
                  <a:lnTo>
                    <a:pt x="0" y="1654200"/>
                  </a:lnTo>
                  <a:lnTo>
                    <a:pt x="1654200" y="1654200"/>
                  </a:lnTo>
                  <a:lnTo>
                    <a:pt x="1654200" y="0"/>
                  </a:lnTo>
                  <a:close/>
                </a:path>
              </a:pathLst>
            </a:custGeom>
            <a:solidFill>
              <a:srgbClr val="82A3F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10491825" y="3616470"/>
              <a:ext cx="6411595" cy="6404610"/>
            </a:xfrm>
            <a:custGeom>
              <a:avLst/>
              <a:gdLst/>
              <a:ahLst/>
              <a:cxnLst/>
              <a:rect l="l" t="t" r="r" b="b"/>
              <a:pathLst>
                <a:path w="6411594" h="6404609">
                  <a:moveTo>
                    <a:pt x="6411468" y="5898388"/>
                  </a:moveTo>
                  <a:lnTo>
                    <a:pt x="5535511" y="5392534"/>
                  </a:lnTo>
                  <a:lnTo>
                    <a:pt x="5535511" y="5659247"/>
                  </a:lnTo>
                  <a:lnTo>
                    <a:pt x="781202" y="5659247"/>
                  </a:lnTo>
                  <a:lnTo>
                    <a:pt x="781202" y="875957"/>
                  </a:lnTo>
                  <a:lnTo>
                    <a:pt x="1011643" y="875957"/>
                  </a:lnTo>
                  <a:lnTo>
                    <a:pt x="505841" y="0"/>
                  </a:lnTo>
                  <a:lnTo>
                    <a:pt x="0" y="875957"/>
                  </a:lnTo>
                  <a:lnTo>
                    <a:pt x="266725" y="875957"/>
                  </a:lnTo>
                  <a:lnTo>
                    <a:pt x="266725" y="5659247"/>
                  </a:lnTo>
                  <a:lnTo>
                    <a:pt x="266725" y="5999823"/>
                  </a:lnTo>
                  <a:lnTo>
                    <a:pt x="266725" y="6173724"/>
                  </a:lnTo>
                  <a:lnTo>
                    <a:pt x="5535511" y="6173724"/>
                  </a:lnTo>
                  <a:lnTo>
                    <a:pt x="5535511" y="6404178"/>
                  </a:lnTo>
                  <a:lnTo>
                    <a:pt x="6411468" y="5898388"/>
                  </a:lnTo>
                  <a:close/>
                </a:path>
              </a:pathLst>
            </a:custGeom>
            <a:solidFill>
              <a:srgbClr val="4269F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13894068" y="6860168"/>
              <a:ext cx="1654810" cy="1654810"/>
            </a:xfrm>
            <a:custGeom>
              <a:avLst/>
              <a:gdLst/>
              <a:ahLst/>
              <a:cxnLst/>
              <a:rect l="l" t="t" r="r" b="b"/>
              <a:pathLst>
                <a:path w="1654809" h="1654809">
                  <a:moveTo>
                    <a:pt x="1654200" y="0"/>
                  </a:moveTo>
                  <a:lnTo>
                    <a:pt x="0" y="0"/>
                  </a:lnTo>
                  <a:lnTo>
                    <a:pt x="0" y="1654200"/>
                  </a:lnTo>
                  <a:lnTo>
                    <a:pt x="1654200" y="1654200"/>
                  </a:lnTo>
                  <a:lnTo>
                    <a:pt x="1654200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4" name="object 34"/>
          <p:cNvSpPr txBox="1"/>
          <p:nvPr/>
        </p:nvSpPr>
        <p:spPr>
          <a:xfrm>
            <a:off x="12968449" y="9342525"/>
            <a:ext cx="1440180" cy="2781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650" spc="25" b="1">
                <a:solidFill>
                  <a:srgbClr val="FFFFFF"/>
                </a:solidFill>
                <a:latin typeface="Montserrat Semi Bold"/>
                <a:cs typeface="Montserrat Semi Bold"/>
              </a:rPr>
              <a:t>M</a:t>
            </a:r>
            <a:r>
              <a:rPr dirty="0" sz="1650" spc="-15" b="1">
                <a:solidFill>
                  <a:srgbClr val="FFFFFF"/>
                </a:solidFill>
                <a:latin typeface="Montserrat Semi Bold"/>
                <a:cs typeface="Montserrat Semi Bold"/>
              </a:rPr>
              <a:t>O</a:t>
            </a:r>
            <a:r>
              <a:rPr dirty="0" sz="1650" b="1">
                <a:solidFill>
                  <a:srgbClr val="FFFFFF"/>
                </a:solidFill>
                <a:latin typeface="Montserrat Semi Bold"/>
                <a:cs typeface="Montserrat Semi Bold"/>
              </a:rPr>
              <a:t>TY</a:t>
            </a:r>
            <a:r>
              <a:rPr dirty="0" sz="1650" spc="50" b="1">
                <a:solidFill>
                  <a:srgbClr val="FFFFFF"/>
                </a:solidFill>
                <a:latin typeface="Montserrat Semi Bold"/>
                <a:cs typeface="Montserrat Semi Bold"/>
              </a:rPr>
              <a:t>W</a:t>
            </a:r>
            <a:r>
              <a:rPr dirty="0" sz="1650" spc="-120" b="1">
                <a:solidFill>
                  <a:srgbClr val="FFFFFF"/>
                </a:solidFill>
                <a:latin typeface="Montserrat Semi Bold"/>
                <a:cs typeface="Montserrat Semi Bold"/>
              </a:rPr>
              <a:t>A</a:t>
            </a:r>
            <a:r>
              <a:rPr dirty="0" sz="1650" b="1">
                <a:solidFill>
                  <a:srgbClr val="FFFFFF"/>
                </a:solidFill>
                <a:latin typeface="Montserrat Semi Bold"/>
                <a:cs typeface="Montserrat Semi Bold"/>
              </a:rPr>
              <a:t>C</a:t>
            </a:r>
            <a:r>
              <a:rPr dirty="0" sz="1650" spc="-35" b="1">
                <a:solidFill>
                  <a:srgbClr val="FFFFFF"/>
                </a:solidFill>
                <a:latin typeface="Montserrat Semi Bold"/>
                <a:cs typeface="Montserrat Semi Bold"/>
              </a:rPr>
              <a:t>J</a:t>
            </a:r>
            <a:r>
              <a:rPr dirty="0" sz="1650" b="1">
                <a:solidFill>
                  <a:srgbClr val="FFFFFF"/>
                </a:solidFill>
                <a:latin typeface="Montserrat Semi Bold"/>
                <a:cs typeface="Montserrat Semi Bold"/>
              </a:rPr>
              <a:t>A</a:t>
            </a:r>
            <a:endParaRPr sz="1650">
              <a:latin typeface="Montserrat Semi Bold"/>
              <a:cs typeface="Montserrat Semi Bold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10899323" y="4908787"/>
            <a:ext cx="4505960" cy="4142104"/>
            <a:chOff x="10899323" y="4908787"/>
            <a:chExt cx="4505960" cy="4142104"/>
          </a:xfrm>
        </p:grpSpPr>
        <p:sp>
          <p:nvSpPr>
            <p:cNvPr id="36" name="object 36"/>
            <p:cNvSpPr/>
            <p:nvPr/>
          </p:nvSpPr>
          <p:spPr>
            <a:xfrm>
              <a:off x="10940087" y="8920112"/>
              <a:ext cx="147094" cy="130708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/>
            <p:cNvSpPr/>
            <p:nvPr/>
          </p:nvSpPr>
          <p:spPr>
            <a:xfrm>
              <a:off x="10940091" y="8780589"/>
              <a:ext cx="147094" cy="110321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/>
            <p:cNvSpPr/>
            <p:nvPr/>
          </p:nvSpPr>
          <p:spPr>
            <a:xfrm>
              <a:off x="10940089" y="8635802"/>
              <a:ext cx="147094" cy="125451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/>
            <p:cNvSpPr/>
            <p:nvPr/>
          </p:nvSpPr>
          <p:spPr>
            <a:xfrm>
              <a:off x="10940088" y="8487651"/>
              <a:ext cx="147094" cy="123148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/>
            <p:cNvSpPr/>
            <p:nvPr/>
          </p:nvSpPr>
          <p:spPr>
            <a:xfrm>
              <a:off x="10940085" y="8433020"/>
              <a:ext cx="147320" cy="27940"/>
            </a:xfrm>
            <a:custGeom>
              <a:avLst/>
              <a:gdLst/>
              <a:ahLst/>
              <a:cxnLst/>
              <a:rect l="l" t="t" r="r" b="b"/>
              <a:pathLst>
                <a:path w="147320" h="27940">
                  <a:moveTo>
                    <a:pt x="147094" y="0"/>
                  </a:moveTo>
                  <a:lnTo>
                    <a:pt x="0" y="0"/>
                  </a:lnTo>
                  <a:lnTo>
                    <a:pt x="0" y="27318"/>
                  </a:lnTo>
                  <a:lnTo>
                    <a:pt x="147094" y="27318"/>
                  </a:lnTo>
                  <a:lnTo>
                    <a:pt x="14709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/>
            <p:cNvSpPr/>
            <p:nvPr/>
          </p:nvSpPr>
          <p:spPr>
            <a:xfrm>
              <a:off x="10940091" y="8282986"/>
              <a:ext cx="147094" cy="110321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/>
            <p:cNvSpPr/>
            <p:nvPr/>
          </p:nvSpPr>
          <p:spPr>
            <a:xfrm>
              <a:off x="10937987" y="7986058"/>
              <a:ext cx="151293" cy="277594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/>
            <p:cNvSpPr/>
            <p:nvPr/>
          </p:nvSpPr>
          <p:spPr>
            <a:xfrm>
              <a:off x="10940091" y="7850726"/>
              <a:ext cx="147094" cy="110321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/>
            <p:cNvSpPr/>
            <p:nvPr/>
          </p:nvSpPr>
          <p:spPr>
            <a:xfrm>
              <a:off x="10899323" y="7689549"/>
              <a:ext cx="187858" cy="130708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/>
            <p:cNvSpPr/>
            <p:nvPr/>
          </p:nvSpPr>
          <p:spPr>
            <a:xfrm>
              <a:off x="10937977" y="6227209"/>
              <a:ext cx="151765" cy="1435735"/>
            </a:xfrm>
            <a:custGeom>
              <a:avLst/>
              <a:gdLst/>
              <a:ahLst/>
              <a:cxnLst/>
              <a:rect l="l" t="t" r="r" b="b"/>
              <a:pathLst>
                <a:path w="151765" h="1435734">
                  <a:moveTo>
                    <a:pt x="149199" y="1234986"/>
                  </a:moveTo>
                  <a:lnTo>
                    <a:pt x="25209" y="1234986"/>
                  </a:lnTo>
                  <a:lnTo>
                    <a:pt x="25209" y="1186726"/>
                  </a:lnTo>
                  <a:lnTo>
                    <a:pt x="2108" y="1186726"/>
                  </a:lnTo>
                  <a:lnTo>
                    <a:pt x="2108" y="1234986"/>
                  </a:lnTo>
                  <a:lnTo>
                    <a:pt x="2108" y="1262926"/>
                  </a:lnTo>
                  <a:lnTo>
                    <a:pt x="2108" y="1311186"/>
                  </a:lnTo>
                  <a:lnTo>
                    <a:pt x="25209" y="1311186"/>
                  </a:lnTo>
                  <a:lnTo>
                    <a:pt x="25209" y="1262926"/>
                  </a:lnTo>
                  <a:lnTo>
                    <a:pt x="149199" y="1262926"/>
                  </a:lnTo>
                  <a:lnTo>
                    <a:pt x="149199" y="1234986"/>
                  </a:lnTo>
                  <a:close/>
                </a:path>
                <a:path w="151765" h="1435734">
                  <a:moveTo>
                    <a:pt x="149199" y="1002144"/>
                  </a:moveTo>
                  <a:lnTo>
                    <a:pt x="2108" y="953401"/>
                  </a:lnTo>
                  <a:lnTo>
                    <a:pt x="2108" y="979462"/>
                  </a:lnTo>
                  <a:lnTo>
                    <a:pt x="114528" y="1017066"/>
                  </a:lnTo>
                  <a:lnTo>
                    <a:pt x="2108" y="1054265"/>
                  </a:lnTo>
                  <a:lnTo>
                    <a:pt x="2108" y="1079474"/>
                  </a:lnTo>
                  <a:lnTo>
                    <a:pt x="113906" y="1117523"/>
                  </a:lnTo>
                  <a:lnTo>
                    <a:pt x="2108" y="1154074"/>
                  </a:lnTo>
                  <a:lnTo>
                    <a:pt x="2108" y="1182446"/>
                  </a:lnTo>
                  <a:lnTo>
                    <a:pt x="149199" y="1133690"/>
                  </a:lnTo>
                  <a:lnTo>
                    <a:pt x="149199" y="1104480"/>
                  </a:lnTo>
                  <a:lnTo>
                    <a:pt x="40347" y="1067498"/>
                  </a:lnTo>
                  <a:lnTo>
                    <a:pt x="149199" y="1031138"/>
                  </a:lnTo>
                  <a:lnTo>
                    <a:pt x="149199" y="1002144"/>
                  </a:lnTo>
                  <a:close/>
                </a:path>
                <a:path w="151765" h="1435734">
                  <a:moveTo>
                    <a:pt x="149199" y="670344"/>
                  </a:moveTo>
                  <a:lnTo>
                    <a:pt x="106756" y="670344"/>
                  </a:lnTo>
                  <a:lnTo>
                    <a:pt x="106756" y="637133"/>
                  </a:lnTo>
                  <a:lnTo>
                    <a:pt x="106362" y="627888"/>
                  </a:lnTo>
                  <a:lnTo>
                    <a:pt x="92748" y="591299"/>
                  </a:lnTo>
                  <a:lnTo>
                    <a:pt x="83629" y="583107"/>
                  </a:lnTo>
                  <a:lnTo>
                    <a:pt x="83629" y="670344"/>
                  </a:lnTo>
                  <a:lnTo>
                    <a:pt x="25209" y="670344"/>
                  </a:lnTo>
                  <a:lnTo>
                    <a:pt x="25692" y="630008"/>
                  </a:lnTo>
                  <a:lnTo>
                    <a:pt x="45046" y="602043"/>
                  </a:lnTo>
                  <a:lnTo>
                    <a:pt x="63817" y="602043"/>
                  </a:lnTo>
                  <a:lnTo>
                    <a:pt x="83566" y="637133"/>
                  </a:lnTo>
                  <a:lnTo>
                    <a:pt x="83629" y="670344"/>
                  </a:lnTo>
                  <a:lnTo>
                    <a:pt x="83629" y="583107"/>
                  </a:lnTo>
                  <a:lnTo>
                    <a:pt x="54432" y="574522"/>
                  </a:lnTo>
                  <a:lnTo>
                    <a:pt x="46609" y="574992"/>
                  </a:lnTo>
                  <a:lnTo>
                    <a:pt x="11899" y="597154"/>
                  </a:lnTo>
                  <a:lnTo>
                    <a:pt x="2108" y="637133"/>
                  </a:lnTo>
                  <a:lnTo>
                    <a:pt x="2108" y="697661"/>
                  </a:lnTo>
                  <a:lnTo>
                    <a:pt x="149199" y="697661"/>
                  </a:lnTo>
                  <a:lnTo>
                    <a:pt x="149199" y="670344"/>
                  </a:lnTo>
                  <a:close/>
                </a:path>
                <a:path w="151765" h="1435734">
                  <a:moveTo>
                    <a:pt x="149199" y="352615"/>
                  </a:moveTo>
                  <a:lnTo>
                    <a:pt x="97294" y="352615"/>
                  </a:lnTo>
                  <a:lnTo>
                    <a:pt x="2108" y="295046"/>
                  </a:lnTo>
                  <a:lnTo>
                    <a:pt x="2108" y="321932"/>
                  </a:lnTo>
                  <a:lnTo>
                    <a:pt x="73748" y="365442"/>
                  </a:lnTo>
                  <a:lnTo>
                    <a:pt x="2108" y="408520"/>
                  </a:lnTo>
                  <a:lnTo>
                    <a:pt x="2108" y="437718"/>
                  </a:lnTo>
                  <a:lnTo>
                    <a:pt x="97713" y="379933"/>
                  </a:lnTo>
                  <a:lnTo>
                    <a:pt x="149199" y="379933"/>
                  </a:lnTo>
                  <a:lnTo>
                    <a:pt x="149199" y="352615"/>
                  </a:lnTo>
                  <a:close/>
                </a:path>
                <a:path w="151765" h="1435734">
                  <a:moveTo>
                    <a:pt x="149199" y="0"/>
                  </a:moveTo>
                  <a:lnTo>
                    <a:pt x="2108" y="0"/>
                  </a:lnTo>
                  <a:lnTo>
                    <a:pt x="2108" y="27940"/>
                  </a:lnTo>
                  <a:lnTo>
                    <a:pt x="62839" y="27940"/>
                  </a:lnTo>
                  <a:lnTo>
                    <a:pt x="62839" y="102870"/>
                  </a:lnTo>
                  <a:lnTo>
                    <a:pt x="2108" y="102870"/>
                  </a:lnTo>
                  <a:lnTo>
                    <a:pt x="2108" y="130810"/>
                  </a:lnTo>
                  <a:lnTo>
                    <a:pt x="149199" y="130810"/>
                  </a:lnTo>
                  <a:lnTo>
                    <a:pt x="149199" y="102870"/>
                  </a:lnTo>
                  <a:lnTo>
                    <a:pt x="86156" y="102870"/>
                  </a:lnTo>
                  <a:lnTo>
                    <a:pt x="86156" y="27940"/>
                  </a:lnTo>
                  <a:lnTo>
                    <a:pt x="149199" y="27940"/>
                  </a:lnTo>
                  <a:lnTo>
                    <a:pt x="149199" y="0"/>
                  </a:lnTo>
                  <a:close/>
                </a:path>
                <a:path w="151765" h="1435734">
                  <a:moveTo>
                    <a:pt x="151295" y="863879"/>
                  </a:moveTo>
                  <a:lnTo>
                    <a:pt x="141528" y="823328"/>
                  </a:lnTo>
                  <a:lnTo>
                    <a:pt x="127355" y="804862"/>
                  </a:lnTo>
                  <a:lnTo>
                    <a:pt x="127355" y="863879"/>
                  </a:lnTo>
                  <a:lnTo>
                    <a:pt x="126936" y="871042"/>
                  </a:lnTo>
                  <a:lnTo>
                    <a:pt x="107835" y="905167"/>
                  </a:lnTo>
                  <a:lnTo>
                    <a:pt x="75641" y="915568"/>
                  </a:lnTo>
                  <a:lnTo>
                    <a:pt x="68478" y="915149"/>
                  </a:lnTo>
                  <a:lnTo>
                    <a:pt x="34213" y="895921"/>
                  </a:lnTo>
                  <a:lnTo>
                    <a:pt x="23952" y="863879"/>
                  </a:lnTo>
                  <a:lnTo>
                    <a:pt x="24371" y="856703"/>
                  </a:lnTo>
                  <a:lnTo>
                    <a:pt x="43459" y="822579"/>
                  </a:lnTo>
                  <a:lnTo>
                    <a:pt x="75641" y="812177"/>
                  </a:lnTo>
                  <a:lnTo>
                    <a:pt x="82829" y="812596"/>
                  </a:lnTo>
                  <a:lnTo>
                    <a:pt x="117081" y="831824"/>
                  </a:lnTo>
                  <a:lnTo>
                    <a:pt x="127355" y="863879"/>
                  </a:lnTo>
                  <a:lnTo>
                    <a:pt x="127355" y="804862"/>
                  </a:lnTo>
                  <a:lnTo>
                    <a:pt x="86194" y="785291"/>
                  </a:lnTo>
                  <a:lnTo>
                    <a:pt x="75641" y="784656"/>
                  </a:lnTo>
                  <a:lnTo>
                    <a:pt x="65100" y="785291"/>
                  </a:lnTo>
                  <a:lnTo>
                    <a:pt x="28625" y="800582"/>
                  </a:lnTo>
                  <a:lnTo>
                    <a:pt x="5499" y="832637"/>
                  </a:lnTo>
                  <a:lnTo>
                    <a:pt x="0" y="863879"/>
                  </a:lnTo>
                  <a:lnTo>
                    <a:pt x="609" y="874839"/>
                  </a:lnTo>
                  <a:lnTo>
                    <a:pt x="15125" y="912977"/>
                  </a:lnTo>
                  <a:lnTo>
                    <a:pt x="45808" y="937298"/>
                  </a:lnTo>
                  <a:lnTo>
                    <a:pt x="75641" y="943102"/>
                  </a:lnTo>
                  <a:lnTo>
                    <a:pt x="86106" y="942454"/>
                  </a:lnTo>
                  <a:lnTo>
                    <a:pt x="122618" y="927163"/>
                  </a:lnTo>
                  <a:lnTo>
                    <a:pt x="145808" y="895121"/>
                  </a:lnTo>
                  <a:lnTo>
                    <a:pt x="150685" y="874839"/>
                  </a:lnTo>
                  <a:lnTo>
                    <a:pt x="151295" y="863879"/>
                  </a:lnTo>
                  <a:close/>
                </a:path>
                <a:path w="151765" h="1435734">
                  <a:moveTo>
                    <a:pt x="151295" y="215392"/>
                  </a:moveTo>
                  <a:lnTo>
                    <a:pt x="141490" y="175082"/>
                  </a:lnTo>
                  <a:lnTo>
                    <a:pt x="126707" y="156972"/>
                  </a:lnTo>
                  <a:lnTo>
                    <a:pt x="109905" y="174612"/>
                  </a:lnTo>
                  <a:lnTo>
                    <a:pt x="117538" y="183070"/>
                  </a:lnTo>
                  <a:lnTo>
                    <a:pt x="122986" y="192430"/>
                  </a:lnTo>
                  <a:lnTo>
                    <a:pt x="126263" y="202717"/>
                  </a:lnTo>
                  <a:lnTo>
                    <a:pt x="127355" y="213918"/>
                  </a:lnTo>
                  <a:lnTo>
                    <a:pt x="126936" y="221284"/>
                  </a:lnTo>
                  <a:lnTo>
                    <a:pt x="107899" y="256032"/>
                  </a:lnTo>
                  <a:lnTo>
                    <a:pt x="75641" y="266446"/>
                  </a:lnTo>
                  <a:lnTo>
                    <a:pt x="68389" y="266026"/>
                  </a:lnTo>
                  <a:lnTo>
                    <a:pt x="34213" y="246684"/>
                  </a:lnTo>
                  <a:lnTo>
                    <a:pt x="23952" y="213918"/>
                  </a:lnTo>
                  <a:lnTo>
                    <a:pt x="25031" y="202717"/>
                  </a:lnTo>
                  <a:lnTo>
                    <a:pt x="28257" y="192430"/>
                  </a:lnTo>
                  <a:lnTo>
                    <a:pt x="33642" y="183070"/>
                  </a:lnTo>
                  <a:lnTo>
                    <a:pt x="41186" y="174612"/>
                  </a:lnTo>
                  <a:lnTo>
                    <a:pt x="24587" y="156972"/>
                  </a:lnTo>
                  <a:lnTo>
                    <a:pt x="3543" y="189839"/>
                  </a:lnTo>
                  <a:lnTo>
                    <a:pt x="0" y="215176"/>
                  </a:lnTo>
                  <a:lnTo>
                    <a:pt x="609" y="226047"/>
                  </a:lnTo>
                  <a:lnTo>
                    <a:pt x="15125" y="263918"/>
                  </a:lnTo>
                  <a:lnTo>
                    <a:pt x="45669" y="288188"/>
                  </a:lnTo>
                  <a:lnTo>
                    <a:pt x="75641" y="293979"/>
                  </a:lnTo>
                  <a:lnTo>
                    <a:pt x="86194" y="293331"/>
                  </a:lnTo>
                  <a:lnTo>
                    <a:pt x="122682" y="278206"/>
                  </a:lnTo>
                  <a:lnTo>
                    <a:pt x="145808" y="246380"/>
                  </a:lnTo>
                  <a:lnTo>
                    <a:pt x="150685" y="226250"/>
                  </a:lnTo>
                  <a:lnTo>
                    <a:pt x="151295" y="215392"/>
                  </a:lnTo>
                  <a:close/>
                </a:path>
                <a:path w="151765" h="1435734">
                  <a:moveTo>
                    <a:pt x="151307" y="1377238"/>
                  </a:moveTo>
                  <a:lnTo>
                    <a:pt x="142227" y="1338160"/>
                  </a:lnTo>
                  <a:lnTo>
                    <a:pt x="115722" y="1317777"/>
                  </a:lnTo>
                  <a:lnTo>
                    <a:pt x="98056" y="1317777"/>
                  </a:lnTo>
                  <a:lnTo>
                    <a:pt x="70370" y="1348816"/>
                  </a:lnTo>
                  <a:lnTo>
                    <a:pt x="62560" y="1378089"/>
                  </a:lnTo>
                  <a:lnTo>
                    <a:pt x="60807" y="1384376"/>
                  </a:lnTo>
                  <a:lnTo>
                    <a:pt x="57721" y="1393634"/>
                  </a:lnTo>
                  <a:lnTo>
                    <a:pt x="55626" y="1397444"/>
                  </a:lnTo>
                  <a:lnTo>
                    <a:pt x="50292" y="1403477"/>
                  </a:lnTo>
                  <a:lnTo>
                    <a:pt x="46863" y="1404975"/>
                  </a:lnTo>
                  <a:lnTo>
                    <a:pt x="36639" y="1404975"/>
                  </a:lnTo>
                  <a:lnTo>
                    <a:pt x="31800" y="1402346"/>
                  </a:lnTo>
                  <a:lnTo>
                    <a:pt x="24523" y="1391843"/>
                  </a:lnTo>
                  <a:lnTo>
                    <a:pt x="22694" y="1383830"/>
                  </a:lnTo>
                  <a:lnTo>
                    <a:pt x="22694" y="1366456"/>
                  </a:lnTo>
                  <a:lnTo>
                    <a:pt x="23672" y="1359662"/>
                  </a:lnTo>
                  <a:lnTo>
                    <a:pt x="27597" y="1345653"/>
                  </a:lnTo>
                  <a:lnTo>
                    <a:pt x="30467" y="1338922"/>
                  </a:lnTo>
                  <a:lnTo>
                    <a:pt x="34251" y="1332484"/>
                  </a:lnTo>
                  <a:lnTo>
                    <a:pt x="13030" y="1323873"/>
                  </a:lnTo>
                  <a:lnTo>
                    <a:pt x="215" y="1366139"/>
                  </a:lnTo>
                  <a:lnTo>
                    <a:pt x="0" y="1372831"/>
                  </a:lnTo>
                  <a:lnTo>
                    <a:pt x="368" y="1382128"/>
                  </a:lnTo>
                  <a:lnTo>
                    <a:pt x="17018" y="1421739"/>
                  </a:lnTo>
                  <a:lnTo>
                    <a:pt x="35788" y="1432090"/>
                  </a:lnTo>
                  <a:lnTo>
                    <a:pt x="53581" y="1432090"/>
                  </a:lnTo>
                  <a:lnTo>
                    <a:pt x="81432" y="1401165"/>
                  </a:lnTo>
                  <a:lnTo>
                    <a:pt x="91135" y="1365262"/>
                  </a:lnTo>
                  <a:lnTo>
                    <a:pt x="94221" y="1356017"/>
                  </a:lnTo>
                  <a:lnTo>
                    <a:pt x="96342" y="1352207"/>
                  </a:lnTo>
                  <a:lnTo>
                    <a:pt x="101815" y="1346174"/>
                  </a:lnTo>
                  <a:lnTo>
                    <a:pt x="105283" y="1344663"/>
                  </a:lnTo>
                  <a:lnTo>
                    <a:pt x="115227" y="1344663"/>
                  </a:lnTo>
                  <a:lnTo>
                    <a:pt x="119849" y="1347368"/>
                  </a:lnTo>
                  <a:lnTo>
                    <a:pt x="126860" y="1358150"/>
                  </a:lnTo>
                  <a:lnTo>
                    <a:pt x="128600" y="1366316"/>
                  </a:lnTo>
                  <a:lnTo>
                    <a:pt x="128600" y="1377238"/>
                  </a:lnTo>
                  <a:lnTo>
                    <a:pt x="117182" y="1419758"/>
                  </a:lnTo>
                  <a:lnTo>
                    <a:pt x="112433" y="1425778"/>
                  </a:lnTo>
                  <a:lnTo>
                    <a:pt x="133642" y="1435239"/>
                  </a:lnTo>
                  <a:lnTo>
                    <a:pt x="150088" y="1393977"/>
                  </a:lnTo>
                  <a:lnTo>
                    <a:pt x="151003" y="1385684"/>
                  </a:lnTo>
                  <a:lnTo>
                    <a:pt x="151307" y="1377238"/>
                  </a:lnTo>
                  <a:close/>
                </a:path>
                <a:path w="151765" h="1435734">
                  <a:moveTo>
                    <a:pt x="151307" y="499491"/>
                  </a:moveTo>
                  <a:lnTo>
                    <a:pt x="142227" y="460413"/>
                  </a:lnTo>
                  <a:lnTo>
                    <a:pt x="115722" y="440029"/>
                  </a:lnTo>
                  <a:lnTo>
                    <a:pt x="98056" y="440029"/>
                  </a:lnTo>
                  <a:lnTo>
                    <a:pt x="70370" y="471081"/>
                  </a:lnTo>
                  <a:lnTo>
                    <a:pt x="62560" y="500329"/>
                  </a:lnTo>
                  <a:lnTo>
                    <a:pt x="60807" y="506641"/>
                  </a:lnTo>
                  <a:lnTo>
                    <a:pt x="57721" y="515886"/>
                  </a:lnTo>
                  <a:lnTo>
                    <a:pt x="55626" y="519709"/>
                  </a:lnTo>
                  <a:lnTo>
                    <a:pt x="50292" y="525729"/>
                  </a:lnTo>
                  <a:lnTo>
                    <a:pt x="46863" y="527227"/>
                  </a:lnTo>
                  <a:lnTo>
                    <a:pt x="36639" y="527227"/>
                  </a:lnTo>
                  <a:lnTo>
                    <a:pt x="31800" y="524598"/>
                  </a:lnTo>
                  <a:lnTo>
                    <a:pt x="24523" y="514096"/>
                  </a:lnTo>
                  <a:lnTo>
                    <a:pt x="22694" y="506082"/>
                  </a:lnTo>
                  <a:lnTo>
                    <a:pt x="22694" y="488708"/>
                  </a:lnTo>
                  <a:lnTo>
                    <a:pt x="23672" y="481914"/>
                  </a:lnTo>
                  <a:lnTo>
                    <a:pt x="27597" y="467906"/>
                  </a:lnTo>
                  <a:lnTo>
                    <a:pt x="30467" y="461187"/>
                  </a:lnTo>
                  <a:lnTo>
                    <a:pt x="34251" y="454736"/>
                  </a:lnTo>
                  <a:lnTo>
                    <a:pt x="13030" y="446125"/>
                  </a:lnTo>
                  <a:lnTo>
                    <a:pt x="215" y="488391"/>
                  </a:lnTo>
                  <a:lnTo>
                    <a:pt x="0" y="495084"/>
                  </a:lnTo>
                  <a:lnTo>
                    <a:pt x="368" y="504380"/>
                  </a:lnTo>
                  <a:lnTo>
                    <a:pt x="17018" y="543991"/>
                  </a:lnTo>
                  <a:lnTo>
                    <a:pt x="35788" y="554342"/>
                  </a:lnTo>
                  <a:lnTo>
                    <a:pt x="53581" y="554342"/>
                  </a:lnTo>
                  <a:lnTo>
                    <a:pt x="81432" y="523417"/>
                  </a:lnTo>
                  <a:lnTo>
                    <a:pt x="89382" y="493814"/>
                  </a:lnTo>
                  <a:lnTo>
                    <a:pt x="91135" y="487514"/>
                  </a:lnTo>
                  <a:lnTo>
                    <a:pt x="94221" y="478269"/>
                  </a:lnTo>
                  <a:lnTo>
                    <a:pt x="96342" y="474459"/>
                  </a:lnTo>
                  <a:lnTo>
                    <a:pt x="101815" y="468439"/>
                  </a:lnTo>
                  <a:lnTo>
                    <a:pt x="105283" y="466928"/>
                  </a:lnTo>
                  <a:lnTo>
                    <a:pt x="115227" y="466928"/>
                  </a:lnTo>
                  <a:lnTo>
                    <a:pt x="119849" y="469620"/>
                  </a:lnTo>
                  <a:lnTo>
                    <a:pt x="126860" y="480402"/>
                  </a:lnTo>
                  <a:lnTo>
                    <a:pt x="128600" y="488569"/>
                  </a:lnTo>
                  <a:lnTo>
                    <a:pt x="128600" y="499491"/>
                  </a:lnTo>
                  <a:lnTo>
                    <a:pt x="117182" y="542023"/>
                  </a:lnTo>
                  <a:lnTo>
                    <a:pt x="112433" y="548043"/>
                  </a:lnTo>
                  <a:lnTo>
                    <a:pt x="133642" y="557504"/>
                  </a:lnTo>
                  <a:lnTo>
                    <a:pt x="150088" y="516229"/>
                  </a:lnTo>
                  <a:lnTo>
                    <a:pt x="151003" y="507936"/>
                  </a:lnTo>
                  <a:lnTo>
                    <a:pt x="151307" y="49949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/>
            <p:cNvSpPr/>
            <p:nvPr/>
          </p:nvSpPr>
          <p:spPr>
            <a:xfrm>
              <a:off x="10937987" y="6039751"/>
              <a:ext cx="151293" cy="158445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/>
            <p:cNvSpPr/>
            <p:nvPr/>
          </p:nvSpPr>
          <p:spPr>
            <a:xfrm>
              <a:off x="10937987" y="5582491"/>
              <a:ext cx="151293" cy="428263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/>
            <p:cNvSpPr/>
            <p:nvPr/>
          </p:nvSpPr>
          <p:spPr>
            <a:xfrm>
              <a:off x="10940085" y="5521130"/>
              <a:ext cx="147320" cy="27940"/>
            </a:xfrm>
            <a:custGeom>
              <a:avLst/>
              <a:gdLst/>
              <a:ahLst/>
              <a:cxnLst/>
              <a:rect l="l" t="t" r="r" b="b"/>
              <a:pathLst>
                <a:path w="147320" h="27939">
                  <a:moveTo>
                    <a:pt x="147094" y="0"/>
                  </a:moveTo>
                  <a:lnTo>
                    <a:pt x="0" y="0"/>
                  </a:lnTo>
                  <a:lnTo>
                    <a:pt x="0" y="27318"/>
                  </a:lnTo>
                  <a:lnTo>
                    <a:pt x="147094" y="27318"/>
                  </a:lnTo>
                  <a:lnTo>
                    <a:pt x="14709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/>
            <p:cNvSpPr/>
            <p:nvPr/>
          </p:nvSpPr>
          <p:spPr>
            <a:xfrm>
              <a:off x="10937987" y="5214328"/>
              <a:ext cx="151293" cy="277588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/>
            <p:cNvSpPr/>
            <p:nvPr/>
          </p:nvSpPr>
          <p:spPr>
            <a:xfrm>
              <a:off x="10940087" y="5058619"/>
              <a:ext cx="147094" cy="130708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/>
            <p:cNvSpPr/>
            <p:nvPr/>
          </p:nvSpPr>
          <p:spPr>
            <a:xfrm>
              <a:off x="10940091" y="4908787"/>
              <a:ext cx="147094" cy="110321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/>
            <p:cNvSpPr/>
            <p:nvPr/>
          </p:nvSpPr>
          <p:spPr>
            <a:xfrm>
              <a:off x="13985266" y="5567355"/>
              <a:ext cx="1081405" cy="481330"/>
            </a:xfrm>
            <a:custGeom>
              <a:avLst/>
              <a:gdLst/>
              <a:ahLst/>
              <a:cxnLst/>
              <a:rect l="l" t="t" r="r" b="b"/>
              <a:pathLst>
                <a:path w="1081405" h="481329">
                  <a:moveTo>
                    <a:pt x="163791" y="472694"/>
                  </a:moveTo>
                  <a:lnTo>
                    <a:pt x="145300" y="459270"/>
                  </a:lnTo>
                  <a:lnTo>
                    <a:pt x="145300" y="350227"/>
                  </a:lnTo>
                  <a:lnTo>
                    <a:pt x="84683" y="350227"/>
                  </a:lnTo>
                  <a:lnTo>
                    <a:pt x="84683" y="355295"/>
                  </a:lnTo>
                  <a:lnTo>
                    <a:pt x="103187" y="368744"/>
                  </a:lnTo>
                  <a:lnTo>
                    <a:pt x="103187" y="426554"/>
                  </a:lnTo>
                  <a:lnTo>
                    <a:pt x="101638" y="438899"/>
                  </a:lnTo>
                  <a:lnTo>
                    <a:pt x="97040" y="449249"/>
                  </a:lnTo>
                  <a:lnTo>
                    <a:pt x="89496" y="456361"/>
                  </a:lnTo>
                  <a:lnTo>
                    <a:pt x="79108" y="459016"/>
                  </a:lnTo>
                  <a:lnTo>
                    <a:pt x="70967" y="457403"/>
                  </a:lnTo>
                  <a:lnTo>
                    <a:pt x="65189" y="452577"/>
                  </a:lnTo>
                  <a:lnTo>
                    <a:pt x="61734" y="444563"/>
                  </a:lnTo>
                  <a:lnTo>
                    <a:pt x="60591" y="433400"/>
                  </a:lnTo>
                  <a:lnTo>
                    <a:pt x="60591" y="350227"/>
                  </a:lnTo>
                  <a:lnTo>
                    <a:pt x="0" y="350227"/>
                  </a:lnTo>
                  <a:lnTo>
                    <a:pt x="0" y="355295"/>
                  </a:lnTo>
                  <a:lnTo>
                    <a:pt x="18249" y="368744"/>
                  </a:lnTo>
                  <a:lnTo>
                    <a:pt x="18249" y="434416"/>
                  </a:lnTo>
                  <a:lnTo>
                    <a:pt x="21170" y="455333"/>
                  </a:lnTo>
                  <a:lnTo>
                    <a:pt x="29438" y="469938"/>
                  </a:lnTo>
                  <a:lnTo>
                    <a:pt x="42316" y="478523"/>
                  </a:lnTo>
                  <a:lnTo>
                    <a:pt x="59080" y="481317"/>
                  </a:lnTo>
                  <a:lnTo>
                    <a:pt x="76352" y="478345"/>
                  </a:lnTo>
                  <a:lnTo>
                    <a:pt x="89027" y="470103"/>
                  </a:lnTo>
                  <a:lnTo>
                    <a:pt x="97764" y="457568"/>
                  </a:lnTo>
                  <a:lnTo>
                    <a:pt x="103187" y="441769"/>
                  </a:lnTo>
                  <a:lnTo>
                    <a:pt x="103187" y="477774"/>
                  </a:lnTo>
                  <a:lnTo>
                    <a:pt x="163791" y="477774"/>
                  </a:lnTo>
                  <a:lnTo>
                    <a:pt x="163791" y="472694"/>
                  </a:lnTo>
                  <a:close/>
                </a:path>
                <a:path w="1081405" h="481329">
                  <a:moveTo>
                    <a:pt x="305320" y="437197"/>
                  </a:moveTo>
                  <a:lnTo>
                    <a:pt x="301269" y="435419"/>
                  </a:lnTo>
                  <a:lnTo>
                    <a:pt x="293471" y="446341"/>
                  </a:lnTo>
                  <a:lnTo>
                    <a:pt x="284594" y="453555"/>
                  </a:lnTo>
                  <a:lnTo>
                    <a:pt x="274662" y="457542"/>
                  </a:lnTo>
                  <a:lnTo>
                    <a:pt x="263728" y="458762"/>
                  </a:lnTo>
                  <a:lnTo>
                    <a:pt x="244817" y="455028"/>
                  </a:lnTo>
                  <a:lnTo>
                    <a:pt x="230898" y="443953"/>
                  </a:lnTo>
                  <a:lnTo>
                    <a:pt x="222300" y="425704"/>
                  </a:lnTo>
                  <a:lnTo>
                    <a:pt x="219367" y="400443"/>
                  </a:lnTo>
                  <a:lnTo>
                    <a:pt x="220878" y="382282"/>
                  </a:lnTo>
                  <a:lnTo>
                    <a:pt x="225920" y="366801"/>
                  </a:lnTo>
                  <a:lnTo>
                    <a:pt x="235305" y="356031"/>
                  </a:lnTo>
                  <a:lnTo>
                    <a:pt x="249796" y="352005"/>
                  </a:lnTo>
                  <a:lnTo>
                    <a:pt x="255879" y="352005"/>
                  </a:lnTo>
                  <a:lnTo>
                    <a:pt x="260692" y="353275"/>
                  </a:lnTo>
                  <a:lnTo>
                    <a:pt x="265506" y="357581"/>
                  </a:lnTo>
                  <a:lnTo>
                    <a:pt x="297459" y="408559"/>
                  </a:lnTo>
                  <a:lnTo>
                    <a:pt x="302018" y="408559"/>
                  </a:lnTo>
                  <a:lnTo>
                    <a:pt x="302018" y="348957"/>
                  </a:lnTo>
                  <a:lnTo>
                    <a:pt x="297205" y="348957"/>
                  </a:lnTo>
                  <a:lnTo>
                    <a:pt x="282257" y="353275"/>
                  </a:lnTo>
                  <a:lnTo>
                    <a:pt x="273164" y="350354"/>
                  </a:lnTo>
                  <a:lnTo>
                    <a:pt x="264185" y="348386"/>
                  </a:lnTo>
                  <a:lnTo>
                    <a:pt x="255295" y="347281"/>
                  </a:lnTo>
                  <a:lnTo>
                    <a:pt x="246494" y="346925"/>
                  </a:lnTo>
                  <a:lnTo>
                    <a:pt x="218300" y="351828"/>
                  </a:lnTo>
                  <a:lnTo>
                    <a:pt x="195326" y="365531"/>
                  </a:lnTo>
                  <a:lnTo>
                    <a:pt x="179882" y="386613"/>
                  </a:lnTo>
                  <a:lnTo>
                    <a:pt x="174218" y="413626"/>
                  </a:lnTo>
                  <a:lnTo>
                    <a:pt x="179324" y="441312"/>
                  </a:lnTo>
                  <a:lnTo>
                    <a:pt x="193497" y="462686"/>
                  </a:lnTo>
                  <a:lnTo>
                    <a:pt x="215099" y="476453"/>
                  </a:lnTo>
                  <a:lnTo>
                    <a:pt x="242443" y="481330"/>
                  </a:lnTo>
                  <a:lnTo>
                    <a:pt x="263029" y="478459"/>
                  </a:lnTo>
                  <a:lnTo>
                    <a:pt x="280911" y="470014"/>
                  </a:lnTo>
                  <a:lnTo>
                    <a:pt x="295287" y="456184"/>
                  </a:lnTo>
                  <a:lnTo>
                    <a:pt x="305320" y="437197"/>
                  </a:lnTo>
                  <a:close/>
                </a:path>
                <a:path w="1081405" h="481329">
                  <a:moveTo>
                    <a:pt x="436435" y="430618"/>
                  </a:moveTo>
                  <a:lnTo>
                    <a:pt x="431876" y="430618"/>
                  </a:lnTo>
                  <a:lnTo>
                    <a:pt x="391807" y="472694"/>
                  </a:lnTo>
                  <a:lnTo>
                    <a:pt x="363918" y="472694"/>
                  </a:lnTo>
                  <a:lnTo>
                    <a:pt x="436194" y="358089"/>
                  </a:lnTo>
                  <a:lnTo>
                    <a:pt x="436194" y="350227"/>
                  </a:lnTo>
                  <a:lnTo>
                    <a:pt x="319557" y="350227"/>
                  </a:lnTo>
                  <a:lnTo>
                    <a:pt x="319557" y="397903"/>
                  </a:lnTo>
                  <a:lnTo>
                    <a:pt x="324370" y="397903"/>
                  </a:lnTo>
                  <a:lnTo>
                    <a:pt x="362394" y="355295"/>
                  </a:lnTo>
                  <a:lnTo>
                    <a:pt x="388264" y="355295"/>
                  </a:lnTo>
                  <a:lnTo>
                    <a:pt x="316255" y="469912"/>
                  </a:lnTo>
                  <a:lnTo>
                    <a:pt x="316255" y="477774"/>
                  </a:lnTo>
                  <a:lnTo>
                    <a:pt x="436435" y="477774"/>
                  </a:lnTo>
                  <a:lnTo>
                    <a:pt x="436435" y="430618"/>
                  </a:lnTo>
                  <a:close/>
                </a:path>
                <a:path w="1081405" h="481329">
                  <a:moveTo>
                    <a:pt x="436689" y="123990"/>
                  </a:moveTo>
                  <a:lnTo>
                    <a:pt x="413689" y="83413"/>
                  </a:lnTo>
                  <a:lnTo>
                    <a:pt x="366191" y="64909"/>
                  </a:lnTo>
                  <a:lnTo>
                    <a:pt x="352717" y="59169"/>
                  </a:lnTo>
                  <a:lnTo>
                    <a:pt x="343598" y="52832"/>
                  </a:lnTo>
                  <a:lnTo>
                    <a:pt x="338416" y="45123"/>
                  </a:lnTo>
                  <a:lnTo>
                    <a:pt x="336778" y="35242"/>
                  </a:lnTo>
                  <a:lnTo>
                    <a:pt x="338378" y="24244"/>
                  </a:lnTo>
                  <a:lnTo>
                    <a:pt x="343306" y="14389"/>
                  </a:lnTo>
                  <a:lnTo>
                    <a:pt x="351751" y="7289"/>
                  </a:lnTo>
                  <a:lnTo>
                    <a:pt x="363918" y="4572"/>
                  </a:lnTo>
                  <a:lnTo>
                    <a:pt x="369239" y="4572"/>
                  </a:lnTo>
                  <a:lnTo>
                    <a:pt x="375069" y="7099"/>
                  </a:lnTo>
                  <a:lnTo>
                    <a:pt x="377596" y="10642"/>
                  </a:lnTo>
                  <a:lnTo>
                    <a:pt x="421728" y="64909"/>
                  </a:lnTo>
                  <a:lnTo>
                    <a:pt x="426796" y="64909"/>
                  </a:lnTo>
                  <a:lnTo>
                    <a:pt x="426796" y="2540"/>
                  </a:lnTo>
                  <a:lnTo>
                    <a:pt x="421728" y="2540"/>
                  </a:lnTo>
                  <a:lnTo>
                    <a:pt x="406260" y="8369"/>
                  </a:lnTo>
                  <a:lnTo>
                    <a:pt x="395592" y="4813"/>
                  </a:lnTo>
                  <a:lnTo>
                    <a:pt x="384606" y="2184"/>
                  </a:lnTo>
                  <a:lnTo>
                    <a:pt x="373481" y="558"/>
                  </a:lnTo>
                  <a:lnTo>
                    <a:pt x="362381" y="0"/>
                  </a:lnTo>
                  <a:lnTo>
                    <a:pt x="337642" y="3213"/>
                  </a:lnTo>
                  <a:lnTo>
                    <a:pt x="317322" y="12903"/>
                  </a:lnTo>
                  <a:lnTo>
                    <a:pt x="303555" y="29197"/>
                  </a:lnTo>
                  <a:lnTo>
                    <a:pt x="298488" y="52235"/>
                  </a:lnTo>
                  <a:lnTo>
                    <a:pt x="301015" y="69215"/>
                  </a:lnTo>
                  <a:lnTo>
                    <a:pt x="308787" y="83832"/>
                  </a:lnTo>
                  <a:lnTo>
                    <a:pt x="322135" y="95846"/>
                  </a:lnTo>
                  <a:lnTo>
                    <a:pt x="341337" y="104978"/>
                  </a:lnTo>
                  <a:lnTo>
                    <a:pt x="371017" y="114858"/>
                  </a:lnTo>
                  <a:lnTo>
                    <a:pt x="383171" y="120142"/>
                  </a:lnTo>
                  <a:lnTo>
                    <a:pt x="391617" y="126657"/>
                  </a:lnTo>
                  <a:lnTo>
                    <a:pt x="396544" y="134696"/>
                  </a:lnTo>
                  <a:lnTo>
                    <a:pt x="398145" y="144538"/>
                  </a:lnTo>
                  <a:lnTo>
                    <a:pt x="396036" y="155943"/>
                  </a:lnTo>
                  <a:lnTo>
                    <a:pt x="390004" y="164744"/>
                  </a:lnTo>
                  <a:lnTo>
                    <a:pt x="380492" y="170408"/>
                  </a:lnTo>
                  <a:lnTo>
                    <a:pt x="367982" y="172415"/>
                  </a:lnTo>
                  <a:lnTo>
                    <a:pt x="362381" y="172415"/>
                  </a:lnTo>
                  <a:lnTo>
                    <a:pt x="355041" y="170649"/>
                  </a:lnTo>
                  <a:lnTo>
                    <a:pt x="348945" y="164820"/>
                  </a:lnTo>
                  <a:lnTo>
                    <a:pt x="305841" y="112077"/>
                  </a:lnTo>
                  <a:lnTo>
                    <a:pt x="300520" y="112077"/>
                  </a:lnTo>
                  <a:lnTo>
                    <a:pt x="300520" y="174447"/>
                  </a:lnTo>
                  <a:lnTo>
                    <a:pt x="305841" y="174447"/>
                  </a:lnTo>
                  <a:lnTo>
                    <a:pt x="321564" y="167347"/>
                  </a:lnTo>
                  <a:lnTo>
                    <a:pt x="332613" y="171640"/>
                  </a:lnTo>
                  <a:lnTo>
                    <a:pt x="344258" y="174637"/>
                  </a:lnTo>
                  <a:lnTo>
                    <a:pt x="356298" y="176403"/>
                  </a:lnTo>
                  <a:lnTo>
                    <a:pt x="368465" y="176987"/>
                  </a:lnTo>
                  <a:lnTo>
                    <a:pt x="394754" y="173837"/>
                  </a:lnTo>
                  <a:lnTo>
                    <a:pt x="416458" y="164172"/>
                  </a:lnTo>
                  <a:lnTo>
                    <a:pt x="431228" y="147675"/>
                  </a:lnTo>
                  <a:lnTo>
                    <a:pt x="436689" y="123990"/>
                  </a:lnTo>
                  <a:close/>
                </a:path>
                <a:path w="1081405" h="481329">
                  <a:moveTo>
                    <a:pt x="545236" y="135648"/>
                  </a:moveTo>
                  <a:lnTo>
                    <a:pt x="540677" y="134645"/>
                  </a:lnTo>
                  <a:lnTo>
                    <a:pt x="537692" y="143306"/>
                  </a:lnTo>
                  <a:lnTo>
                    <a:pt x="533577" y="149758"/>
                  </a:lnTo>
                  <a:lnTo>
                    <a:pt x="528116" y="153784"/>
                  </a:lnTo>
                  <a:lnTo>
                    <a:pt x="521144" y="155181"/>
                  </a:lnTo>
                  <a:lnTo>
                    <a:pt x="514553" y="153771"/>
                  </a:lnTo>
                  <a:lnTo>
                    <a:pt x="509422" y="149758"/>
                  </a:lnTo>
                  <a:lnTo>
                    <a:pt x="506107" y="143522"/>
                  </a:lnTo>
                  <a:lnTo>
                    <a:pt x="504926" y="135407"/>
                  </a:lnTo>
                  <a:lnTo>
                    <a:pt x="504926" y="50965"/>
                  </a:lnTo>
                  <a:lnTo>
                    <a:pt x="542950" y="50965"/>
                  </a:lnTo>
                  <a:lnTo>
                    <a:pt x="542950" y="45885"/>
                  </a:lnTo>
                  <a:lnTo>
                    <a:pt x="504926" y="45885"/>
                  </a:lnTo>
                  <a:lnTo>
                    <a:pt x="504926" y="4813"/>
                  </a:lnTo>
                  <a:lnTo>
                    <a:pt x="499846" y="4813"/>
                  </a:lnTo>
                  <a:lnTo>
                    <a:pt x="462826" y="45885"/>
                  </a:lnTo>
                  <a:lnTo>
                    <a:pt x="446849" y="45885"/>
                  </a:lnTo>
                  <a:lnTo>
                    <a:pt x="446849" y="50965"/>
                  </a:lnTo>
                  <a:lnTo>
                    <a:pt x="462826" y="50965"/>
                  </a:lnTo>
                  <a:lnTo>
                    <a:pt x="462826" y="133629"/>
                  </a:lnTo>
                  <a:lnTo>
                    <a:pt x="466039" y="152387"/>
                  </a:lnTo>
                  <a:lnTo>
                    <a:pt x="474776" y="165950"/>
                  </a:lnTo>
                  <a:lnTo>
                    <a:pt x="487756" y="174205"/>
                  </a:lnTo>
                  <a:lnTo>
                    <a:pt x="503643" y="176987"/>
                  </a:lnTo>
                  <a:lnTo>
                    <a:pt x="520242" y="173697"/>
                  </a:lnTo>
                  <a:lnTo>
                    <a:pt x="532523" y="164782"/>
                  </a:lnTo>
                  <a:lnTo>
                    <a:pt x="540778" y="151638"/>
                  </a:lnTo>
                  <a:lnTo>
                    <a:pt x="545236" y="135648"/>
                  </a:lnTo>
                  <a:close/>
                </a:path>
                <a:path w="1081405" h="481329">
                  <a:moveTo>
                    <a:pt x="585558" y="413880"/>
                  </a:moveTo>
                  <a:lnTo>
                    <a:pt x="584720" y="408800"/>
                  </a:lnTo>
                  <a:lnTo>
                    <a:pt x="580948" y="385876"/>
                  </a:lnTo>
                  <a:lnTo>
                    <a:pt x="567842" y="364807"/>
                  </a:lnTo>
                  <a:lnTo>
                    <a:pt x="547370" y="351536"/>
                  </a:lnTo>
                  <a:lnTo>
                    <a:pt x="544982" y="351129"/>
                  </a:lnTo>
                  <a:lnTo>
                    <a:pt x="544982" y="408800"/>
                  </a:lnTo>
                  <a:lnTo>
                    <a:pt x="494525" y="408800"/>
                  </a:lnTo>
                  <a:lnTo>
                    <a:pt x="496290" y="383184"/>
                  </a:lnTo>
                  <a:lnTo>
                    <a:pt x="501218" y="365163"/>
                  </a:lnTo>
                  <a:lnTo>
                    <a:pt x="509333" y="354495"/>
                  </a:lnTo>
                  <a:lnTo>
                    <a:pt x="520649" y="350989"/>
                  </a:lnTo>
                  <a:lnTo>
                    <a:pt x="531444" y="353885"/>
                  </a:lnTo>
                  <a:lnTo>
                    <a:pt x="538911" y="363537"/>
                  </a:lnTo>
                  <a:lnTo>
                    <a:pt x="543331" y="381368"/>
                  </a:lnTo>
                  <a:lnTo>
                    <a:pt x="544982" y="408800"/>
                  </a:lnTo>
                  <a:lnTo>
                    <a:pt x="544982" y="351129"/>
                  </a:lnTo>
                  <a:lnTo>
                    <a:pt x="544182" y="350989"/>
                  </a:lnTo>
                  <a:lnTo>
                    <a:pt x="520649" y="346925"/>
                  </a:lnTo>
                  <a:lnTo>
                    <a:pt x="492785" y="351790"/>
                  </a:lnTo>
                  <a:lnTo>
                    <a:pt x="470065" y="365467"/>
                  </a:lnTo>
                  <a:lnTo>
                    <a:pt x="454748" y="386626"/>
                  </a:lnTo>
                  <a:lnTo>
                    <a:pt x="449135" y="413880"/>
                  </a:lnTo>
                  <a:lnTo>
                    <a:pt x="454799" y="441210"/>
                  </a:lnTo>
                  <a:lnTo>
                    <a:pt x="470242" y="462534"/>
                  </a:lnTo>
                  <a:lnTo>
                    <a:pt x="493217" y="476377"/>
                  </a:lnTo>
                  <a:lnTo>
                    <a:pt x="521411" y="481317"/>
                  </a:lnTo>
                  <a:lnTo>
                    <a:pt x="542455" y="478282"/>
                  </a:lnTo>
                  <a:lnTo>
                    <a:pt x="560108" y="469404"/>
                  </a:lnTo>
                  <a:lnTo>
                    <a:pt x="570382" y="458749"/>
                  </a:lnTo>
                  <a:lnTo>
                    <a:pt x="574014" y="454990"/>
                  </a:lnTo>
                  <a:lnTo>
                    <a:pt x="583780" y="435432"/>
                  </a:lnTo>
                  <a:lnTo>
                    <a:pt x="579983" y="433908"/>
                  </a:lnTo>
                  <a:lnTo>
                    <a:pt x="571614" y="445389"/>
                  </a:lnTo>
                  <a:lnTo>
                    <a:pt x="562140" y="453085"/>
                  </a:lnTo>
                  <a:lnTo>
                    <a:pt x="551561" y="457403"/>
                  </a:lnTo>
                  <a:lnTo>
                    <a:pt x="539915" y="458749"/>
                  </a:lnTo>
                  <a:lnTo>
                    <a:pt x="521741" y="454990"/>
                  </a:lnTo>
                  <a:lnTo>
                    <a:pt x="507847" y="444969"/>
                  </a:lnTo>
                  <a:lnTo>
                    <a:pt x="498690" y="430618"/>
                  </a:lnTo>
                  <a:lnTo>
                    <a:pt x="494779" y="413880"/>
                  </a:lnTo>
                  <a:lnTo>
                    <a:pt x="585558" y="413880"/>
                  </a:lnTo>
                  <a:close/>
                </a:path>
                <a:path w="1081405" h="481329">
                  <a:moveTo>
                    <a:pt x="671283" y="45885"/>
                  </a:moveTo>
                  <a:lnTo>
                    <a:pt x="666965" y="44627"/>
                  </a:lnTo>
                  <a:lnTo>
                    <a:pt x="660628" y="43611"/>
                  </a:lnTo>
                  <a:lnTo>
                    <a:pt x="653529" y="43611"/>
                  </a:lnTo>
                  <a:lnTo>
                    <a:pt x="637413" y="46558"/>
                  </a:lnTo>
                  <a:lnTo>
                    <a:pt x="625386" y="54673"/>
                  </a:lnTo>
                  <a:lnTo>
                    <a:pt x="617169" y="66827"/>
                  </a:lnTo>
                  <a:lnTo>
                    <a:pt x="612457" y="81902"/>
                  </a:lnTo>
                  <a:lnTo>
                    <a:pt x="612457" y="45885"/>
                  </a:lnTo>
                  <a:lnTo>
                    <a:pt x="551599" y="45885"/>
                  </a:lnTo>
                  <a:lnTo>
                    <a:pt x="551599" y="50952"/>
                  </a:lnTo>
                  <a:lnTo>
                    <a:pt x="570115" y="64401"/>
                  </a:lnTo>
                  <a:lnTo>
                    <a:pt x="570115" y="154927"/>
                  </a:lnTo>
                  <a:lnTo>
                    <a:pt x="551599" y="168363"/>
                  </a:lnTo>
                  <a:lnTo>
                    <a:pt x="551599" y="173431"/>
                  </a:lnTo>
                  <a:lnTo>
                    <a:pt x="640600" y="173431"/>
                  </a:lnTo>
                  <a:lnTo>
                    <a:pt x="640600" y="168363"/>
                  </a:lnTo>
                  <a:lnTo>
                    <a:pt x="612457" y="154927"/>
                  </a:lnTo>
                  <a:lnTo>
                    <a:pt x="612457" y="106489"/>
                  </a:lnTo>
                  <a:lnTo>
                    <a:pt x="614146" y="89954"/>
                  </a:lnTo>
                  <a:lnTo>
                    <a:pt x="618756" y="76250"/>
                  </a:lnTo>
                  <a:lnTo>
                    <a:pt x="625614" y="66840"/>
                  </a:lnTo>
                  <a:lnTo>
                    <a:pt x="634009" y="63131"/>
                  </a:lnTo>
                  <a:lnTo>
                    <a:pt x="665708" y="97878"/>
                  </a:lnTo>
                  <a:lnTo>
                    <a:pt x="671283" y="97878"/>
                  </a:lnTo>
                  <a:lnTo>
                    <a:pt x="671283" y="45885"/>
                  </a:lnTo>
                  <a:close/>
                </a:path>
                <a:path w="1081405" h="481329">
                  <a:moveTo>
                    <a:pt x="761060" y="472694"/>
                  </a:moveTo>
                  <a:lnTo>
                    <a:pt x="742556" y="459270"/>
                  </a:lnTo>
                  <a:lnTo>
                    <a:pt x="742556" y="393598"/>
                  </a:lnTo>
                  <a:lnTo>
                    <a:pt x="739635" y="372719"/>
                  </a:lnTo>
                  <a:lnTo>
                    <a:pt x="731393" y="358190"/>
                  </a:lnTo>
                  <a:lnTo>
                    <a:pt x="718591" y="349694"/>
                  </a:lnTo>
                  <a:lnTo>
                    <a:pt x="701979" y="346938"/>
                  </a:lnTo>
                  <a:lnTo>
                    <a:pt x="684847" y="349783"/>
                  </a:lnTo>
                  <a:lnTo>
                    <a:pt x="672211" y="357708"/>
                  </a:lnTo>
                  <a:lnTo>
                    <a:pt x="663435" y="369824"/>
                  </a:lnTo>
                  <a:lnTo>
                    <a:pt x="657860" y="385229"/>
                  </a:lnTo>
                  <a:lnTo>
                    <a:pt x="657860" y="350227"/>
                  </a:lnTo>
                  <a:lnTo>
                    <a:pt x="597001" y="350227"/>
                  </a:lnTo>
                  <a:lnTo>
                    <a:pt x="597001" y="355295"/>
                  </a:lnTo>
                  <a:lnTo>
                    <a:pt x="615505" y="368744"/>
                  </a:lnTo>
                  <a:lnTo>
                    <a:pt x="615505" y="459270"/>
                  </a:lnTo>
                  <a:lnTo>
                    <a:pt x="597001" y="472694"/>
                  </a:lnTo>
                  <a:lnTo>
                    <a:pt x="597001" y="477774"/>
                  </a:lnTo>
                  <a:lnTo>
                    <a:pt x="672299" y="477774"/>
                  </a:lnTo>
                  <a:lnTo>
                    <a:pt x="672299" y="472694"/>
                  </a:lnTo>
                  <a:lnTo>
                    <a:pt x="657860" y="459270"/>
                  </a:lnTo>
                  <a:lnTo>
                    <a:pt x="657860" y="401459"/>
                  </a:lnTo>
                  <a:lnTo>
                    <a:pt x="659409" y="389216"/>
                  </a:lnTo>
                  <a:lnTo>
                    <a:pt x="663981" y="378853"/>
                  </a:lnTo>
                  <a:lnTo>
                    <a:pt x="671449" y="371678"/>
                  </a:lnTo>
                  <a:lnTo>
                    <a:pt x="681697" y="368998"/>
                  </a:lnTo>
                  <a:lnTo>
                    <a:pt x="689864" y="370611"/>
                  </a:lnTo>
                  <a:lnTo>
                    <a:pt x="695731" y="375424"/>
                  </a:lnTo>
                  <a:lnTo>
                    <a:pt x="699262" y="383438"/>
                  </a:lnTo>
                  <a:lnTo>
                    <a:pt x="700455" y="394601"/>
                  </a:lnTo>
                  <a:lnTo>
                    <a:pt x="700455" y="459270"/>
                  </a:lnTo>
                  <a:lnTo>
                    <a:pt x="685749" y="472694"/>
                  </a:lnTo>
                  <a:lnTo>
                    <a:pt x="685749" y="477774"/>
                  </a:lnTo>
                  <a:lnTo>
                    <a:pt x="761060" y="477774"/>
                  </a:lnTo>
                  <a:lnTo>
                    <a:pt x="761060" y="472694"/>
                  </a:lnTo>
                  <a:close/>
                </a:path>
                <a:path w="1081405" h="481329">
                  <a:moveTo>
                    <a:pt x="819899" y="109537"/>
                  </a:moveTo>
                  <a:lnTo>
                    <a:pt x="819061" y="104470"/>
                  </a:lnTo>
                  <a:lnTo>
                    <a:pt x="815276" y="81534"/>
                  </a:lnTo>
                  <a:lnTo>
                    <a:pt x="802182" y="60477"/>
                  </a:lnTo>
                  <a:lnTo>
                    <a:pt x="781710" y="47205"/>
                  </a:lnTo>
                  <a:lnTo>
                    <a:pt x="779322" y="46799"/>
                  </a:lnTo>
                  <a:lnTo>
                    <a:pt x="779322" y="104470"/>
                  </a:lnTo>
                  <a:lnTo>
                    <a:pt x="728865" y="104470"/>
                  </a:lnTo>
                  <a:lnTo>
                    <a:pt x="730631" y="78854"/>
                  </a:lnTo>
                  <a:lnTo>
                    <a:pt x="735558" y="60820"/>
                  </a:lnTo>
                  <a:lnTo>
                    <a:pt x="743661" y="50152"/>
                  </a:lnTo>
                  <a:lnTo>
                    <a:pt x="754989" y="46647"/>
                  </a:lnTo>
                  <a:lnTo>
                    <a:pt x="765784" y="49555"/>
                  </a:lnTo>
                  <a:lnTo>
                    <a:pt x="773239" y="59207"/>
                  </a:lnTo>
                  <a:lnTo>
                    <a:pt x="777659" y="77038"/>
                  </a:lnTo>
                  <a:lnTo>
                    <a:pt x="779322" y="104470"/>
                  </a:lnTo>
                  <a:lnTo>
                    <a:pt x="779322" y="46799"/>
                  </a:lnTo>
                  <a:lnTo>
                    <a:pt x="778471" y="46647"/>
                  </a:lnTo>
                  <a:lnTo>
                    <a:pt x="754989" y="42595"/>
                  </a:lnTo>
                  <a:lnTo>
                    <a:pt x="727125" y="47459"/>
                  </a:lnTo>
                  <a:lnTo>
                    <a:pt x="704392" y="61137"/>
                  </a:lnTo>
                  <a:lnTo>
                    <a:pt x="689089" y="82283"/>
                  </a:lnTo>
                  <a:lnTo>
                    <a:pt x="683475" y="109537"/>
                  </a:lnTo>
                  <a:lnTo>
                    <a:pt x="689127" y="136867"/>
                  </a:lnTo>
                  <a:lnTo>
                    <a:pt x="704583" y="158191"/>
                  </a:lnTo>
                  <a:lnTo>
                    <a:pt x="727544" y="172046"/>
                  </a:lnTo>
                  <a:lnTo>
                    <a:pt x="755738" y="176987"/>
                  </a:lnTo>
                  <a:lnTo>
                    <a:pt x="776795" y="173951"/>
                  </a:lnTo>
                  <a:lnTo>
                    <a:pt x="794448" y="165061"/>
                  </a:lnTo>
                  <a:lnTo>
                    <a:pt x="804722" y="154419"/>
                  </a:lnTo>
                  <a:lnTo>
                    <a:pt x="808342" y="150647"/>
                  </a:lnTo>
                  <a:lnTo>
                    <a:pt x="818121" y="131089"/>
                  </a:lnTo>
                  <a:lnTo>
                    <a:pt x="814311" y="129565"/>
                  </a:lnTo>
                  <a:lnTo>
                    <a:pt x="805954" y="141046"/>
                  </a:lnTo>
                  <a:lnTo>
                    <a:pt x="796467" y="148742"/>
                  </a:lnTo>
                  <a:lnTo>
                    <a:pt x="785901" y="153060"/>
                  </a:lnTo>
                  <a:lnTo>
                    <a:pt x="774255" y="154419"/>
                  </a:lnTo>
                  <a:lnTo>
                    <a:pt x="756081" y="150647"/>
                  </a:lnTo>
                  <a:lnTo>
                    <a:pt x="742175" y="140627"/>
                  </a:lnTo>
                  <a:lnTo>
                    <a:pt x="733031" y="126288"/>
                  </a:lnTo>
                  <a:lnTo>
                    <a:pt x="729119" y="109537"/>
                  </a:lnTo>
                  <a:lnTo>
                    <a:pt x="819899" y="109537"/>
                  </a:lnTo>
                  <a:close/>
                </a:path>
                <a:path w="1081405" h="481329">
                  <a:moveTo>
                    <a:pt x="831316" y="314223"/>
                  </a:moveTo>
                  <a:lnTo>
                    <a:pt x="829652" y="305854"/>
                  </a:lnTo>
                  <a:lnTo>
                    <a:pt x="824979" y="298818"/>
                  </a:lnTo>
                  <a:lnTo>
                    <a:pt x="817841" y="293966"/>
                  </a:lnTo>
                  <a:lnTo>
                    <a:pt x="808748" y="292163"/>
                  </a:lnTo>
                  <a:lnTo>
                    <a:pt x="799668" y="293966"/>
                  </a:lnTo>
                  <a:lnTo>
                    <a:pt x="792530" y="298818"/>
                  </a:lnTo>
                  <a:lnTo>
                    <a:pt x="787857" y="305854"/>
                  </a:lnTo>
                  <a:lnTo>
                    <a:pt x="786193" y="314223"/>
                  </a:lnTo>
                  <a:lnTo>
                    <a:pt x="787857" y="322872"/>
                  </a:lnTo>
                  <a:lnTo>
                    <a:pt x="792530" y="329793"/>
                  </a:lnTo>
                  <a:lnTo>
                    <a:pt x="799668" y="334378"/>
                  </a:lnTo>
                  <a:lnTo>
                    <a:pt x="808748" y="336029"/>
                  </a:lnTo>
                  <a:lnTo>
                    <a:pt x="817841" y="334378"/>
                  </a:lnTo>
                  <a:lnTo>
                    <a:pt x="824979" y="329793"/>
                  </a:lnTo>
                  <a:lnTo>
                    <a:pt x="829652" y="322872"/>
                  </a:lnTo>
                  <a:lnTo>
                    <a:pt x="831316" y="314223"/>
                  </a:lnTo>
                  <a:close/>
                </a:path>
                <a:path w="1081405" h="481329">
                  <a:moveTo>
                    <a:pt x="848309" y="472694"/>
                  </a:moveTo>
                  <a:lnTo>
                    <a:pt x="830059" y="459270"/>
                  </a:lnTo>
                  <a:lnTo>
                    <a:pt x="830059" y="350227"/>
                  </a:lnTo>
                  <a:lnTo>
                    <a:pt x="769200" y="350227"/>
                  </a:lnTo>
                  <a:lnTo>
                    <a:pt x="769200" y="355295"/>
                  </a:lnTo>
                  <a:lnTo>
                    <a:pt x="787704" y="368744"/>
                  </a:lnTo>
                  <a:lnTo>
                    <a:pt x="787704" y="459270"/>
                  </a:lnTo>
                  <a:lnTo>
                    <a:pt x="769200" y="472694"/>
                  </a:lnTo>
                  <a:lnTo>
                    <a:pt x="769200" y="477774"/>
                  </a:lnTo>
                  <a:lnTo>
                    <a:pt x="848309" y="477774"/>
                  </a:lnTo>
                  <a:lnTo>
                    <a:pt x="848309" y="472694"/>
                  </a:lnTo>
                  <a:close/>
                </a:path>
                <a:path w="1081405" h="481329">
                  <a:moveTo>
                    <a:pt x="938593" y="3289"/>
                  </a:moveTo>
                  <a:lnTo>
                    <a:pt x="922743" y="1168"/>
                  </a:lnTo>
                  <a:lnTo>
                    <a:pt x="914273" y="330"/>
                  </a:lnTo>
                  <a:lnTo>
                    <a:pt x="906132" y="0"/>
                  </a:lnTo>
                  <a:lnTo>
                    <a:pt x="882675" y="2387"/>
                  </a:lnTo>
                  <a:lnTo>
                    <a:pt x="864958" y="9766"/>
                  </a:lnTo>
                  <a:lnTo>
                    <a:pt x="853744" y="22466"/>
                  </a:lnTo>
                  <a:lnTo>
                    <a:pt x="849833" y="40817"/>
                  </a:lnTo>
                  <a:lnTo>
                    <a:pt x="849833" y="45885"/>
                  </a:lnTo>
                  <a:lnTo>
                    <a:pt x="831342" y="45885"/>
                  </a:lnTo>
                  <a:lnTo>
                    <a:pt x="831342" y="50952"/>
                  </a:lnTo>
                  <a:lnTo>
                    <a:pt x="849833" y="50952"/>
                  </a:lnTo>
                  <a:lnTo>
                    <a:pt x="849833" y="154927"/>
                  </a:lnTo>
                  <a:lnTo>
                    <a:pt x="831342" y="168363"/>
                  </a:lnTo>
                  <a:lnTo>
                    <a:pt x="831342" y="173431"/>
                  </a:lnTo>
                  <a:lnTo>
                    <a:pt x="920584" y="173431"/>
                  </a:lnTo>
                  <a:lnTo>
                    <a:pt x="920584" y="168363"/>
                  </a:lnTo>
                  <a:lnTo>
                    <a:pt x="892187" y="154927"/>
                  </a:lnTo>
                  <a:lnTo>
                    <a:pt x="892187" y="50952"/>
                  </a:lnTo>
                  <a:lnTo>
                    <a:pt x="938593" y="50952"/>
                  </a:lnTo>
                  <a:lnTo>
                    <a:pt x="938593" y="45885"/>
                  </a:lnTo>
                  <a:lnTo>
                    <a:pt x="892187" y="45885"/>
                  </a:lnTo>
                  <a:lnTo>
                    <a:pt x="892187" y="14198"/>
                  </a:lnTo>
                  <a:lnTo>
                    <a:pt x="896493" y="7340"/>
                  </a:lnTo>
                  <a:lnTo>
                    <a:pt x="905129" y="5575"/>
                  </a:lnTo>
                  <a:lnTo>
                    <a:pt x="933526" y="37528"/>
                  </a:lnTo>
                  <a:lnTo>
                    <a:pt x="938593" y="37528"/>
                  </a:lnTo>
                  <a:lnTo>
                    <a:pt x="938593" y="3289"/>
                  </a:lnTo>
                  <a:close/>
                </a:path>
                <a:path w="1081405" h="481329">
                  <a:moveTo>
                    <a:pt x="1001471" y="461035"/>
                  </a:moveTo>
                  <a:lnTo>
                    <a:pt x="999451" y="459524"/>
                  </a:lnTo>
                  <a:lnTo>
                    <a:pt x="996403" y="463321"/>
                  </a:lnTo>
                  <a:lnTo>
                    <a:pt x="992860" y="465086"/>
                  </a:lnTo>
                  <a:lnTo>
                    <a:pt x="982980" y="465086"/>
                  </a:lnTo>
                  <a:lnTo>
                    <a:pt x="978662" y="459270"/>
                  </a:lnTo>
                  <a:lnTo>
                    <a:pt x="978662" y="453936"/>
                  </a:lnTo>
                  <a:lnTo>
                    <a:pt x="978662" y="411594"/>
                  </a:lnTo>
                  <a:lnTo>
                    <a:pt x="978662" y="394614"/>
                  </a:lnTo>
                  <a:lnTo>
                    <a:pt x="974725" y="372605"/>
                  </a:lnTo>
                  <a:lnTo>
                    <a:pt x="963129" y="357835"/>
                  </a:lnTo>
                  <a:lnTo>
                    <a:pt x="949833" y="352005"/>
                  </a:lnTo>
                  <a:lnTo>
                    <a:pt x="944206" y="349529"/>
                  </a:lnTo>
                  <a:lnTo>
                    <a:pt x="918311" y="346938"/>
                  </a:lnTo>
                  <a:lnTo>
                    <a:pt x="908799" y="347446"/>
                  </a:lnTo>
                  <a:lnTo>
                    <a:pt x="897255" y="349123"/>
                  </a:lnTo>
                  <a:lnTo>
                    <a:pt x="883424" y="352171"/>
                  </a:lnTo>
                  <a:lnTo>
                    <a:pt x="867079" y="356819"/>
                  </a:lnTo>
                  <a:lnTo>
                    <a:pt x="867079" y="396379"/>
                  </a:lnTo>
                  <a:lnTo>
                    <a:pt x="872667" y="396379"/>
                  </a:lnTo>
                  <a:lnTo>
                    <a:pt x="919822" y="352005"/>
                  </a:lnTo>
                  <a:lnTo>
                    <a:pt x="927519" y="353720"/>
                  </a:lnTo>
                  <a:lnTo>
                    <a:pt x="933081" y="357708"/>
                  </a:lnTo>
                  <a:lnTo>
                    <a:pt x="936447" y="363423"/>
                  </a:lnTo>
                  <a:lnTo>
                    <a:pt x="937577" y="370268"/>
                  </a:lnTo>
                  <a:lnTo>
                    <a:pt x="937577" y="407530"/>
                  </a:lnTo>
                  <a:lnTo>
                    <a:pt x="937577" y="411594"/>
                  </a:lnTo>
                  <a:lnTo>
                    <a:pt x="937577" y="435673"/>
                  </a:lnTo>
                  <a:lnTo>
                    <a:pt x="936167" y="447230"/>
                  </a:lnTo>
                  <a:lnTo>
                    <a:pt x="932319" y="455104"/>
                  </a:lnTo>
                  <a:lnTo>
                    <a:pt x="926668" y="459600"/>
                  </a:lnTo>
                  <a:lnTo>
                    <a:pt x="919822" y="461035"/>
                  </a:lnTo>
                  <a:lnTo>
                    <a:pt x="913307" y="459663"/>
                  </a:lnTo>
                  <a:lnTo>
                    <a:pt x="908354" y="455587"/>
                  </a:lnTo>
                  <a:lnTo>
                    <a:pt x="905205" y="448843"/>
                  </a:lnTo>
                  <a:lnTo>
                    <a:pt x="904113" y="439483"/>
                  </a:lnTo>
                  <a:lnTo>
                    <a:pt x="904798" y="431330"/>
                  </a:lnTo>
                  <a:lnTo>
                    <a:pt x="907757" y="423316"/>
                  </a:lnTo>
                  <a:lnTo>
                    <a:pt x="914273" y="416737"/>
                  </a:lnTo>
                  <a:lnTo>
                    <a:pt x="925664" y="412864"/>
                  </a:lnTo>
                  <a:lnTo>
                    <a:pt x="937577" y="411594"/>
                  </a:lnTo>
                  <a:lnTo>
                    <a:pt x="937577" y="407530"/>
                  </a:lnTo>
                  <a:lnTo>
                    <a:pt x="907656" y="407530"/>
                  </a:lnTo>
                  <a:lnTo>
                    <a:pt x="887564" y="409790"/>
                  </a:lnTo>
                  <a:lnTo>
                    <a:pt x="872032" y="416687"/>
                  </a:lnTo>
                  <a:lnTo>
                    <a:pt x="862012" y="428383"/>
                  </a:lnTo>
                  <a:lnTo>
                    <a:pt x="858469" y="445058"/>
                  </a:lnTo>
                  <a:lnTo>
                    <a:pt x="861314" y="459270"/>
                  </a:lnTo>
                  <a:lnTo>
                    <a:pt x="861428" y="459663"/>
                  </a:lnTo>
                  <a:lnTo>
                    <a:pt x="869594" y="471081"/>
                  </a:lnTo>
                  <a:lnTo>
                    <a:pt x="882319" y="478612"/>
                  </a:lnTo>
                  <a:lnTo>
                    <a:pt x="898779" y="481317"/>
                  </a:lnTo>
                  <a:lnTo>
                    <a:pt x="914920" y="478853"/>
                  </a:lnTo>
                  <a:lnTo>
                    <a:pt x="926198" y="472478"/>
                  </a:lnTo>
                  <a:lnTo>
                    <a:pt x="933335" y="463677"/>
                  </a:lnTo>
                  <a:lnTo>
                    <a:pt x="934351" y="461035"/>
                  </a:lnTo>
                  <a:lnTo>
                    <a:pt x="937069" y="453936"/>
                  </a:lnTo>
                  <a:lnTo>
                    <a:pt x="938339" y="453936"/>
                  </a:lnTo>
                  <a:lnTo>
                    <a:pt x="943025" y="467626"/>
                  </a:lnTo>
                  <a:lnTo>
                    <a:pt x="950950" y="475996"/>
                  </a:lnTo>
                  <a:lnTo>
                    <a:pt x="960310" y="480174"/>
                  </a:lnTo>
                  <a:lnTo>
                    <a:pt x="969276" y="481317"/>
                  </a:lnTo>
                  <a:lnTo>
                    <a:pt x="979055" y="480326"/>
                  </a:lnTo>
                  <a:lnTo>
                    <a:pt x="987945" y="476973"/>
                  </a:lnTo>
                  <a:lnTo>
                    <a:pt x="995553" y="470725"/>
                  </a:lnTo>
                  <a:lnTo>
                    <a:pt x="999007" y="465086"/>
                  </a:lnTo>
                  <a:lnTo>
                    <a:pt x="1001471" y="461035"/>
                  </a:lnTo>
                  <a:close/>
                </a:path>
                <a:path w="1081405" h="481329">
                  <a:moveTo>
                    <a:pt x="1080871" y="156705"/>
                  </a:moveTo>
                  <a:lnTo>
                    <a:pt x="1078839" y="155181"/>
                  </a:lnTo>
                  <a:lnTo>
                    <a:pt x="1075791" y="158978"/>
                  </a:lnTo>
                  <a:lnTo>
                    <a:pt x="1072248" y="160756"/>
                  </a:lnTo>
                  <a:lnTo>
                    <a:pt x="1062367" y="160756"/>
                  </a:lnTo>
                  <a:lnTo>
                    <a:pt x="1058049" y="154927"/>
                  </a:lnTo>
                  <a:lnTo>
                    <a:pt x="1058049" y="149606"/>
                  </a:lnTo>
                  <a:lnTo>
                    <a:pt x="1058049" y="107251"/>
                  </a:lnTo>
                  <a:lnTo>
                    <a:pt x="1058049" y="90271"/>
                  </a:lnTo>
                  <a:lnTo>
                    <a:pt x="1054112" y="68275"/>
                  </a:lnTo>
                  <a:lnTo>
                    <a:pt x="1042517" y="53505"/>
                  </a:lnTo>
                  <a:lnTo>
                    <a:pt x="1029220" y="47663"/>
                  </a:lnTo>
                  <a:lnTo>
                    <a:pt x="1023594" y="45199"/>
                  </a:lnTo>
                  <a:lnTo>
                    <a:pt x="997699" y="42595"/>
                  </a:lnTo>
                  <a:lnTo>
                    <a:pt x="988187" y="43103"/>
                  </a:lnTo>
                  <a:lnTo>
                    <a:pt x="976642" y="44780"/>
                  </a:lnTo>
                  <a:lnTo>
                    <a:pt x="962825" y="47840"/>
                  </a:lnTo>
                  <a:lnTo>
                    <a:pt x="946480" y="52476"/>
                  </a:lnTo>
                  <a:lnTo>
                    <a:pt x="946480" y="92036"/>
                  </a:lnTo>
                  <a:lnTo>
                    <a:pt x="952055" y="92036"/>
                  </a:lnTo>
                  <a:lnTo>
                    <a:pt x="999210" y="47663"/>
                  </a:lnTo>
                  <a:lnTo>
                    <a:pt x="1006906" y="49377"/>
                  </a:lnTo>
                  <a:lnTo>
                    <a:pt x="1012469" y="53378"/>
                  </a:lnTo>
                  <a:lnTo>
                    <a:pt x="1015834" y="59080"/>
                  </a:lnTo>
                  <a:lnTo>
                    <a:pt x="1016977" y="65925"/>
                  </a:lnTo>
                  <a:lnTo>
                    <a:pt x="1016977" y="103187"/>
                  </a:lnTo>
                  <a:lnTo>
                    <a:pt x="1016977" y="107251"/>
                  </a:lnTo>
                  <a:lnTo>
                    <a:pt x="1016977" y="131343"/>
                  </a:lnTo>
                  <a:lnTo>
                    <a:pt x="1015555" y="142900"/>
                  </a:lnTo>
                  <a:lnTo>
                    <a:pt x="1011707" y="150774"/>
                  </a:lnTo>
                  <a:lnTo>
                    <a:pt x="1006055" y="155270"/>
                  </a:lnTo>
                  <a:lnTo>
                    <a:pt x="999210" y="156705"/>
                  </a:lnTo>
                  <a:lnTo>
                    <a:pt x="992695" y="155333"/>
                  </a:lnTo>
                  <a:lnTo>
                    <a:pt x="987742" y="151244"/>
                  </a:lnTo>
                  <a:lnTo>
                    <a:pt x="984592" y="144500"/>
                  </a:lnTo>
                  <a:lnTo>
                    <a:pt x="983500" y="135153"/>
                  </a:lnTo>
                  <a:lnTo>
                    <a:pt x="984186" y="127000"/>
                  </a:lnTo>
                  <a:lnTo>
                    <a:pt x="987145" y="118986"/>
                  </a:lnTo>
                  <a:lnTo>
                    <a:pt x="993660" y="112395"/>
                  </a:lnTo>
                  <a:lnTo>
                    <a:pt x="1005052" y="108521"/>
                  </a:lnTo>
                  <a:lnTo>
                    <a:pt x="1016977" y="107251"/>
                  </a:lnTo>
                  <a:lnTo>
                    <a:pt x="1016977" y="103187"/>
                  </a:lnTo>
                  <a:lnTo>
                    <a:pt x="987044" y="103187"/>
                  </a:lnTo>
                  <a:lnTo>
                    <a:pt x="966952" y="105460"/>
                  </a:lnTo>
                  <a:lnTo>
                    <a:pt x="951420" y="112356"/>
                  </a:lnTo>
                  <a:lnTo>
                    <a:pt x="941400" y="124053"/>
                  </a:lnTo>
                  <a:lnTo>
                    <a:pt x="937856" y="140716"/>
                  </a:lnTo>
                  <a:lnTo>
                    <a:pt x="940701" y="154927"/>
                  </a:lnTo>
                  <a:lnTo>
                    <a:pt x="940816" y="155333"/>
                  </a:lnTo>
                  <a:lnTo>
                    <a:pt x="948982" y="166738"/>
                  </a:lnTo>
                  <a:lnTo>
                    <a:pt x="961707" y="174269"/>
                  </a:lnTo>
                  <a:lnTo>
                    <a:pt x="978166" y="176987"/>
                  </a:lnTo>
                  <a:lnTo>
                    <a:pt x="994321" y="174523"/>
                  </a:lnTo>
                  <a:lnTo>
                    <a:pt x="1005586" y="168135"/>
                  </a:lnTo>
                  <a:lnTo>
                    <a:pt x="1012723" y="159334"/>
                  </a:lnTo>
                  <a:lnTo>
                    <a:pt x="1013739" y="156705"/>
                  </a:lnTo>
                  <a:lnTo>
                    <a:pt x="1016457" y="149606"/>
                  </a:lnTo>
                  <a:lnTo>
                    <a:pt x="1017727" y="149606"/>
                  </a:lnTo>
                  <a:lnTo>
                    <a:pt x="1022413" y="163296"/>
                  </a:lnTo>
                  <a:lnTo>
                    <a:pt x="1030351" y="171653"/>
                  </a:lnTo>
                  <a:lnTo>
                    <a:pt x="1039698" y="175844"/>
                  </a:lnTo>
                  <a:lnTo>
                    <a:pt x="1048664" y="176987"/>
                  </a:lnTo>
                  <a:lnTo>
                    <a:pt x="1058443" y="175983"/>
                  </a:lnTo>
                  <a:lnTo>
                    <a:pt x="1067333" y="172643"/>
                  </a:lnTo>
                  <a:lnTo>
                    <a:pt x="1074940" y="166395"/>
                  </a:lnTo>
                  <a:lnTo>
                    <a:pt x="1078395" y="160756"/>
                  </a:lnTo>
                  <a:lnTo>
                    <a:pt x="1080871" y="15670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/>
            <p:cNvSpPr/>
            <p:nvPr/>
          </p:nvSpPr>
          <p:spPr>
            <a:xfrm>
              <a:off x="15051706" y="5859510"/>
              <a:ext cx="353502" cy="246471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/>
            <p:cNvSpPr/>
            <p:nvPr/>
          </p:nvSpPr>
          <p:spPr>
            <a:xfrm>
              <a:off x="14254772" y="7371657"/>
              <a:ext cx="782955" cy="539115"/>
            </a:xfrm>
            <a:custGeom>
              <a:avLst/>
              <a:gdLst/>
              <a:ahLst/>
              <a:cxnLst/>
              <a:rect l="l" t="t" r="r" b="b"/>
              <a:pathLst>
                <a:path w="782955" h="539115">
                  <a:moveTo>
                    <a:pt x="138201" y="123990"/>
                  </a:moveTo>
                  <a:lnTo>
                    <a:pt x="115201" y="83413"/>
                  </a:lnTo>
                  <a:lnTo>
                    <a:pt x="67716" y="64909"/>
                  </a:lnTo>
                  <a:lnTo>
                    <a:pt x="54229" y="59169"/>
                  </a:lnTo>
                  <a:lnTo>
                    <a:pt x="45110" y="52832"/>
                  </a:lnTo>
                  <a:lnTo>
                    <a:pt x="39928" y="45110"/>
                  </a:lnTo>
                  <a:lnTo>
                    <a:pt x="38290" y="35229"/>
                  </a:lnTo>
                  <a:lnTo>
                    <a:pt x="39890" y="24244"/>
                  </a:lnTo>
                  <a:lnTo>
                    <a:pt x="44818" y="14389"/>
                  </a:lnTo>
                  <a:lnTo>
                    <a:pt x="53276" y="7289"/>
                  </a:lnTo>
                  <a:lnTo>
                    <a:pt x="65430" y="4572"/>
                  </a:lnTo>
                  <a:lnTo>
                    <a:pt x="70751" y="4572"/>
                  </a:lnTo>
                  <a:lnTo>
                    <a:pt x="76581" y="7086"/>
                  </a:lnTo>
                  <a:lnTo>
                    <a:pt x="79108" y="10642"/>
                  </a:lnTo>
                  <a:lnTo>
                    <a:pt x="123240" y="64909"/>
                  </a:lnTo>
                  <a:lnTo>
                    <a:pt x="128308" y="64909"/>
                  </a:lnTo>
                  <a:lnTo>
                    <a:pt x="128308" y="2540"/>
                  </a:lnTo>
                  <a:lnTo>
                    <a:pt x="123240" y="2540"/>
                  </a:lnTo>
                  <a:lnTo>
                    <a:pt x="107772" y="8369"/>
                  </a:lnTo>
                  <a:lnTo>
                    <a:pt x="97104" y="4813"/>
                  </a:lnTo>
                  <a:lnTo>
                    <a:pt x="86118" y="2184"/>
                  </a:lnTo>
                  <a:lnTo>
                    <a:pt x="75006" y="558"/>
                  </a:lnTo>
                  <a:lnTo>
                    <a:pt x="63906" y="0"/>
                  </a:lnTo>
                  <a:lnTo>
                    <a:pt x="39166" y="3200"/>
                  </a:lnTo>
                  <a:lnTo>
                    <a:pt x="18834" y="12903"/>
                  </a:lnTo>
                  <a:lnTo>
                    <a:pt x="5067" y="29197"/>
                  </a:lnTo>
                  <a:lnTo>
                    <a:pt x="0" y="52235"/>
                  </a:lnTo>
                  <a:lnTo>
                    <a:pt x="2527" y="69215"/>
                  </a:lnTo>
                  <a:lnTo>
                    <a:pt x="10312" y="83832"/>
                  </a:lnTo>
                  <a:lnTo>
                    <a:pt x="23647" y="95834"/>
                  </a:lnTo>
                  <a:lnTo>
                    <a:pt x="42862" y="104978"/>
                  </a:lnTo>
                  <a:lnTo>
                    <a:pt x="72529" y="114858"/>
                  </a:lnTo>
                  <a:lnTo>
                    <a:pt x="84683" y="120142"/>
                  </a:lnTo>
                  <a:lnTo>
                    <a:pt x="93129" y="126657"/>
                  </a:lnTo>
                  <a:lnTo>
                    <a:pt x="98056" y="134696"/>
                  </a:lnTo>
                  <a:lnTo>
                    <a:pt x="99656" y="144526"/>
                  </a:lnTo>
                  <a:lnTo>
                    <a:pt x="97548" y="155943"/>
                  </a:lnTo>
                  <a:lnTo>
                    <a:pt x="91516" y="164744"/>
                  </a:lnTo>
                  <a:lnTo>
                    <a:pt x="82003" y="170408"/>
                  </a:lnTo>
                  <a:lnTo>
                    <a:pt x="69494" y="172415"/>
                  </a:lnTo>
                  <a:lnTo>
                    <a:pt x="63906" y="172415"/>
                  </a:lnTo>
                  <a:lnTo>
                    <a:pt x="56553" y="170649"/>
                  </a:lnTo>
                  <a:lnTo>
                    <a:pt x="50469" y="164807"/>
                  </a:lnTo>
                  <a:lnTo>
                    <a:pt x="7353" y="112077"/>
                  </a:lnTo>
                  <a:lnTo>
                    <a:pt x="2032" y="112077"/>
                  </a:lnTo>
                  <a:lnTo>
                    <a:pt x="2032" y="174447"/>
                  </a:lnTo>
                  <a:lnTo>
                    <a:pt x="7353" y="174447"/>
                  </a:lnTo>
                  <a:lnTo>
                    <a:pt x="23088" y="167347"/>
                  </a:lnTo>
                  <a:lnTo>
                    <a:pt x="34124" y="171640"/>
                  </a:lnTo>
                  <a:lnTo>
                    <a:pt x="45770" y="174637"/>
                  </a:lnTo>
                  <a:lnTo>
                    <a:pt x="57810" y="176403"/>
                  </a:lnTo>
                  <a:lnTo>
                    <a:pt x="69977" y="176974"/>
                  </a:lnTo>
                  <a:lnTo>
                    <a:pt x="96266" y="173837"/>
                  </a:lnTo>
                  <a:lnTo>
                    <a:pt x="117970" y="164172"/>
                  </a:lnTo>
                  <a:lnTo>
                    <a:pt x="132753" y="147675"/>
                  </a:lnTo>
                  <a:lnTo>
                    <a:pt x="138201" y="123990"/>
                  </a:lnTo>
                  <a:close/>
                </a:path>
                <a:path w="782955" h="539115">
                  <a:moveTo>
                    <a:pt x="218338" y="451650"/>
                  </a:moveTo>
                  <a:lnTo>
                    <a:pt x="215303" y="450380"/>
                  </a:lnTo>
                  <a:lnTo>
                    <a:pt x="212013" y="455447"/>
                  </a:lnTo>
                  <a:lnTo>
                    <a:pt x="206679" y="459511"/>
                  </a:lnTo>
                  <a:lnTo>
                    <a:pt x="198818" y="459511"/>
                  </a:lnTo>
                  <a:lnTo>
                    <a:pt x="191300" y="458101"/>
                  </a:lnTo>
                  <a:lnTo>
                    <a:pt x="185635" y="454088"/>
                  </a:lnTo>
                  <a:lnTo>
                    <a:pt x="182067" y="447852"/>
                  </a:lnTo>
                  <a:lnTo>
                    <a:pt x="180822" y="439737"/>
                  </a:lnTo>
                  <a:lnTo>
                    <a:pt x="180822" y="307886"/>
                  </a:lnTo>
                  <a:lnTo>
                    <a:pt x="120218" y="307886"/>
                  </a:lnTo>
                  <a:lnTo>
                    <a:pt x="120218" y="311937"/>
                  </a:lnTo>
                  <a:lnTo>
                    <a:pt x="138722" y="326136"/>
                  </a:lnTo>
                  <a:lnTo>
                    <a:pt x="138722" y="437705"/>
                  </a:lnTo>
                  <a:lnTo>
                    <a:pt x="142036" y="456717"/>
                  </a:lnTo>
                  <a:lnTo>
                    <a:pt x="150926" y="470344"/>
                  </a:lnTo>
                  <a:lnTo>
                    <a:pt x="163868" y="478561"/>
                  </a:lnTo>
                  <a:lnTo>
                    <a:pt x="179298" y="481317"/>
                  </a:lnTo>
                  <a:lnTo>
                    <a:pt x="193929" y="479031"/>
                  </a:lnTo>
                  <a:lnTo>
                    <a:pt x="205193" y="472757"/>
                  </a:lnTo>
                  <a:lnTo>
                    <a:pt x="213283" y="463346"/>
                  </a:lnTo>
                  <a:lnTo>
                    <a:pt x="218338" y="451650"/>
                  </a:lnTo>
                  <a:close/>
                </a:path>
                <a:path w="782955" h="539115">
                  <a:moveTo>
                    <a:pt x="246748" y="135648"/>
                  </a:moveTo>
                  <a:lnTo>
                    <a:pt x="242189" y="134645"/>
                  </a:lnTo>
                  <a:lnTo>
                    <a:pt x="239204" y="143306"/>
                  </a:lnTo>
                  <a:lnTo>
                    <a:pt x="235089" y="149758"/>
                  </a:lnTo>
                  <a:lnTo>
                    <a:pt x="229641" y="153784"/>
                  </a:lnTo>
                  <a:lnTo>
                    <a:pt x="222656" y="155181"/>
                  </a:lnTo>
                  <a:lnTo>
                    <a:pt x="216065" y="153758"/>
                  </a:lnTo>
                  <a:lnTo>
                    <a:pt x="210934" y="149758"/>
                  </a:lnTo>
                  <a:lnTo>
                    <a:pt x="207619" y="143522"/>
                  </a:lnTo>
                  <a:lnTo>
                    <a:pt x="206438" y="135394"/>
                  </a:lnTo>
                  <a:lnTo>
                    <a:pt x="206438" y="50965"/>
                  </a:lnTo>
                  <a:lnTo>
                    <a:pt x="244462" y="50965"/>
                  </a:lnTo>
                  <a:lnTo>
                    <a:pt x="244462" y="45885"/>
                  </a:lnTo>
                  <a:lnTo>
                    <a:pt x="206438" y="45885"/>
                  </a:lnTo>
                  <a:lnTo>
                    <a:pt x="206438" y="4813"/>
                  </a:lnTo>
                  <a:lnTo>
                    <a:pt x="201358" y="4813"/>
                  </a:lnTo>
                  <a:lnTo>
                    <a:pt x="164350" y="45885"/>
                  </a:lnTo>
                  <a:lnTo>
                    <a:pt x="148361" y="45885"/>
                  </a:lnTo>
                  <a:lnTo>
                    <a:pt x="148361" y="50965"/>
                  </a:lnTo>
                  <a:lnTo>
                    <a:pt x="164350" y="50965"/>
                  </a:lnTo>
                  <a:lnTo>
                    <a:pt x="164350" y="133629"/>
                  </a:lnTo>
                  <a:lnTo>
                    <a:pt x="167551" y="152387"/>
                  </a:lnTo>
                  <a:lnTo>
                    <a:pt x="176288" y="165950"/>
                  </a:lnTo>
                  <a:lnTo>
                    <a:pt x="189268" y="174193"/>
                  </a:lnTo>
                  <a:lnTo>
                    <a:pt x="205155" y="176974"/>
                  </a:lnTo>
                  <a:lnTo>
                    <a:pt x="221754" y="173697"/>
                  </a:lnTo>
                  <a:lnTo>
                    <a:pt x="234035" y="164782"/>
                  </a:lnTo>
                  <a:lnTo>
                    <a:pt x="242290" y="151638"/>
                  </a:lnTo>
                  <a:lnTo>
                    <a:pt x="246748" y="135648"/>
                  </a:lnTo>
                  <a:close/>
                </a:path>
                <a:path w="782955" h="539115">
                  <a:moveTo>
                    <a:pt x="357314" y="413867"/>
                  </a:moveTo>
                  <a:lnTo>
                    <a:pt x="356476" y="408800"/>
                  </a:lnTo>
                  <a:lnTo>
                    <a:pt x="352704" y="385864"/>
                  </a:lnTo>
                  <a:lnTo>
                    <a:pt x="339598" y="364807"/>
                  </a:lnTo>
                  <a:lnTo>
                    <a:pt x="319125" y="351536"/>
                  </a:lnTo>
                  <a:lnTo>
                    <a:pt x="316750" y="351129"/>
                  </a:lnTo>
                  <a:lnTo>
                    <a:pt x="316750" y="408800"/>
                  </a:lnTo>
                  <a:lnTo>
                    <a:pt x="266280" y="408800"/>
                  </a:lnTo>
                  <a:lnTo>
                    <a:pt x="268046" y="383184"/>
                  </a:lnTo>
                  <a:lnTo>
                    <a:pt x="272973" y="365163"/>
                  </a:lnTo>
                  <a:lnTo>
                    <a:pt x="281089" y="354495"/>
                  </a:lnTo>
                  <a:lnTo>
                    <a:pt x="292404" y="350989"/>
                  </a:lnTo>
                  <a:lnTo>
                    <a:pt x="303199" y="353898"/>
                  </a:lnTo>
                  <a:lnTo>
                    <a:pt x="310667" y="363537"/>
                  </a:lnTo>
                  <a:lnTo>
                    <a:pt x="315087" y="381368"/>
                  </a:lnTo>
                  <a:lnTo>
                    <a:pt x="316750" y="408800"/>
                  </a:lnTo>
                  <a:lnTo>
                    <a:pt x="316750" y="351129"/>
                  </a:lnTo>
                  <a:lnTo>
                    <a:pt x="315950" y="350989"/>
                  </a:lnTo>
                  <a:lnTo>
                    <a:pt x="292404" y="346925"/>
                  </a:lnTo>
                  <a:lnTo>
                    <a:pt x="264541" y="351790"/>
                  </a:lnTo>
                  <a:lnTo>
                    <a:pt x="241820" y="365480"/>
                  </a:lnTo>
                  <a:lnTo>
                    <a:pt x="226504" y="386613"/>
                  </a:lnTo>
                  <a:lnTo>
                    <a:pt x="220891" y="413867"/>
                  </a:lnTo>
                  <a:lnTo>
                    <a:pt x="226555" y="441198"/>
                  </a:lnTo>
                  <a:lnTo>
                    <a:pt x="242011" y="462521"/>
                  </a:lnTo>
                  <a:lnTo>
                    <a:pt x="264972" y="476377"/>
                  </a:lnTo>
                  <a:lnTo>
                    <a:pt x="293179" y="481317"/>
                  </a:lnTo>
                  <a:lnTo>
                    <a:pt x="301828" y="480847"/>
                  </a:lnTo>
                  <a:lnTo>
                    <a:pt x="309930" y="479450"/>
                  </a:lnTo>
                  <a:lnTo>
                    <a:pt x="317525" y="477151"/>
                  </a:lnTo>
                  <a:lnTo>
                    <a:pt x="324612" y="473976"/>
                  </a:lnTo>
                  <a:lnTo>
                    <a:pt x="309714" y="487083"/>
                  </a:lnTo>
                  <a:lnTo>
                    <a:pt x="298462" y="497459"/>
                  </a:lnTo>
                  <a:lnTo>
                    <a:pt x="291338" y="506742"/>
                  </a:lnTo>
                  <a:lnTo>
                    <a:pt x="288861" y="516572"/>
                  </a:lnTo>
                  <a:lnTo>
                    <a:pt x="290626" y="525145"/>
                  </a:lnTo>
                  <a:lnTo>
                    <a:pt x="295770" y="532168"/>
                  </a:lnTo>
                  <a:lnTo>
                    <a:pt x="304050" y="536892"/>
                  </a:lnTo>
                  <a:lnTo>
                    <a:pt x="315226" y="538632"/>
                  </a:lnTo>
                  <a:lnTo>
                    <a:pt x="327609" y="536460"/>
                  </a:lnTo>
                  <a:lnTo>
                    <a:pt x="337096" y="530606"/>
                  </a:lnTo>
                  <a:lnTo>
                    <a:pt x="344309" y="522147"/>
                  </a:lnTo>
                  <a:lnTo>
                    <a:pt x="350215" y="511746"/>
                  </a:lnTo>
                  <a:lnTo>
                    <a:pt x="347167" y="509968"/>
                  </a:lnTo>
                  <a:lnTo>
                    <a:pt x="342607" y="516572"/>
                  </a:lnTo>
                  <a:lnTo>
                    <a:pt x="337540" y="522147"/>
                  </a:lnTo>
                  <a:lnTo>
                    <a:pt x="320040" y="522147"/>
                  </a:lnTo>
                  <a:lnTo>
                    <a:pt x="314706" y="517067"/>
                  </a:lnTo>
                  <a:lnTo>
                    <a:pt x="314706" y="509206"/>
                  </a:lnTo>
                  <a:lnTo>
                    <a:pt x="316547" y="500430"/>
                  </a:lnTo>
                  <a:lnTo>
                    <a:pt x="321246" y="491502"/>
                  </a:lnTo>
                  <a:lnTo>
                    <a:pt x="333197" y="473976"/>
                  </a:lnTo>
                  <a:lnTo>
                    <a:pt x="334238" y="472440"/>
                  </a:lnTo>
                  <a:lnTo>
                    <a:pt x="343217" y="458762"/>
                  </a:lnTo>
                  <a:lnTo>
                    <a:pt x="344385" y="456984"/>
                  </a:lnTo>
                  <a:lnTo>
                    <a:pt x="348957" y="450900"/>
                  </a:lnTo>
                  <a:lnTo>
                    <a:pt x="352755" y="443801"/>
                  </a:lnTo>
                  <a:lnTo>
                    <a:pt x="355536" y="435419"/>
                  </a:lnTo>
                  <a:lnTo>
                    <a:pt x="351739" y="433895"/>
                  </a:lnTo>
                  <a:lnTo>
                    <a:pt x="343382" y="445376"/>
                  </a:lnTo>
                  <a:lnTo>
                    <a:pt x="333895" y="453085"/>
                  </a:lnTo>
                  <a:lnTo>
                    <a:pt x="323316" y="457403"/>
                  </a:lnTo>
                  <a:lnTo>
                    <a:pt x="311670" y="458762"/>
                  </a:lnTo>
                  <a:lnTo>
                    <a:pt x="293497" y="454990"/>
                  </a:lnTo>
                  <a:lnTo>
                    <a:pt x="279603" y="444969"/>
                  </a:lnTo>
                  <a:lnTo>
                    <a:pt x="270459" y="430618"/>
                  </a:lnTo>
                  <a:lnTo>
                    <a:pt x="266547" y="413867"/>
                  </a:lnTo>
                  <a:lnTo>
                    <a:pt x="357314" y="413867"/>
                  </a:lnTo>
                  <a:close/>
                </a:path>
                <a:path w="782955" h="539115">
                  <a:moveTo>
                    <a:pt x="372795" y="45885"/>
                  </a:moveTo>
                  <a:lnTo>
                    <a:pt x="368477" y="44615"/>
                  </a:lnTo>
                  <a:lnTo>
                    <a:pt x="362140" y="43611"/>
                  </a:lnTo>
                  <a:lnTo>
                    <a:pt x="355041" y="43611"/>
                  </a:lnTo>
                  <a:lnTo>
                    <a:pt x="338924" y="46558"/>
                  </a:lnTo>
                  <a:lnTo>
                    <a:pt x="326898" y="54673"/>
                  </a:lnTo>
                  <a:lnTo>
                    <a:pt x="318681" y="66827"/>
                  </a:lnTo>
                  <a:lnTo>
                    <a:pt x="313969" y="81902"/>
                  </a:lnTo>
                  <a:lnTo>
                    <a:pt x="313969" y="45885"/>
                  </a:lnTo>
                  <a:lnTo>
                    <a:pt x="253111" y="45885"/>
                  </a:lnTo>
                  <a:lnTo>
                    <a:pt x="253111" y="50952"/>
                  </a:lnTo>
                  <a:lnTo>
                    <a:pt x="271627" y="64401"/>
                  </a:lnTo>
                  <a:lnTo>
                    <a:pt x="271627" y="154927"/>
                  </a:lnTo>
                  <a:lnTo>
                    <a:pt x="253111" y="168363"/>
                  </a:lnTo>
                  <a:lnTo>
                    <a:pt x="253111" y="173431"/>
                  </a:lnTo>
                  <a:lnTo>
                    <a:pt x="342112" y="173431"/>
                  </a:lnTo>
                  <a:lnTo>
                    <a:pt x="342112" y="168363"/>
                  </a:lnTo>
                  <a:lnTo>
                    <a:pt x="313969" y="154927"/>
                  </a:lnTo>
                  <a:lnTo>
                    <a:pt x="313969" y="106489"/>
                  </a:lnTo>
                  <a:lnTo>
                    <a:pt x="315658" y="89941"/>
                  </a:lnTo>
                  <a:lnTo>
                    <a:pt x="320268" y="76250"/>
                  </a:lnTo>
                  <a:lnTo>
                    <a:pt x="327126" y="66840"/>
                  </a:lnTo>
                  <a:lnTo>
                    <a:pt x="335521" y="63131"/>
                  </a:lnTo>
                  <a:lnTo>
                    <a:pt x="367220" y="97878"/>
                  </a:lnTo>
                  <a:lnTo>
                    <a:pt x="372795" y="97878"/>
                  </a:lnTo>
                  <a:lnTo>
                    <a:pt x="372795" y="45885"/>
                  </a:lnTo>
                  <a:close/>
                </a:path>
                <a:path w="782955" h="539115">
                  <a:moveTo>
                    <a:pt x="445071" y="472694"/>
                  </a:moveTo>
                  <a:lnTo>
                    <a:pt x="426821" y="459270"/>
                  </a:lnTo>
                  <a:lnTo>
                    <a:pt x="426821" y="307886"/>
                  </a:lnTo>
                  <a:lnTo>
                    <a:pt x="365975" y="307886"/>
                  </a:lnTo>
                  <a:lnTo>
                    <a:pt x="365975" y="312953"/>
                  </a:lnTo>
                  <a:lnTo>
                    <a:pt x="384467" y="326136"/>
                  </a:lnTo>
                  <a:lnTo>
                    <a:pt x="384467" y="459270"/>
                  </a:lnTo>
                  <a:lnTo>
                    <a:pt x="365975" y="472694"/>
                  </a:lnTo>
                  <a:lnTo>
                    <a:pt x="365975" y="477761"/>
                  </a:lnTo>
                  <a:lnTo>
                    <a:pt x="445071" y="477761"/>
                  </a:lnTo>
                  <a:lnTo>
                    <a:pt x="445071" y="472694"/>
                  </a:lnTo>
                  <a:close/>
                </a:path>
                <a:path w="782955" h="539115">
                  <a:moveTo>
                    <a:pt x="521411" y="109537"/>
                  </a:moveTo>
                  <a:lnTo>
                    <a:pt x="520573" y="104470"/>
                  </a:lnTo>
                  <a:lnTo>
                    <a:pt x="516801" y="81534"/>
                  </a:lnTo>
                  <a:lnTo>
                    <a:pt x="503694" y="60464"/>
                  </a:lnTo>
                  <a:lnTo>
                    <a:pt x="483222" y="47205"/>
                  </a:lnTo>
                  <a:lnTo>
                    <a:pt x="480834" y="46799"/>
                  </a:lnTo>
                  <a:lnTo>
                    <a:pt x="480834" y="104470"/>
                  </a:lnTo>
                  <a:lnTo>
                    <a:pt x="430377" y="104470"/>
                  </a:lnTo>
                  <a:lnTo>
                    <a:pt x="432142" y="78854"/>
                  </a:lnTo>
                  <a:lnTo>
                    <a:pt x="437070" y="60820"/>
                  </a:lnTo>
                  <a:lnTo>
                    <a:pt x="445185" y="50152"/>
                  </a:lnTo>
                  <a:lnTo>
                    <a:pt x="456501" y="46647"/>
                  </a:lnTo>
                  <a:lnTo>
                    <a:pt x="467296" y="49555"/>
                  </a:lnTo>
                  <a:lnTo>
                    <a:pt x="474751" y="59207"/>
                  </a:lnTo>
                  <a:lnTo>
                    <a:pt x="479171" y="77038"/>
                  </a:lnTo>
                  <a:lnTo>
                    <a:pt x="480834" y="104470"/>
                  </a:lnTo>
                  <a:lnTo>
                    <a:pt x="480834" y="46799"/>
                  </a:lnTo>
                  <a:lnTo>
                    <a:pt x="479983" y="46647"/>
                  </a:lnTo>
                  <a:lnTo>
                    <a:pt x="456501" y="42595"/>
                  </a:lnTo>
                  <a:lnTo>
                    <a:pt x="428637" y="47459"/>
                  </a:lnTo>
                  <a:lnTo>
                    <a:pt x="405904" y="61137"/>
                  </a:lnTo>
                  <a:lnTo>
                    <a:pt x="390601" y="82283"/>
                  </a:lnTo>
                  <a:lnTo>
                    <a:pt x="384987" y="109537"/>
                  </a:lnTo>
                  <a:lnTo>
                    <a:pt x="390639" y="136867"/>
                  </a:lnTo>
                  <a:lnTo>
                    <a:pt x="406095" y="158191"/>
                  </a:lnTo>
                  <a:lnTo>
                    <a:pt x="429069" y="172046"/>
                  </a:lnTo>
                  <a:lnTo>
                    <a:pt x="457250" y="176974"/>
                  </a:lnTo>
                  <a:lnTo>
                    <a:pt x="478307" y="173951"/>
                  </a:lnTo>
                  <a:lnTo>
                    <a:pt x="495960" y="165061"/>
                  </a:lnTo>
                  <a:lnTo>
                    <a:pt x="506234" y="154419"/>
                  </a:lnTo>
                  <a:lnTo>
                    <a:pt x="509866" y="150647"/>
                  </a:lnTo>
                  <a:lnTo>
                    <a:pt x="519633" y="131089"/>
                  </a:lnTo>
                  <a:lnTo>
                    <a:pt x="515835" y="129565"/>
                  </a:lnTo>
                  <a:lnTo>
                    <a:pt x="507466" y="141046"/>
                  </a:lnTo>
                  <a:lnTo>
                    <a:pt x="497992" y="148742"/>
                  </a:lnTo>
                  <a:lnTo>
                    <a:pt x="487413" y="153060"/>
                  </a:lnTo>
                  <a:lnTo>
                    <a:pt x="475767" y="154419"/>
                  </a:lnTo>
                  <a:lnTo>
                    <a:pt x="457593" y="150647"/>
                  </a:lnTo>
                  <a:lnTo>
                    <a:pt x="443687" y="140627"/>
                  </a:lnTo>
                  <a:lnTo>
                    <a:pt x="434543" y="126276"/>
                  </a:lnTo>
                  <a:lnTo>
                    <a:pt x="430631" y="109537"/>
                  </a:lnTo>
                  <a:lnTo>
                    <a:pt x="521411" y="109537"/>
                  </a:lnTo>
                  <a:close/>
                </a:path>
                <a:path w="782955" h="539115">
                  <a:moveTo>
                    <a:pt x="542201" y="472694"/>
                  </a:moveTo>
                  <a:lnTo>
                    <a:pt x="515569" y="452920"/>
                  </a:lnTo>
                  <a:lnTo>
                    <a:pt x="468909" y="392569"/>
                  </a:lnTo>
                  <a:lnTo>
                    <a:pt x="498068" y="368477"/>
                  </a:lnTo>
                  <a:lnTo>
                    <a:pt x="532549" y="355295"/>
                  </a:lnTo>
                  <a:lnTo>
                    <a:pt x="532549" y="350215"/>
                  </a:lnTo>
                  <a:lnTo>
                    <a:pt x="488683" y="350215"/>
                  </a:lnTo>
                  <a:lnTo>
                    <a:pt x="488683" y="368744"/>
                  </a:lnTo>
                  <a:lnTo>
                    <a:pt x="433412" y="414388"/>
                  </a:lnTo>
                  <a:lnTo>
                    <a:pt x="466890" y="458749"/>
                  </a:lnTo>
                  <a:lnTo>
                    <a:pt x="460032" y="472694"/>
                  </a:lnTo>
                  <a:lnTo>
                    <a:pt x="460032" y="477761"/>
                  </a:lnTo>
                  <a:lnTo>
                    <a:pt x="542201" y="477761"/>
                  </a:lnTo>
                  <a:lnTo>
                    <a:pt x="542201" y="472694"/>
                  </a:lnTo>
                  <a:close/>
                </a:path>
                <a:path w="782955" h="539115">
                  <a:moveTo>
                    <a:pt x="640105" y="3289"/>
                  </a:moveTo>
                  <a:lnTo>
                    <a:pt x="624255" y="1168"/>
                  </a:lnTo>
                  <a:lnTo>
                    <a:pt x="615784" y="330"/>
                  </a:lnTo>
                  <a:lnTo>
                    <a:pt x="607644" y="0"/>
                  </a:lnTo>
                  <a:lnTo>
                    <a:pt x="584200" y="2374"/>
                  </a:lnTo>
                  <a:lnTo>
                    <a:pt x="566470" y="9753"/>
                  </a:lnTo>
                  <a:lnTo>
                    <a:pt x="555269" y="22466"/>
                  </a:lnTo>
                  <a:lnTo>
                    <a:pt x="551357" y="40817"/>
                  </a:lnTo>
                  <a:lnTo>
                    <a:pt x="551357" y="45885"/>
                  </a:lnTo>
                  <a:lnTo>
                    <a:pt x="532853" y="45885"/>
                  </a:lnTo>
                  <a:lnTo>
                    <a:pt x="532853" y="50952"/>
                  </a:lnTo>
                  <a:lnTo>
                    <a:pt x="551357" y="50952"/>
                  </a:lnTo>
                  <a:lnTo>
                    <a:pt x="551357" y="154927"/>
                  </a:lnTo>
                  <a:lnTo>
                    <a:pt x="532853" y="168363"/>
                  </a:lnTo>
                  <a:lnTo>
                    <a:pt x="532853" y="173431"/>
                  </a:lnTo>
                  <a:lnTo>
                    <a:pt x="622096" y="173431"/>
                  </a:lnTo>
                  <a:lnTo>
                    <a:pt x="622096" y="168363"/>
                  </a:lnTo>
                  <a:lnTo>
                    <a:pt x="593699" y="154927"/>
                  </a:lnTo>
                  <a:lnTo>
                    <a:pt x="593699" y="50952"/>
                  </a:lnTo>
                  <a:lnTo>
                    <a:pt x="640105" y="50952"/>
                  </a:lnTo>
                  <a:lnTo>
                    <a:pt x="640105" y="45885"/>
                  </a:lnTo>
                  <a:lnTo>
                    <a:pt x="593699" y="45885"/>
                  </a:lnTo>
                  <a:lnTo>
                    <a:pt x="593699" y="14198"/>
                  </a:lnTo>
                  <a:lnTo>
                    <a:pt x="598017" y="7340"/>
                  </a:lnTo>
                  <a:lnTo>
                    <a:pt x="606640" y="5575"/>
                  </a:lnTo>
                  <a:lnTo>
                    <a:pt x="635038" y="37515"/>
                  </a:lnTo>
                  <a:lnTo>
                    <a:pt x="640105" y="37515"/>
                  </a:lnTo>
                  <a:lnTo>
                    <a:pt x="640105" y="3289"/>
                  </a:lnTo>
                  <a:close/>
                </a:path>
                <a:path w="782955" h="539115">
                  <a:moveTo>
                    <a:pt x="701713" y="472694"/>
                  </a:moveTo>
                  <a:lnTo>
                    <a:pt x="683209" y="459270"/>
                  </a:lnTo>
                  <a:lnTo>
                    <a:pt x="683209" y="350215"/>
                  </a:lnTo>
                  <a:lnTo>
                    <a:pt x="622617" y="350215"/>
                  </a:lnTo>
                  <a:lnTo>
                    <a:pt x="622617" y="355295"/>
                  </a:lnTo>
                  <a:lnTo>
                    <a:pt x="641108" y="368744"/>
                  </a:lnTo>
                  <a:lnTo>
                    <a:pt x="641108" y="426554"/>
                  </a:lnTo>
                  <a:lnTo>
                    <a:pt x="639559" y="438899"/>
                  </a:lnTo>
                  <a:lnTo>
                    <a:pt x="634961" y="449249"/>
                  </a:lnTo>
                  <a:lnTo>
                    <a:pt x="627418" y="456361"/>
                  </a:lnTo>
                  <a:lnTo>
                    <a:pt x="617029" y="459016"/>
                  </a:lnTo>
                  <a:lnTo>
                    <a:pt x="608888" y="457403"/>
                  </a:lnTo>
                  <a:lnTo>
                    <a:pt x="603110" y="452577"/>
                  </a:lnTo>
                  <a:lnTo>
                    <a:pt x="599668" y="444563"/>
                  </a:lnTo>
                  <a:lnTo>
                    <a:pt x="598512" y="433400"/>
                  </a:lnTo>
                  <a:lnTo>
                    <a:pt x="598512" y="350215"/>
                  </a:lnTo>
                  <a:lnTo>
                    <a:pt x="537921" y="350215"/>
                  </a:lnTo>
                  <a:lnTo>
                    <a:pt x="537921" y="355295"/>
                  </a:lnTo>
                  <a:lnTo>
                    <a:pt x="556171" y="368744"/>
                  </a:lnTo>
                  <a:lnTo>
                    <a:pt x="556171" y="434416"/>
                  </a:lnTo>
                  <a:lnTo>
                    <a:pt x="559092" y="455333"/>
                  </a:lnTo>
                  <a:lnTo>
                    <a:pt x="567359" y="469938"/>
                  </a:lnTo>
                  <a:lnTo>
                    <a:pt x="580250" y="478510"/>
                  </a:lnTo>
                  <a:lnTo>
                    <a:pt x="597001" y="481317"/>
                  </a:lnTo>
                  <a:lnTo>
                    <a:pt x="614273" y="478345"/>
                  </a:lnTo>
                  <a:lnTo>
                    <a:pt x="626948" y="470103"/>
                  </a:lnTo>
                  <a:lnTo>
                    <a:pt x="635685" y="457568"/>
                  </a:lnTo>
                  <a:lnTo>
                    <a:pt x="641108" y="441769"/>
                  </a:lnTo>
                  <a:lnTo>
                    <a:pt x="641108" y="477761"/>
                  </a:lnTo>
                  <a:lnTo>
                    <a:pt x="701713" y="477761"/>
                  </a:lnTo>
                  <a:lnTo>
                    <a:pt x="701713" y="472694"/>
                  </a:lnTo>
                  <a:close/>
                </a:path>
                <a:path w="782955" h="539115">
                  <a:moveTo>
                    <a:pt x="782383" y="156692"/>
                  </a:moveTo>
                  <a:lnTo>
                    <a:pt x="780351" y="155181"/>
                  </a:lnTo>
                  <a:lnTo>
                    <a:pt x="777316" y="158978"/>
                  </a:lnTo>
                  <a:lnTo>
                    <a:pt x="773760" y="160743"/>
                  </a:lnTo>
                  <a:lnTo>
                    <a:pt x="763879" y="160743"/>
                  </a:lnTo>
                  <a:lnTo>
                    <a:pt x="759561" y="154927"/>
                  </a:lnTo>
                  <a:lnTo>
                    <a:pt x="759561" y="149593"/>
                  </a:lnTo>
                  <a:lnTo>
                    <a:pt x="759561" y="107251"/>
                  </a:lnTo>
                  <a:lnTo>
                    <a:pt x="759561" y="90271"/>
                  </a:lnTo>
                  <a:lnTo>
                    <a:pt x="755624" y="68275"/>
                  </a:lnTo>
                  <a:lnTo>
                    <a:pt x="744029" y="53505"/>
                  </a:lnTo>
                  <a:lnTo>
                    <a:pt x="730732" y="47663"/>
                  </a:lnTo>
                  <a:lnTo>
                    <a:pt x="725106" y="45199"/>
                  </a:lnTo>
                  <a:lnTo>
                    <a:pt x="699211" y="42595"/>
                  </a:lnTo>
                  <a:lnTo>
                    <a:pt x="689711" y="43103"/>
                  </a:lnTo>
                  <a:lnTo>
                    <a:pt x="678154" y="44780"/>
                  </a:lnTo>
                  <a:lnTo>
                    <a:pt x="664337" y="47840"/>
                  </a:lnTo>
                  <a:lnTo>
                    <a:pt x="647979" y="52476"/>
                  </a:lnTo>
                  <a:lnTo>
                    <a:pt x="647979" y="92036"/>
                  </a:lnTo>
                  <a:lnTo>
                    <a:pt x="653567" y="92036"/>
                  </a:lnTo>
                  <a:lnTo>
                    <a:pt x="700722" y="47663"/>
                  </a:lnTo>
                  <a:lnTo>
                    <a:pt x="708418" y="49377"/>
                  </a:lnTo>
                  <a:lnTo>
                    <a:pt x="713981" y="53378"/>
                  </a:lnTo>
                  <a:lnTo>
                    <a:pt x="717346" y="59080"/>
                  </a:lnTo>
                  <a:lnTo>
                    <a:pt x="718489" y="65925"/>
                  </a:lnTo>
                  <a:lnTo>
                    <a:pt x="718489" y="103187"/>
                  </a:lnTo>
                  <a:lnTo>
                    <a:pt x="718489" y="107251"/>
                  </a:lnTo>
                  <a:lnTo>
                    <a:pt x="718489" y="131330"/>
                  </a:lnTo>
                  <a:lnTo>
                    <a:pt x="717067" y="142900"/>
                  </a:lnTo>
                  <a:lnTo>
                    <a:pt x="713219" y="150774"/>
                  </a:lnTo>
                  <a:lnTo>
                    <a:pt x="707567" y="155270"/>
                  </a:lnTo>
                  <a:lnTo>
                    <a:pt x="700722" y="156692"/>
                  </a:lnTo>
                  <a:lnTo>
                    <a:pt x="694207" y="155321"/>
                  </a:lnTo>
                  <a:lnTo>
                    <a:pt x="689254" y="151244"/>
                  </a:lnTo>
                  <a:lnTo>
                    <a:pt x="686104" y="144500"/>
                  </a:lnTo>
                  <a:lnTo>
                    <a:pt x="685012" y="135140"/>
                  </a:lnTo>
                  <a:lnTo>
                    <a:pt x="685698" y="126987"/>
                  </a:lnTo>
                  <a:lnTo>
                    <a:pt x="688657" y="118973"/>
                  </a:lnTo>
                  <a:lnTo>
                    <a:pt x="695172" y="112395"/>
                  </a:lnTo>
                  <a:lnTo>
                    <a:pt x="706564" y="108521"/>
                  </a:lnTo>
                  <a:lnTo>
                    <a:pt x="718489" y="107251"/>
                  </a:lnTo>
                  <a:lnTo>
                    <a:pt x="718489" y="103187"/>
                  </a:lnTo>
                  <a:lnTo>
                    <a:pt x="688555" y="103187"/>
                  </a:lnTo>
                  <a:lnTo>
                    <a:pt x="668464" y="105448"/>
                  </a:lnTo>
                  <a:lnTo>
                    <a:pt x="652932" y="112344"/>
                  </a:lnTo>
                  <a:lnTo>
                    <a:pt x="642912" y="124053"/>
                  </a:lnTo>
                  <a:lnTo>
                    <a:pt x="639368" y="140716"/>
                  </a:lnTo>
                  <a:lnTo>
                    <a:pt x="642213" y="154927"/>
                  </a:lnTo>
                  <a:lnTo>
                    <a:pt x="642327" y="155321"/>
                  </a:lnTo>
                  <a:lnTo>
                    <a:pt x="650494" y="166738"/>
                  </a:lnTo>
                  <a:lnTo>
                    <a:pt x="663219" y="174269"/>
                  </a:lnTo>
                  <a:lnTo>
                    <a:pt x="679678" y="176974"/>
                  </a:lnTo>
                  <a:lnTo>
                    <a:pt x="695833" y="174523"/>
                  </a:lnTo>
                  <a:lnTo>
                    <a:pt x="707097" y="168135"/>
                  </a:lnTo>
                  <a:lnTo>
                    <a:pt x="714235" y="159334"/>
                  </a:lnTo>
                  <a:lnTo>
                    <a:pt x="715251" y="156692"/>
                  </a:lnTo>
                  <a:lnTo>
                    <a:pt x="717969" y="149593"/>
                  </a:lnTo>
                  <a:lnTo>
                    <a:pt x="719239" y="149593"/>
                  </a:lnTo>
                  <a:lnTo>
                    <a:pt x="723938" y="163283"/>
                  </a:lnTo>
                  <a:lnTo>
                    <a:pt x="731862" y="171653"/>
                  </a:lnTo>
                  <a:lnTo>
                    <a:pt x="741210" y="175844"/>
                  </a:lnTo>
                  <a:lnTo>
                    <a:pt x="750176" y="176974"/>
                  </a:lnTo>
                  <a:lnTo>
                    <a:pt x="759955" y="175983"/>
                  </a:lnTo>
                  <a:lnTo>
                    <a:pt x="768845" y="172643"/>
                  </a:lnTo>
                  <a:lnTo>
                    <a:pt x="776452" y="166395"/>
                  </a:lnTo>
                  <a:lnTo>
                    <a:pt x="779907" y="160743"/>
                  </a:lnTo>
                  <a:lnTo>
                    <a:pt x="782383" y="15669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5" name="object 55"/>
          <p:cNvSpPr txBox="1"/>
          <p:nvPr/>
        </p:nvSpPr>
        <p:spPr>
          <a:xfrm>
            <a:off x="12033874" y="4993732"/>
            <a:ext cx="1654810" cy="1654810"/>
          </a:xfrm>
          <a:prstGeom prst="rect">
            <a:avLst/>
          </a:prstGeom>
          <a:solidFill>
            <a:srgbClr val="0000FF"/>
          </a:solidFill>
        </p:spPr>
        <p:txBody>
          <a:bodyPr wrap="square" lIns="0" tIns="381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30"/>
              </a:spcBef>
            </a:pPr>
            <a:endParaRPr sz="3350">
              <a:latin typeface="Times New Roman"/>
              <a:cs typeface="Times New Roman"/>
            </a:endParaRPr>
          </a:p>
          <a:p>
            <a:pPr marL="201295" marR="200660" indent="198755">
              <a:lnSpc>
                <a:spcPct val="100000"/>
              </a:lnSpc>
            </a:pPr>
            <a:r>
              <a:rPr dirty="0" sz="2000" spc="-5" b="1">
                <a:solidFill>
                  <a:srgbClr val="FFFFFF"/>
                </a:solidFill>
                <a:latin typeface="Mirador"/>
                <a:cs typeface="Mirador"/>
              </a:rPr>
              <a:t>Strefa  </a:t>
            </a:r>
            <a:r>
              <a:rPr dirty="0" sz="2000" spc="-5" b="1">
                <a:solidFill>
                  <a:srgbClr val="FFFFFF"/>
                </a:solidFill>
                <a:latin typeface="Mirador"/>
                <a:cs typeface="Mirador"/>
              </a:rPr>
              <a:t>k</a:t>
            </a:r>
            <a:r>
              <a:rPr dirty="0" sz="2000" spc="-60" b="1">
                <a:solidFill>
                  <a:srgbClr val="FFFFFF"/>
                </a:solidFill>
                <a:latin typeface="Mirador"/>
                <a:cs typeface="Mirador"/>
              </a:rPr>
              <a:t>o</a:t>
            </a:r>
            <a:r>
              <a:rPr dirty="0" sz="2000" spc="-5" b="1">
                <a:solidFill>
                  <a:srgbClr val="FFFFFF"/>
                </a:solidFill>
                <a:latin typeface="Mirador"/>
                <a:cs typeface="Mirador"/>
              </a:rPr>
              <a:t>m</a:t>
            </a:r>
            <a:r>
              <a:rPr dirty="0" sz="2000" spc="-55" b="1">
                <a:solidFill>
                  <a:srgbClr val="FFFFFF"/>
                </a:solidFill>
                <a:latin typeface="Mirador"/>
                <a:cs typeface="Mirador"/>
              </a:rPr>
              <a:t>f</a:t>
            </a:r>
            <a:r>
              <a:rPr dirty="0" sz="2000" spc="-5" b="1">
                <a:solidFill>
                  <a:srgbClr val="FFFFFF"/>
                </a:solidFill>
                <a:latin typeface="Mirador"/>
                <a:cs typeface="Mirador"/>
              </a:rPr>
              <a:t>o</a:t>
            </a:r>
            <a:r>
              <a:rPr dirty="0" sz="2000" spc="30" b="1">
                <a:solidFill>
                  <a:srgbClr val="FFFFFF"/>
                </a:solidFill>
                <a:latin typeface="Mirador"/>
                <a:cs typeface="Mirador"/>
              </a:rPr>
              <a:t>r</a:t>
            </a:r>
            <a:r>
              <a:rPr dirty="0" sz="2000" spc="-5" b="1">
                <a:solidFill>
                  <a:srgbClr val="FFFFFF"/>
                </a:solidFill>
                <a:latin typeface="Mirador"/>
                <a:cs typeface="Mirador"/>
              </a:rPr>
              <a:t>tu</a:t>
            </a:r>
            <a:endParaRPr sz="2000">
              <a:latin typeface="Mirador"/>
              <a:cs typeface="Mirador"/>
            </a:endParaRPr>
          </a:p>
        </p:txBody>
      </p:sp>
      <p:sp>
        <p:nvSpPr>
          <p:cNvPr id="57" name="object 5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07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dirty="0" spc="5"/>
              <a:t>Projekt</a:t>
            </a:r>
            <a:r>
              <a:rPr dirty="0" spc="15"/>
              <a:t> </a:t>
            </a:r>
            <a:r>
              <a:rPr dirty="0" spc="5"/>
              <a:t>współfinansowany</a:t>
            </a:r>
            <a:r>
              <a:rPr dirty="0" spc="20"/>
              <a:t> </a:t>
            </a:r>
            <a:r>
              <a:rPr dirty="0" spc="-5"/>
              <a:t>ze</a:t>
            </a:r>
            <a:r>
              <a:rPr dirty="0" spc="20"/>
              <a:t> </a:t>
            </a:r>
            <a:r>
              <a:rPr dirty="0"/>
              <a:t>środków</a:t>
            </a:r>
            <a:r>
              <a:rPr dirty="0" spc="15"/>
              <a:t> </a:t>
            </a:r>
            <a:r>
              <a:rPr dirty="0" spc="5"/>
              <a:t>Narodowego</a:t>
            </a:r>
            <a:r>
              <a:rPr dirty="0" spc="20"/>
              <a:t> </a:t>
            </a:r>
            <a:r>
              <a:rPr dirty="0" spc="10"/>
              <a:t>Programu</a:t>
            </a:r>
            <a:r>
              <a:rPr dirty="0" spc="20"/>
              <a:t> </a:t>
            </a:r>
            <a:r>
              <a:rPr dirty="0" spc="-5"/>
              <a:t>Zdrowia</a:t>
            </a:r>
            <a:r>
              <a:rPr dirty="0" spc="15"/>
              <a:t> </a:t>
            </a:r>
            <a:r>
              <a:rPr dirty="0" spc="10"/>
              <a:t>na</a:t>
            </a:r>
            <a:r>
              <a:rPr dirty="0" spc="20"/>
              <a:t> </a:t>
            </a:r>
            <a:r>
              <a:rPr dirty="0"/>
              <a:t>lata</a:t>
            </a:r>
            <a:r>
              <a:rPr dirty="0" spc="20"/>
              <a:t> </a:t>
            </a:r>
            <a:r>
              <a:rPr dirty="0" spc="-15"/>
              <a:t>2016-2020</a:t>
            </a:r>
            <a:r>
              <a:rPr dirty="0" spc="20"/>
              <a:t> </a:t>
            </a:r>
            <a:r>
              <a:rPr dirty="0"/>
              <a:t>przekazanych</a:t>
            </a:r>
            <a:r>
              <a:rPr dirty="0" spc="15"/>
              <a:t> </a:t>
            </a:r>
            <a:r>
              <a:rPr dirty="0" spc="-5"/>
              <a:t>przez</a:t>
            </a:r>
            <a:r>
              <a:rPr dirty="0" spc="20"/>
              <a:t> </a:t>
            </a:r>
            <a:r>
              <a:rPr dirty="0" spc="5"/>
              <a:t>Ministerstwo</a:t>
            </a:r>
            <a:r>
              <a:rPr dirty="0" spc="20"/>
              <a:t> </a:t>
            </a:r>
            <a:r>
              <a:rPr dirty="0"/>
              <a:t>Edukacji</a:t>
            </a:r>
            <a:r>
              <a:rPr dirty="0" spc="15"/>
              <a:t> </a:t>
            </a:r>
            <a:r>
              <a:rPr dirty="0"/>
              <a:t>Narodowej.</a:t>
            </a:r>
            <a:r>
              <a:rPr dirty="0" spc="20"/>
              <a:t> </a:t>
            </a:r>
            <a:r>
              <a:rPr dirty="0" spc="5"/>
              <a:t>Wszystkie</a:t>
            </a:r>
            <a:r>
              <a:rPr dirty="0" spc="20"/>
              <a:t> </a:t>
            </a:r>
            <a:r>
              <a:rPr dirty="0"/>
              <a:t>materiały</a:t>
            </a:r>
            <a:r>
              <a:rPr dirty="0" spc="20"/>
              <a:t> </a:t>
            </a:r>
            <a:r>
              <a:rPr dirty="0" spc="5"/>
              <a:t>dostępne</a:t>
            </a:r>
            <a:r>
              <a:rPr dirty="0" spc="15"/>
              <a:t> </a:t>
            </a:r>
            <a:r>
              <a:rPr dirty="0" spc="10"/>
              <a:t>na</a:t>
            </a:r>
            <a:r>
              <a:rPr dirty="0" spc="20"/>
              <a:t> </a:t>
            </a:r>
            <a:r>
              <a:rPr dirty="0" spc="5"/>
              <a:t>stronie</a:t>
            </a:r>
            <a:r>
              <a:rPr dirty="0" spc="20"/>
              <a:t> </a:t>
            </a:r>
            <a:r>
              <a:rPr dirty="0" spc="5"/>
              <a:t>udostępnione</a:t>
            </a:r>
            <a:r>
              <a:rPr dirty="0" spc="15"/>
              <a:t> </a:t>
            </a:r>
            <a:r>
              <a:rPr dirty="0" spc="10"/>
              <a:t>są</a:t>
            </a:r>
            <a:r>
              <a:rPr dirty="0" spc="20"/>
              <a:t> </a:t>
            </a:r>
            <a:r>
              <a:rPr dirty="0" spc="10"/>
              <a:t>na</a:t>
            </a:r>
            <a:r>
              <a:rPr dirty="0" spc="20"/>
              <a:t> </a:t>
            </a:r>
            <a:r>
              <a:rPr dirty="0" spc="-5"/>
              <a:t>licencji</a:t>
            </a:r>
            <a:r>
              <a:rPr dirty="0" spc="15"/>
              <a:t> </a:t>
            </a:r>
            <a:r>
              <a:rPr dirty="0" spc="5"/>
              <a:t>Creative</a:t>
            </a:r>
            <a:r>
              <a:rPr dirty="0" spc="20"/>
              <a:t> </a:t>
            </a:r>
            <a:r>
              <a:rPr dirty="0" spc="10"/>
              <a:t>Commons</a:t>
            </a:r>
            <a:r>
              <a:rPr dirty="0" spc="20"/>
              <a:t> </a:t>
            </a:r>
            <a:r>
              <a:rPr dirty="0" spc="10"/>
              <a:t>-</a:t>
            </a:r>
            <a:r>
              <a:rPr dirty="0" spc="20"/>
              <a:t> </a:t>
            </a:r>
            <a:r>
              <a:rPr dirty="0" spc="5"/>
              <a:t>Uznanie</a:t>
            </a:r>
            <a:r>
              <a:rPr dirty="0" spc="15"/>
              <a:t> </a:t>
            </a:r>
            <a:r>
              <a:rPr dirty="0"/>
              <a:t>Autorstwa</a:t>
            </a:r>
            <a:r>
              <a:rPr dirty="0" spc="20"/>
              <a:t> </a:t>
            </a:r>
            <a:r>
              <a:rPr dirty="0" spc="10"/>
              <a:t>-</a:t>
            </a:r>
            <a:r>
              <a:rPr dirty="0" spc="20"/>
              <a:t> </a:t>
            </a:r>
            <a:r>
              <a:rPr dirty="0" spc="10"/>
              <a:t>Na</a:t>
            </a:r>
            <a:r>
              <a:rPr dirty="0" spc="15"/>
              <a:t> </a:t>
            </a:r>
            <a:r>
              <a:rPr dirty="0"/>
              <a:t>tych</a:t>
            </a:r>
            <a:r>
              <a:rPr dirty="0" spc="20"/>
              <a:t> </a:t>
            </a:r>
            <a:r>
              <a:rPr dirty="0" spc="5"/>
              <a:t>samych</a:t>
            </a:r>
            <a:r>
              <a:rPr dirty="0" spc="20"/>
              <a:t> </a:t>
            </a:r>
            <a:r>
              <a:rPr dirty="0" spc="5"/>
              <a:t>zasadach</a:t>
            </a:r>
            <a:r>
              <a:rPr dirty="0" spc="20"/>
              <a:t> </a:t>
            </a:r>
            <a:r>
              <a:rPr dirty="0" spc="10"/>
              <a:t>4.0</a:t>
            </a:r>
          </a:p>
        </p:txBody>
      </p:sp>
      <p:sp>
        <p:nvSpPr>
          <p:cNvPr id="56" name="object 56"/>
          <p:cNvSpPr txBox="1"/>
          <p:nvPr/>
        </p:nvSpPr>
        <p:spPr>
          <a:xfrm>
            <a:off x="12033874" y="6860168"/>
            <a:ext cx="1654810" cy="1654810"/>
          </a:xfrm>
          <a:prstGeom prst="rect">
            <a:avLst/>
          </a:prstGeom>
          <a:solidFill>
            <a:srgbClr val="82A3FC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2950">
              <a:latin typeface="Times New Roman"/>
              <a:cs typeface="Times New Roman"/>
            </a:endParaRPr>
          </a:p>
          <a:p>
            <a:pPr marL="448309" marR="448309" indent="-48260">
              <a:lnSpc>
                <a:spcPct val="100000"/>
              </a:lnSpc>
            </a:pPr>
            <a:r>
              <a:rPr dirty="0" sz="2000" spc="-5" b="1">
                <a:solidFill>
                  <a:srgbClr val="FFFFFF"/>
                </a:solidFill>
                <a:latin typeface="Mirador"/>
                <a:cs typeface="Mirador"/>
              </a:rPr>
              <a:t>Strefa  apatii</a:t>
            </a:r>
            <a:endParaRPr sz="2000">
              <a:latin typeface="Mirador"/>
              <a:cs typeface="Mirador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37665" y="10652470"/>
            <a:ext cx="821690" cy="260350"/>
            <a:chOff x="837665" y="10652470"/>
            <a:chExt cx="821690" cy="260350"/>
          </a:xfrm>
        </p:grpSpPr>
        <p:sp>
          <p:nvSpPr>
            <p:cNvPr id="3" name="object 3"/>
            <p:cNvSpPr/>
            <p:nvPr/>
          </p:nvSpPr>
          <p:spPr>
            <a:xfrm>
              <a:off x="902736" y="10752583"/>
              <a:ext cx="23967" cy="1135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869121" y="10683075"/>
              <a:ext cx="176249" cy="19972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961373" y="10734385"/>
              <a:ext cx="35981" cy="2904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016519" y="10761040"/>
              <a:ext cx="30480" cy="10795"/>
            </a:xfrm>
            <a:custGeom>
              <a:avLst/>
              <a:gdLst/>
              <a:ahLst/>
              <a:cxnLst/>
              <a:rect l="l" t="t" r="r" b="b"/>
              <a:pathLst>
                <a:path w="30480" h="10795">
                  <a:moveTo>
                    <a:pt x="0" y="0"/>
                  </a:moveTo>
                  <a:lnTo>
                    <a:pt x="146" y="240"/>
                  </a:lnTo>
                  <a:lnTo>
                    <a:pt x="691" y="2680"/>
                  </a:lnTo>
                  <a:lnTo>
                    <a:pt x="13447" y="8109"/>
                  </a:lnTo>
                  <a:lnTo>
                    <a:pt x="20797" y="10182"/>
                  </a:lnTo>
                  <a:lnTo>
                    <a:pt x="25528" y="9138"/>
                  </a:lnTo>
                  <a:lnTo>
                    <a:pt x="26821" y="8103"/>
                  </a:lnTo>
                  <a:lnTo>
                    <a:pt x="17930" y="8103"/>
                  </a:lnTo>
                  <a:lnTo>
                    <a:pt x="11272" y="5744"/>
                  </a:lnTo>
                  <a:lnTo>
                    <a:pt x="0" y="0"/>
                  </a:lnTo>
                  <a:close/>
                </a:path>
                <a:path w="30480" h="10795">
                  <a:moveTo>
                    <a:pt x="27842" y="4261"/>
                  </a:moveTo>
                  <a:lnTo>
                    <a:pt x="22583" y="7475"/>
                  </a:lnTo>
                  <a:lnTo>
                    <a:pt x="17930" y="8103"/>
                  </a:lnTo>
                  <a:lnTo>
                    <a:pt x="26821" y="8103"/>
                  </a:lnTo>
                  <a:lnTo>
                    <a:pt x="30428" y="5214"/>
                  </a:lnTo>
                  <a:lnTo>
                    <a:pt x="27842" y="4261"/>
                  </a:lnTo>
                  <a:close/>
                </a:path>
              </a:pathLst>
            </a:custGeom>
            <a:solidFill>
              <a:srgbClr val="C7C7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015054" y="10763901"/>
              <a:ext cx="30480" cy="17145"/>
            </a:xfrm>
            <a:custGeom>
              <a:avLst/>
              <a:gdLst/>
              <a:ahLst/>
              <a:cxnLst/>
              <a:rect l="l" t="t" r="r" b="b"/>
              <a:pathLst>
                <a:path w="30480" h="17145">
                  <a:moveTo>
                    <a:pt x="2209" y="0"/>
                  </a:moveTo>
                  <a:lnTo>
                    <a:pt x="2460" y="1727"/>
                  </a:lnTo>
                  <a:lnTo>
                    <a:pt x="0" y="2502"/>
                  </a:lnTo>
                  <a:lnTo>
                    <a:pt x="439" y="3162"/>
                  </a:lnTo>
                  <a:lnTo>
                    <a:pt x="14345" y="11580"/>
                  </a:lnTo>
                  <a:lnTo>
                    <a:pt x="18009" y="13277"/>
                  </a:lnTo>
                  <a:lnTo>
                    <a:pt x="25622" y="16879"/>
                  </a:lnTo>
                  <a:lnTo>
                    <a:pt x="28806" y="13277"/>
                  </a:lnTo>
                  <a:lnTo>
                    <a:pt x="27234" y="13277"/>
                  </a:lnTo>
                  <a:lnTo>
                    <a:pt x="22491" y="11360"/>
                  </a:lnTo>
                  <a:lnTo>
                    <a:pt x="18271" y="9748"/>
                  </a:lnTo>
                  <a:lnTo>
                    <a:pt x="9004" y="4010"/>
                  </a:lnTo>
                  <a:lnTo>
                    <a:pt x="2209" y="0"/>
                  </a:lnTo>
                  <a:close/>
                </a:path>
                <a:path w="30480" h="17145">
                  <a:moveTo>
                    <a:pt x="30177" y="11727"/>
                  </a:moveTo>
                  <a:lnTo>
                    <a:pt x="27234" y="13277"/>
                  </a:lnTo>
                  <a:lnTo>
                    <a:pt x="28806" y="13277"/>
                  </a:lnTo>
                  <a:lnTo>
                    <a:pt x="30177" y="11727"/>
                  </a:lnTo>
                  <a:close/>
                </a:path>
              </a:pathLst>
            </a:custGeom>
            <a:solidFill>
              <a:srgbClr val="E3E3E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015054" y="10763901"/>
              <a:ext cx="30480" cy="17145"/>
            </a:xfrm>
            <a:custGeom>
              <a:avLst/>
              <a:gdLst/>
              <a:ahLst/>
              <a:cxnLst/>
              <a:rect l="l" t="t" r="r" b="b"/>
              <a:pathLst>
                <a:path w="30480" h="17145">
                  <a:moveTo>
                    <a:pt x="0" y="2502"/>
                  </a:moveTo>
                  <a:lnTo>
                    <a:pt x="439" y="3162"/>
                  </a:lnTo>
                  <a:lnTo>
                    <a:pt x="14345" y="11580"/>
                  </a:lnTo>
                  <a:lnTo>
                    <a:pt x="16167" y="12428"/>
                  </a:lnTo>
                  <a:lnTo>
                    <a:pt x="18009" y="13277"/>
                  </a:lnTo>
                  <a:lnTo>
                    <a:pt x="25622" y="16879"/>
                  </a:lnTo>
                  <a:lnTo>
                    <a:pt x="30177" y="11727"/>
                  </a:lnTo>
                  <a:lnTo>
                    <a:pt x="27234" y="13277"/>
                  </a:lnTo>
                  <a:lnTo>
                    <a:pt x="22491" y="11360"/>
                  </a:lnTo>
                  <a:lnTo>
                    <a:pt x="18271" y="9748"/>
                  </a:lnTo>
                  <a:lnTo>
                    <a:pt x="13633" y="6879"/>
                  </a:lnTo>
                  <a:lnTo>
                    <a:pt x="9004" y="4010"/>
                  </a:lnTo>
                  <a:lnTo>
                    <a:pt x="2209" y="0"/>
                  </a:lnTo>
                  <a:lnTo>
                    <a:pt x="2460" y="1727"/>
                  </a:lnTo>
                  <a:lnTo>
                    <a:pt x="0" y="2502"/>
                  </a:lnTo>
                  <a:close/>
                </a:path>
              </a:pathLst>
            </a:custGeom>
            <a:ln w="3175">
              <a:solidFill>
                <a:srgbClr val="E3E3E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841972" y="10684996"/>
              <a:ext cx="90577" cy="14076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894391" y="10738835"/>
              <a:ext cx="27685" cy="2073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871321" y="10842771"/>
              <a:ext cx="153035" cy="32384"/>
            </a:xfrm>
            <a:custGeom>
              <a:avLst/>
              <a:gdLst/>
              <a:ahLst/>
              <a:cxnLst/>
              <a:rect l="l" t="t" r="r" b="b"/>
              <a:pathLst>
                <a:path w="153034" h="32384">
                  <a:moveTo>
                    <a:pt x="7835" y="24930"/>
                  </a:moveTo>
                  <a:lnTo>
                    <a:pt x="7556" y="24206"/>
                  </a:lnTo>
                  <a:lnTo>
                    <a:pt x="6819" y="23622"/>
                  </a:lnTo>
                  <a:lnTo>
                    <a:pt x="6159" y="21653"/>
                  </a:lnTo>
                  <a:lnTo>
                    <a:pt x="6337" y="20548"/>
                  </a:lnTo>
                  <a:lnTo>
                    <a:pt x="5994" y="19342"/>
                  </a:lnTo>
                  <a:lnTo>
                    <a:pt x="3670" y="20548"/>
                  </a:lnTo>
                  <a:lnTo>
                    <a:pt x="0" y="19570"/>
                  </a:lnTo>
                  <a:lnTo>
                    <a:pt x="254" y="21564"/>
                  </a:lnTo>
                  <a:lnTo>
                    <a:pt x="1701" y="22796"/>
                  </a:lnTo>
                  <a:lnTo>
                    <a:pt x="4457" y="24396"/>
                  </a:lnTo>
                  <a:lnTo>
                    <a:pt x="6096" y="24993"/>
                  </a:lnTo>
                  <a:lnTo>
                    <a:pt x="7835" y="24930"/>
                  </a:lnTo>
                  <a:close/>
                </a:path>
                <a:path w="153034" h="32384">
                  <a:moveTo>
                    <a:pt x="19558" y="29298"/>
                  </a:moveTo>
                  <a:lnTo>
                    <a:pt x="18630" y="28892"/>
                  </a:lnTo>
                  <a:lnTo>
                    <a:pt x="16408" y="27178"/>
                  </a:lnTo>
                  <a:lnTo>
                    <a:pt x="16268" y="25819"/>
                  </a:lnTo>
                  <a:lnTo>
                    <a:pt x="13893" y="28041"/>
                  </a:lnTo>
                  <a:lnTo>
                    <a:pt x="10934" y="27457"/>
                  </a:lnTo>
                  <a:lnTo>
                    <a:pt x="11506" y="30391"/>
                  </a:lnTo>
                  <a:lnTo>
                    <a:pt x="17526" y="32067"/>
                  </a:lnTo>
                  <a:lnTo>
                    <a:pt x="19558" y="29298"/>
                  </a:lnTo>
                  <a:close/>
                </a:path>
                <a:path w="153034" h="32384">
                  <a:moveTo>
                    <a:pt x="37274" y="21513"/>
                  </a:moveTo>
                  <a:lnTo>
                    <a:pt x="36918" y="18072"/>
                  </a:lnTo>
                  <a:lnTo>
                    <a:pt x="36703" y="17932"/>
                  </a:lnTo>
                  <a:lnTo>
                    <a:pt x="35039" y="17932"/>
                  </a:lnTo>
                  <a:lnTo>
                    <a:pt x="32359" y="17932"/>
                  </a:lnTo>
                  <a:lnTo>
                    <a:pt x="32016" y="17195"/>
                  </a:lnTo>
                  <a:lnTo>
                    <a:pt x="31940" y="18846"/>
                  </a:lnTo>
                  <a:lnTo>
                    <a:pt x="31165" y="20294"/>
                  </a:lnTo>
                  <a:lnTo>
                    <a:pt x="30480" y="20434"/>
                  </a:lnTo>
                  <a:lnTo>
                    <a:pt x="30200" y="20967"/>
                  </a:lnTo>
                  <a:lnTo>
                    <a:pt x="32651" y="22326"/>
                  </a:lnTo>
                  <a:lnTo>
                    <a:pt x="37274" y="21513"/>
                  </a:lnTo>
                  <a:close/>
                </a:path>
                <a:path w="153034" h="32384">
                  <a:moveTo>
                    <a:pt x="115430" y="15836"/>
                  </a:moveTo>
                  <a:lnTo>
                    <a:pt x="115125" y="14897"/>
                  </a:lnTo>
                  <a:lnTo>
                    <a:pt x="114935" y="14605"/>
                  </a:lnTo>
                  <a:lnTo>
                    <a:pt x="112661" y="15697"/>
                  </a:lnTo>
                  <a:lnTo>
                    <a:pt x="111594" y="15836"/>
                  </a:lnTo>
                  <a:lnTo>
                    <a:pt x="115430" y="15836"/>
                  </a:lnTo>
                  <a:close/>
                </a:path>
                <a:path w="153034" h="32384">
                  <a:moveTo>
                    <a:pt x="117944" y="17792"/>
                  </a:moveTo>
                  <a:lnTo>
                    <a:pt x="116293" y="17526"/>
                  </a:lnTo>
                  <a:lnTo>
                    <a:pt x="115595" y="16344"/>
                  </a:lnTo>
                  <a:lnTo>
                    <a:pt x="115468" y="15963"/>
                  </a:lnTo>
                  <a:lnTo>
                    <a:pt x="110642" y="15963"/>
                  </a:lnTo>
                  <a:lnTo>
                    <a:pt x="109499" y="15963"/>
                  </a:lnTo>
                  <a:lnTo>
                    <a:pt x="110426" y="19075"/>
                  </a:lnTo>
                  <a:lnTo>
                    <a:pt x="116078" y="20370"/>
                  </a:lnTo>
                  <a:lnTo>
                    <a:pt x="117944" y="17792"/>
                  </a:lnTo>
                  <a:close/>
                </a:path>
                <a:path w="153034" h="32384">
                  <a:moveTo>
                    <a:pt x="136994" y="24422"/>
                  </a:moveTo>
                  <a:lnTo>
                    <a:pt x="134175" y="25438"/>
                  </a:lnTo>
                  <a:lnTo>
                    <a:pt x="132562" y="25425"/>
                  </a:lnTo>
                  <a:lnTo>
                    <a:pt x="132283" y="25069"/>
                  </a:lnTo>
                  <a:lnTo>
                    <a:pt x="131546" y="26111"/>
                  </a:lnTo>
                  <a:lnTo>
                    <a:pt x="130314" y="26657"/>
                  </a:lnTo>
                  <a:lnTo>
                    <a:pt x="129387" y="27533"/>
                  </a:lnTo>
                  <a:lnTo>
                    <a:pt x="131876" y="29019"/>
                  </a:lnTo>
                  <a:lnTo>
                    <a:pt x="135661" y="27787"/>
                  </a:lnTo>
                  <a:lnTo>
                    <a:pt x="136791" y="25565"/>
                  </a:lnTo>
                  <a:lnTo>
                    <a:pt x="136779" y="25438"/>
                  </a:lnTo>
                  <a:lnTo>
                    <a:pt x="136994" y="24422"/>
                  </a:lnTo>
                  <a:close/>
                </a:path>
                <a:path w="153034" h="32384">
                  <a:moveTo>
                    <a:pt x="147243" y="16802"/>
                  </a:moveTo>
                  <a:lnTo>
                    <a:pt x="147116" y="16370"/>
                  </a:lnTo>
                  <a:lnTo>
                    <a:pt x="144919" y="17094"/>
                  </a:lnTo>
                  <a:lnTo>
                    <a:pt x="142379" y="16941"/>
                  </a:lnTo>
                  <a:lnTo>
                    <a:pt x="142405" y="19532"/>
                  </a:lnTo>
                  <a:lnTo>
                    <a:pt x="142252" y="20383"/>
                  </a:lnTo>
                  <a:lnTo>
                    <a:pt x="141744" y="21818"/>
                  </a:lnTo>
                  <a:lnTo>
                    <a:pt x="145110" y="22059"/>
                  </a:lnTo>
                  <a:lnTo>
                    <a:pt x="146723" y="19532"/>
                  </a:lnTo>
                  <a:lnTo>
                    <a:pt x="147193" y="17094"/>
                  </a:lnTo>
                  <a:lnTo>
                    <a:pt x="147243" y="16802"/>
                  </a:lnTo>
                  <a:close/>
                </a:path>
                <a:path w="153034" h="32384">
                  <a:moveTo>
                    <a:pt x="152450" y="6705"/>
                  </a:moveTo>
                  <a:lnTo>
                    <a:pt x="152184" y="673"/>
                  </a:lnTo>
                  <a:lnTo>
                    <a:pt x="149212" y="0"/>
                  </a:lnTo>
                  <a:lnTo>
                    <a:pt x="148577" y="1854"/>
                  </a:lnTo>
                  <a:lnTo>
                    <a:pt x="148247" y="4368"/>
                  </a:lnTo>
                  <a:lnTo>
                    <a:pt x="147739" y="5232"/>
                  </a:lnTo>
                  <a:lnTo>
                    <a:pt x="148945" y="5816"/>
                  </a:lnTo>
                  <a:lnTo>
                    <a:pt x="149352" y="7188"/>
                  </a:lnTo>
                  <a:lnTo>
                    <a:pt x="150075" y="8267"/>
                  </a:lnTo>
                  <a:lnTo>
                    <a:pt x="152450" y="6705"/>
                  </a:lnTo>
                  <a:close/>
                </a:path>
              </a:pathLst>
            </a:custGeom>
            <a:solidFill>
              <a:srgbClr val="FFCC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922894" y="10661217"/>
              <a:ext cx="123506" cy="10066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866272" y="10847281"/>
              <a:ext cx="6985" cy="8255"/>
            </a:xfrm>
            <a:custGeom>
              <a:avLst/>
              <a:gdLst/>
              <a:ahLst/>
              <a:cxnLst/>
              <a:rect l="l" t="t" r="r" b="b"/>
              <a:pathLst>
                <a:path w="6984" h="8254">
                  <a:moveTo>
                    <a:pt x="2020" y="0"/>
                  </a:moveTo>
                  <a:lnTo>
                    <a:pt x="0" y="2031"/>
                  </a:lnTo>
                  <a:lnTo>
                    <a:pt x="397" y="7696"/>
                  </a:lnTo>
                  <a:lnTo>
                    <a:pt x="3497" y="8188"/>
                  </a:lnTo>
                  <a:lnTo>
                    <a:pt x="3455" y="5612"/>
                  </a:lnTo>
                  <a:lnTo>
                    <a:pt x="5141" y="4743"/>
                  </a:lnTo>
                  <a:lnTo>
                    <a:pt x="6533" y="3601"/>
                  </a:lnTo>
                  <a:lnTo>
                    <a:pt x="3204" y="2952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rgbClr val="FFCC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940441" y="10862722"/>
              <a:ext cx="12065" cy="28575"/>
            </a:xfrm>
            <a:custGeom>
              <a:avLst/>
              <a:gdLst/>
              <a:ahLst/>
              <a:cxnLst/>
              <a:rect l="l" t="t" r="r" b="b"/>
              <a:pathLst>
                <a:path w="12065" h="28575">
                  <a:moveTo>
                    <a:pt x="931" y="4973"/>
                  </a:moveTo>
                  <a:lnTo>
                    <a:pt x="0" y="21831"/>
                  </a:lnTo>
                  <a:lnTo>
                    <a:pt x="5005" y="25266"/>
                  </a:lnTo>
                  <a:lnTo>
                    <a:pt x="5078" y="28334"/>
                  </a:lnTo>
                  <a:lnTo>
                    <a:pt x="7504" y="24585"/>
                  </a:lnTo>
                  <a:lnTo>
                    <a:pt x="4952" y="24585"/>
                  </a:lnTo>
                  <a:lnTo>
                    <a:pt x="345" y="20323"/>
                  </a:lnTo>
                  <a:lnTo>
                    <a:pt x="999" y="6114"/>
                  </a:lnTo>
                  <a:lnTo>
                    <a:pt x="931" y="4973"/>
                  </a:lnTo>
                  <a:close/>
                </a:path>
                <a:path w="12065" h="28575">
                  <a:moveTo>
                    <a:pt x="10080" y="18028"/>
                  </a:moveTo>
                  <a:lnTo>
                    <a:pt x="4952" y="24585"/>
                  </a:lnTo>
                  <a:lnTo>
                    <a:pt x="7504" y="24585"/>
                  </a:lnTo>
                  <a:lnTo>
                    <a:pt x="9633" y="21297"/>
                  </a:lnTo>
                  <a:lnTo>
                    <a:pt x="10080" y="18028"/>
                  </a:lnTo>
                  <a:close/>
                </a:path>
                <a:path w="12065" h="28575">
                  <a:moveTo>
                    <a:pt x="10704" y="12512"/>
                  </a:moveTo>
                  <a:lnTo>
                    <a:pt x="10167" y="17392"/>
                  </a:lnTo>
                  <a:lnTo>
                    <a:pt x="10080" y="18028"/>
                  </a:lnTo>
                  <a:lnTo>
                    <a:pt x="11486" y="16229"/>
                  </a:lnTo>
                  <a:lnTo>
                    <a:pt x="10704" y="12512"/>
                  </a:lnTo>
                  <a:close/>
                </a:path>
                <a:path w="12065" h="28575">
                  <a:moveTo>
                    <a:pt x="9926" y="0"/>
                  </a:moveTo>
                  <a:lnTo>
                    <a:pt x="9643" y="1151"/>
                  </a:lnTo>
                  <a:lnTo>
                    <a:pt x="9277" y="2261"/>
                  </a:lnTo>
                  <a:lnTo>
                    <a:pt x="8785" y="3382"/>
                  </a:lnTo>
                  <a:lnTo>
                    <a:pt x="10704" y="12512"/>
                  </a:lnTo>
                  <a:lnTo>
                    <a:pt x="11151" y="8460"/>
                  </a:lnTo>
                  <a:lnTo>
                    <a:pt x="9737" y="4408"/>
                  </a:lnTo>
                  <a:lnTo>
                    <a:pt x="10537" y="4408"/>
                  </a:lnTo>
                  <a:lnTo>
                    <a:pt x="10661" y="1151"/>
                  </a:lnTo>
                  <a:lnTo>
                    <a:pt x="10722" y="523"/>
                  </a:lnTo>
                  <a:lnTo>
                    <a:pt x="10250" y="178"/>
                  </a:lnTo>
                  <a:lnTo>
                    <a:pt x="9926" y="0"/>
                  </a:lnTo>
                  <a:close/>
                </a:path>
                <a:path w="12065" h="28575">
                  <a:moveTo>
                    <a:pt x="10537" y="4408"/>
                  </a:moveTo>
                  <a:lnTo>
                    <a:pt x="9737" y="4408"/>
                  </a:lnTo>
                  <a:lnTo>
                    <a:pt x="10879" y="6114"/>
                  </a:lnTo>
                  <a:lnTo>
                    <a:pt x="11968" y="7413"/>
                  </a:lnTo>
                  <a:lnTo>
                    <a:pt x="10512" y="5193"/>
                  </a:lnTo>
                  <a:lnTo>
                    <a:pt x="10537" y="4408"/>
                  </a:lnTo>
                  <a:close/>
                </a:path>
              </a:pathLst>
            </a:custGeom>
            <a:solidFill>
              <a:srgbClr val="C7C7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1081998" y="10692187"/>
              <a:ext cx="2540" cy="173990"/>
            </a:xfrm>
            <a:custGeom>
              <a:avLst/>
              <a:gdLst/>
              <a:ahLst/>
              <a:cxnLst/>
              <a:rect l="l" t="t" r="r" b="b"/>
              <a:pathLst>
                <a:path w="2540" h="173990">
                  <a:moveTo>
                    <a:pt x="2429" y="0"/>
                  </a:moveTo>
                  <a:lnTo>
                    <a:pt x="0" y="0"/>
                  </a:lnTo>
                  <a:lnTo>
                    <a:pt x="0" y="173439"/>
                  </a:lnTo>
                  <a:lnTo>
                    <a:pt x="2429" y="173439"/>
                  </a:lnTo>
                  <a:lnTo>
                    <a:pt x="2429" y="0"/>
                  </a:lnTo>
                  <a:close/>
                </a:path>
              </a:pathLst>
            </a:custGeom>
            <a:solidFill>
              <a:srgbClr val="B3B3B3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/>
          <p:nvPr/>
        </p:nvSpPr>
        <p:spPr>
          <a:xfrm>
            <a:off x="1874160" y="10644752"/>
            <a:ext cx="783325" cy="27384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17" name="object 17"/>
          <p:cNvGrpSpPr/>
          <p:nvPr/>
        </p:nvGrpSpPr>
        <p:grpSpPr>
          <a:xfrm>
            <a:off x="2870683" y="10601144"/>
            <a:ext cx="993140" cy="311785"/>
            <a:chOff x="2870683" y="10601144"/>
            <a:chExt cx="993140" cy="311785"/>
          </a:xfrm>
        </p:grpSpPr>
        <p:sp>
          <p:nvSpPr>
            <p:cNvPr id="18" name="object 18"/>
            <p:cNvSpPr/>
            <p:nvPr/>
          </p:nvSpPr>
          <p:spPr>
            <a:xfrm>
              <a:off x="2870683" y="10601144"/>
              <a:ext cx="992982" cy="31116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2932519" y="10876757"/>
              <a:ext cx="9525" cy="8255"/>
            </a:xfrm>
            <a:custGeom>
              <a:avLst/>
              <a:gdLst/>
              <a:ahLst/>
              <a:cxnLst/>
              <a:rect l="l" t="t" r="r" b="b"/>
              <a:pathLst>
                <a:path w="9525" h="8254">
                  <a:moveTo>
                    <a:pt x="3549" y="0"/>
                  </a:moveTo>
                  <a:lnTo>
                    <a:pt x="1204" y="680"/>
                  </a:lnTo>
                  <a:lnTo>
                    <a:pt x="607" y="2335"/>
                  </a:lnTo>
                  <a:lnTo>
                    <a:pt x="0" y="4010"/>
                  </a:lnTo>
                  <a:lnTo>
                    <a:pt x="1350" y="6041"/>
                  </a:lnTo>
                  <a:lnTo>
                    <a:pt x="5884" y="7685"/>
                  </a:lnTo>
                  <a:lnTo>
                    <a:pt x="8198" y="6994"/>
                  </a:lnTo>
                  <a:lnTo>
                    <a:pt x="9413" y="3664"/>
                  </a:lnTo>
                  <a:lnTo>
                    <a:pt x="8083" y="1643"/>
                  </a:lnTo>
                  <a:lnTo>
                    <a:pt x="3549" y="0"/>
                  </a:lnTo>
                  <a:close/>
                </a:path>
              </a:pathLst>
            </a:custGeom>
            <a:solidFill>
              <a:srgbClr val="A51735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0" name="object 20"/>
          <p:cNvSpPr txBox="1"/>
          <p:nvPr/>
        </p:nvSpPr>
        <p:spPr>
          <a:xfrm>
            <a:off x="14268921" y="659462"/>
            <a:ext cx="5426710" cy="3270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950" spc="10" b="1">
                <a:solidFill>
                  <a:srgbClr val="FFFFFF"/>
                </a:solidFill>
                <a:latin typeface="Mirador"/>
                <a:cs typeface="Mirador"/>
              </a:rPr>
              <a:t>Bezpieczeństwo psychiczne </a:t>
            </a:r>
            <a:r>
              <a:rPr dirty="0" sz="1950" spc="5" b="1">
                <a:solidFill>
                  <a:srgbClr val="FFFFFF"/>
                </a:solidFill>
                <a:latin typeface="Mirador"/>
                <a:cs typeface="Mirador"/>
              </a:rPr>
              <a:t>i</a:t>
            </a:r>
            <a:r>
              <a:rPr dirty="0" sz="1950" spc="-35" b="1">
                <a:solidFill>
                  <a:srgbClr val="FFFFFF"/>
                </a:solidFill>
                <a:latin typeface="Mirador"/>
                <a:cs typeface="Mirador"/>
              </a:rPr>
              <a:t> </a:t>
            </a:r>
            <a:r>
              <a:rPr dirty="0" sz="1950" spc="20" b="1">
                <a:solidFill>
                  <a:srgbClr val="FFFFFF"/>
                </a:solidFill>
                <a:latin typeface="Mirador"/>
                <a:cs typeface="Mirador"/>
              </a:rPr>
              <a:t>emocjonalne</a:t>
            </a:r>
            <a:endParaRPr sz="1950">
              <a:latin typeface="Mirador"/>
              <a:cs typeface="Mirador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9328934" y="1420844"/>
            <a:ext cx="367030" cy="47815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2950" spc="5" b="1">
                <a:solidFill>
                  <a:srgbClr val="FFFFFF"/>
                </a:solidFill>
                <a:latin typeface="Mirador"/>
                <a:cs typeface="Mirador"/>
              </a:rPr>
              <a:t>12</a:t>
            </a:r>
            <a:endParaRPr sz="2950">
              <a:latin typeface="Mirador"/>
              <a:cs typeface="Mirador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8160107" y="1202235"/>
            <a:ext cx="1522730" cy="138430"/>
          </a:xfrm>
          <a:custGeom>
            <a:avLst/>
            <a:gdLst/>
            <a:ahLst/>
            <a:cxnLst/>
            <a:rect l="l" t="t" r="r" b="b"/>
            <a:pathLst>
              <a:path w="1522730" h="138430">
                <a:moveTo>
                  <a:pt x="1522665" y="0"/>
                </a:moveTo>
                <a:lnTo>
                  <a:pt x="0" y="0"/>
                </a:lnTo>
                <a:lnTo>
                  <a:pt x="0" y="138037"/>
                </a:lnTo>
                <a:lnTo>
                  <a:pt x="1522665" y="138037"/>
                </a:lnTo>
                <a:lnTo>
                  <a:pt x="1522665" y="0"/>
                </a:lnTo>
                <a:close/>
              </a:path>
            </a:pathLst>
          </a:custGeom>
          <a:solidFill>
            <a:srgbClr val="EBF2FA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23" name="object 23"/>
          <p:cNvGrpSpPr/>
          <p:nvPr/>
        </p:nvGrpSpPr>
        <p:grpSpPr>
          <a:xfrm>
            <a:off x="638451" y="722421"/>
            <a:ext cx="1576705" cy="617855"/>
            <a:chOff x="638451" y="722421"/>
            <a:chExt cx="1576705" cy="617855"/>
          </a:xfrm>
        </p:grpSpPr>
        <p:sp>
          <p:nvSpPr>
            <p:cNvPr id="24" name="object 24"/>
            <p:cNvSpPr/>
            <p:nvPr/>
          </p:nvSpPr>
          <p:spPr>
            <a:xfrm>
              <a:off x="638451" y="880161"/>
              <a:ext cx="1576705" cy="273050"/>
            </a:xfrm>
            <a:custGeom>
              <a:avLst/>
              <a:gdLst/>
              <a:ahLst/>
              <a:cxnLst/>
              <a:rect l="l" t="t" r="r" b="b"/>
              <a:pathLst>
                <a:path w="1576705" h="273050">
                  <a:moveTo>
                    <a:pt x="1576234" y="0"/>
                  </a:moveTo>
                  <a:lnTo>
                    <a:pt x="0" y="0"/>
                  </a:lnTo>
                  <a:lnTo>
                    <a:pt x="0" y="272567"/>
                  </a:lnTo>
                  <a:lnTo>
                    <a:pt x="1576234" y="272567"/>
                  </a:lnTo>
                  <a:lnTo>
                    <a:pt x="1576234" y="0"/>
                  </a:lnTo>
                  <a:close/>
                </a:path>
              </a:pathLst>
            </a:custGeom>
            <a:solidFill>
              <a:srgbClr val="82A3F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798703" y="722432"/>
              <a:ext cx="1280795" cy="617855"/>
            </a:xfrm>
            <a:custGeom>
              <a:avLst/>
              <a:gdLst/>
              <a:ahLst/>
              <a:cxnLst/>
              <a:rect l="l" t="t" r="r" b="b"/>
              <a:pathLst>
                <a:path w="1280795" h="617855">
                  <a:moveTo>
                    <a:pt x="410679" y="432498"/>
                  </a:moveTo>
                  <a:lnTo>
                    <a:pt x="404787" y="385940"/>
                  </a:lnTo>
                  <a:lnTo>
                    <a:pt x="387527" y="343890"/>
                  </a:lnTo>
                  <a:lnTo>
                    <a:pt x="359549" y="306019"/>
                  </a:lnTo>
                  <a:lnTo>
                    <a:pt x="321462" y="272021"/>
                  </a:lnTo>
                  <a:lnTo>
                    <a:pt x="216268" y="193078"/>
                  </a:lnTo>
                  <a:lnTo>
                    <a:pt x="187325" y="168363"/>
                  </a:lnTo>
                  <a:lnTo>
                    <a:pt x="167144" y="144043"/>
                  </a:lnTo>
                  <a:lnTo>
                    <a:pt x="155321" y="119583"/>
                  </a:lnTo>
                  <a:lnTo>
                    <a:pt x="151472" y="94386"/>
                  </a:lnTo>
                  <a:lnTo>
                    <a:pt x="155054" y="69532"/>
                  </a:lnTo>
                  <a:lnTo>
                    <a:pt x="166941" y="45834"/>
                  </a:lnTo>
                  <a:lnTo>
                    <a:pt x="188760" y="28092"/>
                  </a:lnTo>
                  <a:lnTo>
                    <a:pt x="222173" y="21107"/>
                  </a:lnTo>
                  <a:lnTo>
                    <a:pt x="253377" y="21780"/>
                  </a:lnTo>
                  <a:lnTo>
                    <a:pt x="253377" y="304"/>
                  </a:lnTo>
                  <a:lnTo>
                    <a:pt x="212902" y="0"/>
                  </a:lnTo>
                  <a:lnTo>
                    <a:pt x="155270" y="5511"/>
                  </a:lnTo>
                  <a:lnTo>
                    <a:pt x="107022" y="21056"/>
                  </a:lnTo>
                  <a:lnTo>
                    <a:pt x="67983" y="45046"/>
                  </a:lnTo>
                  <a:lnTo>
                    <a:pt x="37947" y="75971"/>
                  </a:lnTo>
                  <a:lnTo>
                    <a:pt x="16738" y="112268"/>
                  </a:lnTo>
                  <a:lnTo>
                    <a:pt x="4152" y="152387"/>
                  </a:lnTo>
                  <a:lnTo>
                    <a:pt x="0" y="194779"/>
                  </a:lnTo>
                  <a:lnTo>
                    <a:pt x="4610" y="238125"/>
                  </a:lnTo>
                  <a:lnTo>
                    <a:pt x="18618" y="276961"/>
                  </a:lnTo>
                  <a:lnTo>
                    <a:pt x="42240" y="311607"/>
                  </a:lnTo>
                  <a:lnTo>
                    <a:pt x="75730" y="342379"/>
                  </a:lnTo>
                  <a:lnTo>
                    <a:pt x="175882" y="417906"/>
                  </a:lnTo>
                  <a:lnTo>
                    <a:pt x="200787" y="438886"/>
                  </a:lnTo>
                  <a:lnTo>
                    <a:pt x="221107" y="462203"/>
                  </a:lnTo>
                  <a:lnTo>
                    <a:pt x="234810" y="488251"/>
                  </a:lnTo>
                  <a:lnTo>
                    <a:pt x="239826" y="517448"/>
                  </a:lnTo>
                  <a:lnTo>
                    <a:pt x="234975" y="545236"/>
                  </a:lnTo>
                  <a:lnTo>
                    <a:pt x="220586" y="567867"/>
                  </a:lnTo>
                  <a:lnTo>
                    <a:pt x="196875" y="583095"/>
                  </a:lnTo>
                  <a:lnTo>
                    <a:pt x="164096" y="588683"/>
                  </a:lnTo>
                  <a:lnTo>
                    <a:pt x="150114" y="588010"/>
                  </a:lnTo>
                  <a:lnTo>
                    <a:pt x="137375" y="586536"/>
                  </a:lnTo>
                  <a:lnTo>
                    <a:pt x="124536" y="584390"/>
                  </a:lnTo>
                  <a:lnTo>
                    <a:pt x="17843" y="426288"/>
                  </a:lnTo>
                  <a:lnTo>
                    <a:pt x="17843" y="596658"/>
                  </a:lnTo>
                  <a:lnTo>
                    <a:pt x="44081" y="603250"/>
                  </a:lnTo>
                  <a:lnTo>
                    <a:pt x="79514" y="610171"/>
                  </a:lnTo>
                  <a:lnTo>
                    <a:pt x="122161" y="615632"/>
                  </a:lnTo>
                  <a:lnTo>
                    <a:pt x="169989" y="617855"/>
                  </a:lnTo>
                  <a:lnTo>
                    <a:pt x="235788" y="612800"/>
                  </a:lnTo>
                  <a:lnTo>
                    <a:pt x="290576" y="598512"/>
                  </a:lnTo>
                  <a:lnTo>
                    <a:pt x="334670" y="576237"/>
                  </a:lnTo>
                  <a:lnTo>
                    <a:pt x="368414" y="547230"/>
                  </a:lnTo>
                  <a:lnTo>
                    <a:pt x="392112" y="512775"/>
                  </a:lnTo>
                  <a:lnTo>
                    <a:pt x="406082" y="474103"/>
                  </a:lnTo>
                  <a:lnTo>
                    <a:pt x="410679" y="432498"/>
                  </a:lnTo>
                  <a:close/>
                </a:path>
                <a:path w="1280795" h="617855">
                  <a:moveTo>
                    <a:pt x="1015860" y="585343"/>
                  </a:moveTo>
                  <a:lnTo>
                    <a:pt x="945705" y="585343"/>
                  </a:lnTo>
                  <a:lnTo>
                    <a:pt x="945705" y="2743"/>
                  </a:lnTo>
                  <a:lnTo>
                    <a:pt x="769061" y="2743"/>
                  </a:lnTo>
                  <a:lnTo>
                    <a:pt x="643966" y="334543"/>
                  </a:lnTo>
                  <a:lnTo>
                    <a:pt x="518883" y="2743"/>
                  </a:lnTo>
                  <a:lnTo>
                    <a:pt x="311124" y="825"/>
                  </a:lnTo>
                  <a:lnTo>
                    <a:pt x="547636" y="606018"/>
                  </a:lnTo>
                  <a:lnTo>
                    <a:pt x="576376" y="606018"/>
                  </a:lnTo>
                  <a:lnTo>
                    <a:pt x="750455" y="144932"/>
                  </a:lnTo>
                  <a:lnTo>
                    <a:pt x="750455" y="585343"/>
                  </a:lnTo>
                  <a:lnTo>
                    <a:pt x="657504" y="585343"/>
                  </a:lnTo>
                  <a:lnTo>
                    <a:pt x="657504" y="606018"/>
                  </a:lnTo>
                  <a:lnTo>
                    <a:pt x="1015860" y="606018"/>
                  </a:lnTo>
                  <a:lnTo>
                    <a:pt x="1015860" y="585343"/>
                  </a:lnTo>
                  <a:close/>
                </a:path>
                <a:path w="1280795" h="617855">
                  <a:moveTo>
                    <a:pt x="1280642" y="182727"/>
                  </a:moveTo>
                  <a:lnTo>
                    <a:pt x="1275905" y="140792"/>
                  </a:lnTo>
                  <a:lnTo>
                    <a:pt x="1261910" y="104559"/>
                  </a:lnTo>
                  <a:lnTo>
                    <a:pt x="1239024" y="73964"/>
                  </a:lnTo>
                  <a:lnTo>
                    <a:pt x="1207592" y="48920"/>
                  </a:lnTo>
                  <a:lnTo>
                    <a:pt x="1167968" y="29349"/>
                  </a:lnTo>
                  <a:lnTo>
                    <a:pt x="1120495" y="15176"/>
                  </a:lnTo>
                  <a:lnTo>
                    <a:pt x="1065530" y="6337"/>
                  </a:lnTo>
                  <a:lnTo>
                    <a:pt x="1003427" y="2730"/>
                  </a:lnTo>
                  <a:lnTo>
                    <a:pt x="1003427" y="23418"/>
                  </a:lnTo>
                  <a:lnTo>
                    <a:pt x="1038707" y="43192"/>
                  </a:lnTo>
                  <a:lnTo>
                    <a:pt x="1064704" y="79286"/>
                  </a:lnTo>
                  <a:lnTo>
                    <a:pt x="1080770" y="130302"/>
                  </a:lnTo>
                  <a:lnTo>
                    <a:pt x="1086256" y="194805"/>
                  </a:lnTo>
                  <a:lnTo>
                    <a:pt x="1081849" y="253707"/>
                  </a:lnTo>
                  <a:lnTo>
                    <a:pt x="1070622" y="296379"/>
                  </a:lnTo>
                  <a:lnTo>
                    <a:pt x="1039774" y="343039"/>
                  </a:lnTo>
                  <a:lnTo>
                    <a:pt x="1016101" y="355117"/>
                  </a:lnTo>
                  <a:lnTo>
                    <a:pt x="1016101" y="371487"/>
                  </a:lnTo>
                  <a:lnTo>
                    <a:pt x="1024305" y="372973"/>
                  </a:lnTo>
                  <a:lnTo>
                    <a:pt x="1031011" y="373748"/>
                  </a:lnTo>
                  <a:lnTo>
                    <a:pt x="1039761" y="374027"/>
                  </a:lnTo>
                  <a:lnTo>
                    <a:pt x="1054138" y="374065"/>
                  </a:lnTo>
                  <a:lnTo>
                    <a:pt x="1109802" y="369303"/>
                  </a:lnTo>
                  <a:lnTo>
                    <a:pt x="1158913" y="355587"/>
                  </a:lnTo>
                  <a:lnTo>
                    <a:pt x="1200772" y="333768"/>
                  </a:lnTo>
                  <a:lnTo>
                    <a:pt x="1234605" y="304711"/>
                  </a:lnTo>
                  <a:lnTo>
                    <a:pt x="1259687" y="269290"/>
                  </a:lnTo>
                  <a:lnTo>
                    <a:pt x="1275283" y="228333"/>
                  </a:lnTo>
                  <a:lnTo>
                    <a:pt x="1280642" y="18272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6" name="object 26"/>
          <p:cNvSpPr/>
          <p:nvPr/>
        </p:nvSpPr>
        <p:spPr>
          <a:xfrm>
            <a:off x="2283804" y="829804"/>
            <a:ext cx="1065620" cy="35932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/>
          <p:nvPr/>
        </p:nvSpPr>
        <p:spPr>
          <a:xfrm>
            <a:off x="1615634" y="3754720"/>
            <a:ext cx="12567285" cy="3868420"/>
          </a:xfrm>
          <a:prstGeom prst="rect">
            <a:avLst/>
          </a:prstGeom>
        </p:spPr>
        <p:txBody>
          <a:bodyPr wrap="square" lIns="0" tIns="35560" rIns="0" bIns="0" rtlCol="0" vert="horz">
            <a:spAutoFit/>
          </a:bodyPr>
          <a:lstStyle/>
          <a:p>
            <a:pPr marL="12700" marR="427990">
              <a:lnSpc>
                <a:spcPts val="2970"/>
              </a:lnSpc>
              <a:spcBef>
                <a:spcPts val="280"/>
              </a:spcBef>
              <a:tabLst>
                <a:tab pos="5094605" algn="l"/>
              </a:tabLst>
            </a:pPr>
            <a:r>
              <a:rPr dirty="0" sz="2550" spc="-10" b="1">
                <a:solidFill>
                  <a:srgbClr val="0D1CD1"/>
                </a:solidFill>
                <a:latin typeface="Mirador"/>
                <a:cs typeface="Mirador"/>
              </a:rPr>
              <a:t>Na </a:t>
            </a:r>
            <a:r>
              <a:rPr dirty="0" sz="2550" b="1">
                <a:solidFill>
                  <a:srgbClr val="0D1CD1"/>
                </a:solidFill>
                <a:latin typeface="Mirador"/>
                <a:cs typeface="Mirador"/>
              </a:rPr>
              <a:t>co </a:t>
            </a:r>
            <a:r>
              <a:rPr dirty="0" sz="2550" spc="5" b="1">
                <a:solidFill>
                  <a:srgbClr val="0D1CD1"/>
                </a:solidFill>
                <a:latin typeface="Mirador"/>
                <a:cs typeface="Mirador"/>
              </a:rPr>
              <a:t>zwrócić </a:t>
            </a:r>
            <a:r>
              <a:rPr dirty="0" sz="2550" spc="-15" b="1">
                <a:solidFill>
                  <a:srgbClr val="0D1CD1"/>
                </a:solidFill>
                <a:latin typeface="Mirador"/>
                <a:cs typeface="Mirador"/>
              </a:rPr>
              <a:t>uwagę </a:t>
            </a:r>
            <a:r>
              <a:rPr dirty="0" sz="2550" spc="5" b="1">
                <a:solidFill>
                  <a:srgbClr val="0D1CD1"/>
                </a:solidFill>
                <a:latin typeface="Mirador"/>
                <a:cs typeface="Mirador"/>
              </a:rPr>
              <a:t>podczas </a:t>
            </a:r>
            <a:r>
              <a:rPr dirty="0" sz="2550" spc="10" b="1">
                <a:solidFill>
                  <a:srgbClr val="0D1CD1"/>
                </a:solidFill>
                <a:latin typeface="Mirador"/>
                <a:cs typeface="Mirador"/>
              </a:rPr>
              <a:t>obserwacji </a:t>
            </a:r>
            <a:r>
              <a:rPr dirty="0" sz="2550" spc="-5" b="1">
                <a:solidFill>
                  <a:srgbClr val="0D1CD1"/>
                </a:solidFill>
                <a:latin typeface="Mirador"/>
                <a:cs typeface="Mirador"/>
              </a:rPr>
              <a:t>klasy </a:t>
            </a:r>
            <a:r>
              <a:rPr dirty="0" sz="2550" spc="15" b="1">
                <a:solidFill>
                  <a:srgbClr val="0D1CD1"/>
                </a:solidFill>
                <a:latin typeface="Mirador"/>
                <a:cs typeface="Mirador"/>
              </a:rPr>
              <a:t>pod </a:t>
            </a:r>
            <a:r>
              <a:rPr dirty="0" sz="2550" b="1">
                <a:solidFill>
                  <a:srgbClr val="0D1CD1"/>
                </a:solidFill>
                <a:latin typeface="Mirador"/>
                <a:cs typeface="Mirador"/>
              </a:rPr>
              <a:t>kątem </a:t>
            </a:r>
            <a:r>
              <a:rPr dirty="0" sz="2550" spc="-10" b="1">
                <a:solidFill>
                  <a:srgbClr val="0D1CD1"/>
                </a:solidFill>
                <a:latin typeface="Mirador"/>
                <a:cs typeface="Mirador"/>
              </a:rPr>
              <a:t>oceny </a:t>
            </a:r>
            <a:r>
              <a:rPr dirty="0" sz="2550" spc="5" b="1">
                <a:solidFill>
                  <a:srgbClr val="0D1CD1"/>
                </a:solidFill>
                <a:latin typeface="Mirador"/>
                <a:cs typeface="Mirador"/>
              </a:rPr>
              <a:t>poczucia  </a:t>
            </a:r>
            <a:r>
              <a:rPr dirty="0" sz="2550" b="1">
                <a:solidFill>
                  <a:srgbClr val="0D1CD1"/>
                </a:solidFill>
                <a:latin typeface="Mirador"/>
                <a:cs typeface="Mirador"/>
              </a:rPr>
              <a:t>bezpieczeństwa</a:t>
            </a:r>
            <a:r>
              <a:rPr dirty="0" sz="2550" spc="20" b="1">
                <a:solidFill>
                  <a:srgbClr val="0D1CD1"/>
                </a:solidFill>
                <a:latin typeface="Mirador"/>
                <a:cs typeface="Mirador"/>
              </a:rPr>
              <a:t> </a:t>
            </a:r>
            <a:r>
              <a:rPr dirty="0" sz="2550" spc="-10" b="1">
                <a:solidFill>
                  <a:srgbClr val="0D1CD1"/>
                </a:solidFill>
                <a:latin typeface="Mirador"/>
                <a:cs typeface="Mirador"/>
              </a:rPr>
              <a:t>psychicznego	</a:t>
            </a:r>
            <a:r>
              <a:rPr dirty="0" sz="2550" spc="5" b="1">
                <a:solidFill>
                  <a:srgbClr val="0D1CD1"/>
                </a:solidFill>
                <a:latin typeface="Mirador"/>
                <a:cs typeface="Mirador"/>
              </a:rPr>
              <a:t>uczniów?</a:t>
            </a:r>
            <a:endParaRPr sz="2550">
              <a:latin typeface="Mirador"/>
              <a:cs typeface="Mirador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600">
              <a:latin typeface="Mirador"/>
              <a:cs typeface="Mirador"/>
            </a:endParaRPr>
          </a:p>
          <a:p>
            <a:pPr marL="766445" marR="2755265" indent="-377190">
              <a:lnSpc>
                <a:spcPct val="120700"/>
              </a:lnSpc>
              <a:tabLst>
                <a:tab pos="766445" algn="l"/>
              </a:tabLst>
            </a:pPr>
            <a:r>
              <a:rPr dirty="0" sz="2050" spc="-395">
                <a:solidFill>
                  <a:srgbClr val="0D1CD1"/>
                </a:solidFill>
                <a:latin typeface="Lucida Sans Unicode"/>
                <a:cs typeface="Lucida Sans Unicode"/>
              </a:rPr>
              <a:t>▶	</a:t>
            </a:r>
            <a:r>
              <a:rPr dirty="0" sz="2050" spc="30">
                <a:latin typeface="Lucida Sans Unicode"/>
                <a:cs typeface="Lucida Sans Unicode"/>
              </a:rPr>
              <a:t>czy</a:t>
            </a:r>
            <a:r>
              <a:rPr dirty="0" sz="2050" spc="-145">
                <a:latin typeface="Lucida Sans Unicode"/>
                <a:cs typeface="Lucida Sans Unicode"/>
              </a:rPr>
              <a:t> </a:t>
            </a:r>
            <a:r>
              <a:rPr dirty="0" sz="2050" spc="65">
                <a:latin typeface="Lucida Sans Unicode"/>
                <a:cs typeface="Lucida Sans Unicode"/>
              </a:rPr>
              <a:t>uczniowie</a:t>
            </a:r>
            <a:r>
              <a:rPr dirty="0" sz="2050" spc="-140">
                <a:latin typeface="Lucida Sans Unicode"/>
                <a:cs typeface="Lucida Sans Unicode"/>
              </a:rPr>
              <a:t> </a:t>
            </a:r>
            <a:r>
              <a:rPr dirty="0" sz="2050" spc="30">
                <a:latin typeface="Lucida Sans Unicode"/>
                <a:cs typeface="Lucida Sans Unicode"/>
              </a:rPr>
              <a:t>zawsze</a:t>
            </a:r>
            <a:r>
              <a:rPr dirty="0" sz="2050" spc="-145">
                <a:latin typeface="Lucida Sans Unicode"/>
                <a:cs typeface="Lucida Sans Unicode"/>
              </a:rPr>
              <a:t> </a:t>
            </a:r>
            <a:r>
              <a:rPr dirty="0" sz="2050" spc="15">
                <a:latin typeface="Lucida Sans Unicode"/>
                <a:cs typeface="Lucida Sans Unicode"/>
              </a:rPr>
              <a:t>są</a:t>
            </a:r>
            <a:r>
              <a:rPr dirty="0" sz="2050" spc="-140">
                <a:latin typeface="Lucida Sans Unicode"/>
                <a:cs typeface="Lucida Sans Unicode"/>
              </a:rPr>
              <a:t> </a:t>
            </a:r>
            <a:r>
              <a:rPr dirty="0" sz="2050" spc="55">
                <a:latin typeface="Lucida Sans Unicode"/>
                <a:cs typeface="Lucida Sans Unicode"/>
              </a:rPr>
              <a:t>jednomyślni</a:t>
            </a:r>
            <a:r>
              <a:rPr dirty="0" sz="2050" spc="-140">
                <a:latin typeface="Lucida Sans Unicode"/>
                <a:cs typeface="Lucida Sans Unicode"/>
              </a:rPr>
              <a:t> </a:t>
            </a:r>
            <a:r>
              <a:rPr dirty="0" sz="2050" spc="45">
                <a:latin typeface="Lucida Sans Unicode"/>
                <a:cs typeface="Lucida Sans Unicode"/>
              </a:rPr>
              <a:t>podczas</a:t>
            </a:r>
            <a:r>
              <a:rPr dirty="0" sz="2050" spc="-145">
                <a:latin typeface="Lucida Sans Unicode"/>
                <a:cs typeface="Lucida Sans Unicode"/>
              </a:rPr>
              <a:t> </a:t>
            </a:r>
            <a:r>
              <a:rPr dirty="0" sz="2050" spc="85">
                <a:latin typeface="Lucida Sans Unicode"/>
                <a:cs typeface="Lucida Sans Unicode"/>
              </a:rPr>
              <a:t>podejmowania</a:t>
            </a:r>
            <a:r>
              <a:rPr dirty="0" sz="2050" spc="-140">
                <a:latin typeface="Lucida Sans Unicode"/>
                <a:cs typeface="Lucida Sans Unicode"/>
              </a:rPr>
              <a:t> </a:t>
            </a:r>
            <a:r>
              <a:rPr dirty="0" sz="2050" spc="35">
                <a:latin typeface="Lucida Sans Unicode"/>
                <a:cs typeface="Lucida Sans Unicode"/>
              </a:rPr>
              <a:t>decyzji  </a:t>
            </a:r>
            <a:r>
              <a:rPr dirty="0" sz="2050">
                <a:latin typeface="Lucida Sans Unicode"/>
                <a:cs typeface="Lucida Sans Unicode"/>
              </a:rPr>
              <a:t>(jeśli</a:t>
            </a:r>
            <a:r>
              <a:rPr dirty="0" sz="2050" spc="-150">
                <a:latin typeface="Lucida Sans Unicode"/>
                <a:cs typeface="Lucida Sans Unicode"/>
              </a:rPr>
              <a:t> </a:t>
            </a:r>
            <a:r>
              <a:rPr dirty="0" sz="2050" spc="5">
                <a:latin typeface="Lucida Sans Unicode"/>
                <a:cs typeface="Lucida Sans Unicode"/>
              </a:rPr>
              <a:t>tak,</a:t>
            </a:r>
            <a:r>
              <a:rPr dirty="0" sz="2050" spc="-145">
                <a:latin typeface="Lucida Sans Unicode"/>
                <a:cs typeface="Lucida Sans Unicode"/>
              </a:rPr>
              <a:t> </a:t>
            </a:r>
            <a:r>
              <a:rPr dirty="0" sz="2050" spc="50">
                <a:latin typeface="Lucida Sans Unicode"/>
                <a:cs typeface="Lucida Sans Unicode"/>
              </a:rPr>
              <a:t>to</a:t>
            </a:r>
            <a:r>
              <a:rPr dirty="0" sz="2050" spc="-145">
                <a:latin typeface="Lucida Sans Unicode"/>
                <a:cs typeface="Lucida Sans Unicode"/>
              </a:rPr>
              <a:t> </a:t>
            </a:r>
            <a:r>
              <a:rPr dirty="0" sz="2050" spc="100">
                <a:latin typeface="Lucida Sans Unicode"/>
                <a:cs typeface="Lucida Sans Unicode"/>
              </a:rPr>
              <a:t>wcale</a:t>
            </a:r>
            <a:r>
              <a:rPr dirty="0" sz="2050" spc="-145">
                <a:latin typeface="Lucida Sans Unicode"/>
                <a:cs typeface="Lucida Sans Unicode"/>
              </a:rPr>
              <a:t> </a:t>
            </a:r>
            <a:r>
              <a:rPr dirty="0" sz="2050" spc="60">
                <a:latin typeface="Lucida Sans Unicode"/>
                <a:cs typeface="Lucida Sans Unicode"/>
              </a:rPr>
              <a:t>nie</a:t>
            </a:r>
            <a:r>
              <a:rPr dirty="0" sz="2050" spc="-145">
                <a:latin typeface="Lucida Sans Unicode"/>
                <a:cs typeface="Lucida Sans Unicode"/>
              </a:rPr>
              <a:t> </a:t>
            </a:r>
            <a:r>
              <a:rPr dirty="0" sz="2050" spc="15">
                <a:latin typeface="Lucida Sans Unicode"/>
                <a:cs typeface="Lucida Sans Unicode"/>
              </a:rPr>
              <a:t>jest</a:t>
            </a:r>
            <a:r>
              <a:rPr dirty="0" sz="2050" spc="-145">
                <a:latin typeface="Lucida Sans Unicode"/>
                <a:cs typeface="Lucida Sans Unicode"/>
              </a:rPr>
              <a:t> </a:t>
            </a:r>
            <a:r>
              <a:rPr dirty="0" sz="2050" spc="5">
                <a:latin typeface="Lucida Sans Unicode"/>
                <a:cs typeface="Lucida Sans Unicode"/>
              </a:rPr>
              <a:t>dobrze!)</a:t>
            </a:r>
            <a:endParaRPr sz="2050">
              <a:latin typeface="Lucida Sans Unicode"/>
              <a:cs typeface="Lucida Sans Unicode"/>
            </a:endParaRPr>
          </a:p>
          <a:p>
            <a:pPr marL="389255">
              <a:lnSpc>
                <a:spcPct val="100000"/>
              </a:lnSpc>
              <a:spcBef>
                <a:spcPts val="505"/>
              </a:spcBef>
              <a:tabLst>
                <a:tab pos="766445" algn="l"/>
              </a:tabLst>
            </a:pPr>
            <a:r>
              <a:rPr dirty="0" sz="2050" spc="-395">
                <a:solidFill>
                  <a:srgbClr val="0D1CD1"/>
                </a:solidFill>
                <a:latin typeface="Lucida Sans Unicode"/>
                <a:cs typeface="Lucida Sans Unicode"/>
              </a:rPr>
              <a:t>▶	</a:t>
            </a:r>
            <a:r>
              <a:rPr dirty="0" sz="2050" spc="30">
                <a:latin typeface="Lucida Sans Unicode"/>
                <a:cs typeface="Lucida Sans Unicode"/>
              </a:rPr>
              <a:t>czy</a:t>
            </a:r>
            <a:r>
              <a:rPr dirty="0" sz="2050" spc="-145">
                <a:latin typeface="Lucida Sans Unicode"/>
                <a:cs typeface="Lucida Sans Unicode"/>
              </a:rPr>
              <a:t> </a:t>
            </a:r>
            <a:r>
              <a:rPr dirty="0" sz="2050" spc="65">
                <a:latin typeface="Lucida Sans Unicode"/>
                <a:cs typeface="Lucida Sans Unicode"/>
              </a:rPr>
              <a:t>uczniowie</a:t>
            </a:r>
            <a:r>
              <a:rPr dirty="0" sz="2050" spc="-145">
                <a:latin typeface="Lucida Sans Unicode"/>
                <a:cs typeface="Lucida Sans Unicode"/>
              </a:rPr>
              <a:t> </a:t>
            </a:r>
            <a:r>
              <a:rPr dirty="0" sz="2050" spc="45">
                <a:latin typeface="Lucida Sans Unicode"/>
                <a:cs typeface="Lucida Sans Unicode"/>
              </a:rPr>
              <a:t>potrafią</a:t>
            </a:r>
            <a:r>
              <a:rPr dirty="0" sz="2050" spc="-140">
                <a:latin typeface="Lucida Sans Unicode"/>
                <a:cs typeface="Lucida Sans Unicode"/>
              </a:rPr>
              <a:t> </a:t>
            </a:r>
            <a:r>
              <a:rPr dirty="0" sz="2050" spc="90">
                <a:latin typeface="Lucida Sans Unicode"/>
                <a:cs typeface="Lucida Sans Unicode"/>
              </a:rPr>
              <a:t>na</a:t>
            </a:r>
            <a:r>
              <a:rPr dirty="0" sz="2050" spc="-145">
                <a:latin typeface="Lucida Sans Unicode"/>
                <a:cs typeface="Lucida Sans Unicode"/>
              </a:rPr>
              <a:t> </a:t>
            </a:r>
            <a:r>
              <a:rPr dirty="0" sz="2050" spc="60">
                <a:latin typeface="Lucida Sans Unicode"/>
                <a:cs typeface="Lucida Sans Unicode"/>
              </a:rPr>
              <a:t>forum</a:t>
            </a:r>
            <a:r>
              <a:rPr dirty="0" sz="2050" spc="-145">
                <a:latin typeface="Lucida Sans Unicode"/>
                <a:cs typeface="Lucida Sans Unicode"/>
              </a:rPr>
              <a:t> </a:t>
            </a:r>
            <a:r>
              <a:rPr dirty="0" sz="2050" spc="25">
                <a:latin typeface="Lucida Sans Unicode"/>
                <a:cs typeface="Lucida Sans Unicode"/>
              </a:rPr>
              <a:t>klasy</a:t>
            </a:r>
            <a:r>
              <a:rPr dirty="0" sz="2050" spc="-140">
                <a:latin typeface="Lucida Sans Unicode"/>
                <a:cs typeface="Lucida Sans Unicode"/>
              </a:rPr>
              <a:t> </a:t>
            </a:r>
            <a:r>
              <a:rPr dirty="0" sz="2050" spc="45">
                <a:latin typeface="Lucida Sans Unicode"/>
                <a:cs typeface="Lucida Sans Unicode"/>
              </a:rPr>
              <a:t>powiedzieć,</a:t>
            </a:r>
            <a:r>
              <a:rPr dirty="0" sz="2050" spc="-145">
                <a:latin typeface="Lucida Sans Unicode"/>
                <a:cs typeface="Lucida Sans Unicode"/>
              </a:rPr>
              <a:t> </a:t>
            </a:r>
            <a:r>
              <a:rPr dirty="0" sz="2050">
                <a:latin typeface="Lucida Sans Unicode"/>
                <a:cs typeface="Lucida Sans Unicode"/>
              </a:rPr>
              <a:t>że</a:t>
            </a:r>
            <a:r>
              <a:rPr dirty="0" sz="2050" spc="-145">
                <a:latin typeface="Lucida Sans Unicode"/>
                <a:cs typeface="Lucida Sans Unicode"/>
              </a:rPr>
              <a:t> </a:t>
            </a:r>
            <a:r>
              <a:rPr dirty="0" sz="2050" spc="20">
                <a:latin typeface="Lucida Sans Unicode"/>
                <a:cs typeface="Lucida Sans Unicode"/>
              </a:rPr>
              <a:t>czegoś</a:t>
            </a:r>
            <a:r>
              <a:rPr dirty="0" sz="2050" spc="-140">
                <a:latin typeface="Lucida Sans Unicode"/>
                <a:cs typeface="Lucida Sans Unicode"/>
              </a:rPr>
              <a:t> </a:t>
            </a:r>
            <a:r>
              <a:rPr dirty="0" sz="2050" spc="60">
                <a:latin typeface="Lucida Sans Unicode"/>
                <a:cs typeface="Lucida Sans Unicode"/>
              </a:rPr>
              <a:t>nie</a:t>
            </a:r>
            <a:r>
              <a:rPr dirty="0" sz="2050" spc="-145">
                <a:latin typeface="Lucida Sans Unicode"/>
                <a:cs typeface="Lucida Sans Unicode"/>
              </a:rPr>
              <a:t> </a:t>
            </a:r>
            <a:r>
              <a:rPr dirty="0" sz="2050" spc="40">
                <a:latin typeface="Lucida Sans Unicode"/>
                <a:cs typeface="Lucida Sans Unicode"/>
              </a:rPr>
              <a:t>rozumieją</a:t>
            </a:r>
            <a:endParaRPr sz="2050">
              <a:latin typeface="Lucida Sans Unicode"/>
              <a:cs typeface="Lucida Sans Unicode"/>
            </a:endParaRPr>
          </a:p>
          <a:p>
            <a:pPr marL="389255">
              <a:lnSpc>
                <a:spcPct val="100000"/>
              </a:lnSpc>
              <a:spcBef>
                <a:spcPts val="509"/>
              </a:spcBef>
              <a:tabLst>
                <a:tab pos="766445" algn="l"/>
              </a:tabLst>
            </a:pPr>
            <a:r>
              <a:rPr dirty="0" sz="2050" spc="-395">
                <a:solidFill>
                  <a:srgbClr val="0D1CD1"/>
                </a:solidFill>
                <a:latin typeface="Lucida Sans Unicode"/>
                <a:cs typeface="Lucida Sans Unicode"/>
              </a:rPr>
              <a:t>▶	</a:t>
            </a:r>
            <a:r>
              <a:rPr dirty="0" sz="2050" spc="30">
                <a:latin typeface="Lucida Sans Unicode"/>
                <a:cs typeface="Lucida Sans Unicode"/>
              </a:rPr>
              <a:t>czy</a:t>
            </a:r>
            <a:r>
              <a:rPr dirty="0" sz="2050" spc="-145">
                <a:latin typeface="Lucida Sans Unicode"/>
                <a:cs typeface="Lucida Sans Unicode"/>
              </a:rPr>
              <a:t> </a:t>
            </a:r>
            <a:r>
              <a:rPr dirty="0" sz="2050" spc="15">
                <a:latin typeface="Lucida Sans Unicode"/>
                <a:cs typeface="Lucida Sans Unicode"/>
              </a:rPr>
              <a:t>są</a:t>
            </a:r>
            <a:r>
              <a:rPr dirty="0" sz="2050" spc="-145">
                <a:latin typeface="Lucida Sans Unicode"/>
                <a:cs typeface="Lucida Sans Unicode"/>
              </a:rPr>
              <a:t> </a:t>
            </a:r>
            <a:r>
              <a:rPr dirty="0" sz="2050" spc="285">
                <a:latin typeface="Lucida Sans Unicode"/>
                <a:cs typeface="Lucida Sans Unicode"/>
              </a:rPr>
              <a:t>w</a:t>
            </a:r>
            <a:r>
              <a:rPr dirty="0" sz="2050" spc="-145">
                <a:latin typeface="Lucida Sans Unicode"/>
                <a:cs typeface="Lucida Sans Unicode"/>
              </a:rPr>
              <a:t> </a:t>
            </a:r>
            <a:r>
              <a:rPr dirty="0" sz="2050" spc="30">
                <a:latin typeface="Lucida Sans Unicode"/>
                <a:cs typeface="Lucida Sans Unicode"/>
              </a:rPr>
              <a:t>klasie</a:t>
            </a:r>
            <a:r>
              <a:rPr dirty="0" sz="2050" spc="-145">
                <a:latin typeface="Lucida Sans Unicode"/>
                <a:cs typeface="Lucida Sans Unicode"/>
              </a:rPr>
              <a:t> </a:t>
            </a:r>
            <a:r>
              <a:rPr dirty="0" sz="2050" spc="-10">
                <a:latin typeface="Lucida Sans Unicode"/>
                <a:cs typeface="Lucida Sans Unicode"/>
              </a:rPr>
              <a:t>osoby,</a:t>
            </a:r>
            <a:r>
              <a:rPr dirty="0" sz="2050" spc="-145">
                <a:latin typeface="Lucida Sans Unicode"/>
                <a:cs typeface="Lucida Sans Unicode"/>
              </a:rPr>
              <a:t> </a:t>
            </a:r>
            <a:r>
              <a:rPr dirty="0" sz="2050" spc="-60">
                <a:latin typeface="Lucida Sans Unicode"/>
                <a:cs typeface="Lucida Sans Unicode"/>
              </a:rPr>
              <a:t>z</a:t>
            </a:r>
            <a:r>
              <a:rPr dirty="0" sz="2050" spc="-145">
                <a:latin typeface="Lucida Sans Unicode"/>
                <a:cs typeface="Lucida Sans Unicode"/>
              </a:rPr>
              <a:t> </a:t>
            </a:r>
            <a:r>
              <a:rPr dirty="0" sz="2050" spc="60">
                <a:latin typeface="Lucida Sans Unicode"/>
                <a:cs typeface="Lucida Sans Unicode"/>
              </a:rPr>
              <a:t>których</a:t>
            </a:r>
            <a:r>
              <a:rPr dirty="0" sz="2050" spc="-145">
                <a:latin typeface="Lucida Sans Unicode"/>
                <a:cs typeface="Lucida Sans Unicode"/>
              </a:rPr>
              <a:t> </a:t>
            </a:r>
            <a:r>
              <a:rPr dirty="0" sz="2050" spc="70">
                <a:latin typeface="Lucida Sans Unicode"/>
                <a:cs typeface="Lucida Sans Unicode"/>
              </a:rPr>
              <a:t>inne</a:t>
            </a:r>
            <a:r>
              <a:rPr dirty="0" sz="2050" spc="-145">
                <a:latin typeface="Lucida Sans Unicode"/>
                <a:cs typeface="Lucida Sans Unicode"/>
              </a:rPr>
              <a:t> </a:t>
            </a:r>
            <a:r>
              <a:rPr dirty="0" sz="2050" spc="40">
                <a:latin typeface="Lucida Sans Unicode"/>
                <a:cs typeface="Lucida Sans Unicode"/>
              </a:rPr>
              <a:t>dzieci</a:t>
            </a:r>
            <a:r>
              <a:rPr dirty="0" sz="2050" spc="-145">
                <a:latin typeface="Lucida Sans Unicode"/>
                <a:cs typeface="Lucida Sans Unicode"/>
              </a:rPr>
              <a:t> </a:t>
            </a:r>
            <a:r>
              <a:rPr dirty="0" sz="2050" spc="10">
                <a:latin typeface="Lucida Sans Unicode"/>
                <a:cs typeface="Lucida Sans Unicode"/>
              </a:rPr>
              <a:t>się</a:t>
            </a:r>
            <a:r>
              <a:rPr dirty="0" sz="2050" spc="-145">
                <a:latin typeface="Lucida Sans Unicode"/>
                <a:cs typeface="Lucida Sans Unicode"/>
              </a:rPr>
              <a:t> </a:t>
            </a:r>
            <a:r>
              <a:rPr dirty="0" sz="2050" spc="50">
                <a:latin typeface="Lucida Sans Unicode"/>
                <a:cs typeface="Lucida Sans Unicode"/>
              </a:rPr>
              <a:t>śmieją</a:t>
            </a:r>
            <a:endParaRPr sz="2050">
              <a:latin typeface="Lucida Sans Unicode"/>
              <a:cs typeface="Lucida Sans Unicode"/>
            </a:endParaRPr>
          </a:p>
          <a:p>
            <a:pPr marL="389255">
              <a:lnSpc>
                <a:spcPct val="100000"/>
              </a:lnSpc>
              <a:spcBef>
                <a:spcPts val="509"/>
              </a:spcBef>
              <a:tabLst>
                <a:tab pos="766445" algn="l"/>
              </a:tabLst>
            </a:pPr>
            <a:r>
              <a:rPr dirty="0" sz="2050" spc="-395">
                <a:solidFill>
                  <a:srgbClr val="0D1CD1"/>
                </a:solidFill>
                <a:latin typeface="Lucida Sans Unicode"/>
                <a:cs typeface="Lucida Sans Unicode"/>
              </a:rPr>
              <a:t>▶	</a:t>
            </a:r>
            <a:r>
              <a:rPr dirty="0" sz="2050" spc="30">
                <a:latin typeface="Lucida Sans Unicode"/>
                <a:cs typeface="Lucida Sans Unicode"/>
              </a:rPr>
              <a:t>czy</a:t>
            </a:r>
            <a:r>
              <a:rPr dirty="0" sz="2050" spc="-145">
                <a:latin typeface="Lucida Sans Unicode"/>
                <a:cs typeface="Lucida Sans Unicode"/>
              </a:rPr>
              <a:t> </a:t>
            </a:r>
            <a:r>
              <a:rPr dirty="0" sz="2050" spc="15">
                <a:latin typeface="Lucida Sans Unicode"/>
                <a:cs typeface="Lucida Sans Unicode"/>
              </a:rPr>
              <a:t>są</a:t>
            </a:r>
            <a:r>
              <a:rPr dirty="0" sz="2050" spc="-145">
                <a:latin typeface="Lucida Sans Unicode"/>
                <a:cs typeface="Lucida Sans Unicode"/>
              </a:rPr>
              <a:t> </a:t>
            </a:r>
            <a:r>
              <a:rPr dirty="0" sz="2050" spc="285">
                <a:latin typeface="Lucida Sans Unicode"/>
                <a:cs typeface="Lucida Sans Unicode"/>
              </a:rPr>
              <a:t>w</a:t>
            </a:r>
            <a:r>
              <a:rPr dirty="0" sz="2050" spc="-145">
                <a:latin typeface="Lucida Sans Unicode"/>
                <a:cs typeface="Lucida Sans Unicode"/>
              </a:rPr>
              <a:t> </a:t>
            </a:r>
            <a:r>
              <a:rPr dirty="0" sz="2050" spc="30">
                <a:latin typeface="Lucida Sans Unicode"/>
                <a:cs typeface="Lucida Sans Unicode"/>
              </a:rPr>
              <a:t>klasie</a:t>
            </a:r>
            <a:r>
              <a:rPr dirty="0" sz="2050" spc="-145">
                <a:latin typeface="Lucida Sans Unicode"/>
                <a:cs typeface="Lucida Sans Unicode"/>
              </a:rPr>
              <a:t> </a:t>
            </a:r>
            <a:r>
              <a:rPr dirty="0" sz="2050" spc="-10">
                <a:latin typeface="Lucida Sans Unicode"/>
                <a:cs typeface="Lucida Sans Unicode"/>
              </a:rPr>
              <a:t>osoby,</a:t>
            </a:r>
            <a:r>
              <a:rPr dirty="0" sz="2050" spc="-145">
                <a:latin typeface="Lucida Sans Unicode"/>
                <a:cs typeface="Lucida Sans Unicode"/>
              </a:rPr>
              <a:t> </a:t>
            </a:r>
            <a:r>
              <a:rPr dirty="0" sz="2050" spc="-60">
                <a:latin typeface="Lucida Sans Unicode"/>
                <a:cs typeface="Lucida Sans Unicode"/>
              </a:rPr>
              <a:t>z</a:t>
            </a:r>
            <a:r>
              <a:rPr dirty="0" sz="2050" spc="-145">
                <a:latin typeface="Lucida Sans Unicode"/>
                <a:cs typeface="Lucida Sans Unicode"/>
              </a:rPr>
              <a:t> </a:t>
            </a:r>
            <a:r>
              <a:rPr dirty="0" sz="2050" spc="70">
                <a:latin typeface="Lucida Sans Unicode"/>
                <a:cs typeface="Lucida Sans Unicode"/>
              </a:rPr>
              <a:t>którymi</a:t>
            </a:r>
            <a:r>
              <a:rPr dirty="0" sz="2050" spc="-145">
                <a:latin typeface="Lucida Sans Unicode"/>
                <a:cs typeface="Lucida Sans Unicode"/>
              </a:rPr>
              <a:t> </a:t>
            </a:r>
            <a:r>
              <a:rPr dirty="0" sz="2050" spc="70">
                <a:latin typeface="Lucida Sans Unicode"/>
                <a:cs typeface="Lucida Sans Unicode"/>
              </a:rPr>
              <a:t>inne</a:t>
            </a:r>
            <a:r>
              <a:rPr dirty="0" sz="2050" spc="-145">
                <a:latin typeface="Lucida Sans Unicode"/>
                <a:cs typeface="Lucida Sans Unicode"/>
              </a:rPr>
              <a:t> </a:t>
            </a:r>
            <a:r>
              <a:rPr dirty="0" sz="2050" spc="40">
                <a:latin typeface="Lucida Sans Unicode"/>
                <a:cs typeface="Lucida Sans Unicode"/>
              </a:rPr>
              <a:t>dzieci</a:t>
            </a:r>
            <a:r>
              <a:rPr dirty="0" sz="2050" spc="-145">
                <a:latin typeface="Lucida Sans Unicode"/>
                <a:cs typeface="Lucida Sans Unicode"/>
              </a:rPr>
              <a:t> </a:t>
            </a:r>
            <a:r>
              <a:rPr dirty="0" sz="2050" spc="60">
                <a:latin typeface="Lucida Sans Unicode"/>
                <a:cs typeface="Lucida Sans Unicode"/>
              </a:rPr>
              <a:t>nie</a:t>
            </a:r>
            <a:r>
              <a:rPr dirty="0" sz="2050" spc="-145">
                <a:latin typeface="Lucida Sans Unicode"/>
                <a:cs typeface="Lucida Sans Unicode"/>
              </a:rPr>
              <a:t> </a:t>
            </a:r>
            <a:r>
              <a:rPr dirty="0" sz="2050" spc="95">
                <a:latin typeface="Lucida Sans Unicode"/>
                <a:cs typeface="Lucida Sans Unicode"/>
              </a:rPr>
              <a:t>chcą</a:t>
            </a:r>
            <a:r>
              <a:rPr dirty="0" sz="2050" spc="-145">
                <a:latin typeface="Lucida Sans Unicode"/>
                <a:cs typeface="Lucida Sans Unicode"/>
              </a:rPr>
              <a:t> </a:t>
            </a:r>
            <a:r>
              <a:rPr dirty="0" sz="2050" spc="10">
                <a:latin typeface="Lucida Sans Unicode"/>
                <a:cs typeface="Lucida Sans Unicode"/>
              </a:rPr>
              <a:t>się</a:t>
            </a:r>
            <a:r>
              <a:rPr dirty="0" sz="2050" spc="-145">
                <a:latin typeface="Lucida Sans Unicode"/>
                <a:cs typeface="Lucida Sans Unicode"/>
              </a:rPr>
              <a:t> </a:t>
            </a:r>
            <a:r>
              <a:rPr dirty="0" sz="2050" spc="110">
                <a:latin typeface="Lucida Sans Unicode"/>
                <a:cs typeface="Lucida Sans Unicode"/>
              </a:rPr>
              <a:t>bawić</a:t>
            </a:r>
            <a:endParaRPr sz="2050">
              <a:latin typeface="Lucida Sans Unicode"/>
              <a:cs typeface="Lucida Sans Unicode"/>
            </a:endParaRPr>
          </a:p>
          <a:p>
            <a:pPr marL="389255">
              <a:lnSpc>
                <a:spcPct val="100000"/>
              </a:lnSpc>
              <a:spcBef>
                <a:spcPts val="505"/>
              </a:spcBef>
              <a:tabLst>
                <a:tab pos="766445" algn="l"/>
              </a:tabLst>
            </a:pPr>
            <a:r>
              <a:rPr dirty="0" sz="2050" spc="-395">
                <a:solidFill>
                  <a:srgbClr val="0D1CD1"/>
                </a:solidFill>
                <a:latin typeface="Lucida Sans Unicode"/>
                <a:cs typeface="Lucida Sans Unicode"/>
              </a:rPr>
              <a:t>▶	</a:t>
            </a:r>
            <a:r>
              <a:rPr dirty="0" sz="2050" spc="30">
                <a:latin typeface="Lucida Sans Unicode"/>
                <a:cs typeface="Lucida Sans Unicode"/>
              </a:rPr>
              <a:t>czy</a:t>
            </a:r>
            <a:r>
              <a:rPr dirty="0" sz="2050" spc="-150">
                <a:latin typeface="Lucida Sans Unicode"/>
                <a:cs typeface="Lucida Sans Unicode"/>
              </a:rPr>
              <a:t> </a:t>
            </a:r>
            <a:r>
              <a:rPr dirty="0" sz="2050" spc="15">
                <a:latin typeface="Lucida Sans Unicode"/>
                <a:cs typeface="Lucida Sans Unicode"/>
              </a:rPr>
              <a:t>są</a:t>
            </a:r>
            <a:r>
              <a:rPr dirty="0" sz="2050" spc="-145">
                <a:latin typeface="Lucida Sans Unicode"/>
                <a:cs typeface="Lucida Sans Unicode"/>
              </a:rPr>
              <a:t> </a:t>
            </a:r>
            <a:r>
              <a:rPr dirty="0" sz="2050" spc="-10">
                <a:latin typeface="Lucida Sans Unicode"/>
                <a:cs typeface="Lucida Sans Unicode"/>
              </a:rPr>
              <a:t>osoby,</a:t>
            </a:r>
            <a:r>
              <a:rPr dirty="0" sz="2050" spc="-145">
                <a:latin typeface="Lucida Sans Unicode"/>
                <a:cs typeface="Lucida Sans Unicode"/>
              </a:rPr>
              <a:t> </a:t>
            </a:r>
            <a:r>
              <a:rPr dirty="0" sz="2050" spc="45">
                <a:latin typeface="Lucida Sans Unicode"/>
                <a:cs typeface="Lucida Sans Unicode"/>
              </a:rPr>
              <a:t>które</a:t>
            </a:r>
            <a:r>
              <a:rPr dirty="0" sz="2050" spc="-145">
                <a:latin typeface="Lucida Sans Unicode"/>
                <a:cs typeface="Lucida Sans Unicode"/>
              </a:rPr>
              <a:t> </a:t>
            </a:r>
            <a:r>
              <a:rPr dirty="0" sz="2050" spc="15">
                <a:latin typeface="Lucida Sans Unicode"/>
                <a:cs typeface="Lucida Sans Unicode"/>
              </a:rPr>
              <a:t>są</a:t>
            </a:r>
            <a:r>
              <a:rPr dirty="0" sz="2050" spc="-145">
                <a:latin typeface="Lucida Sans Unicode"/>
                <a:cs typeface="Lucida Sans Unicode"/>
              </a:rPr>
              <a:t> </a:t>
            </a:r>
            <a:r>
              <a:rPr dirty="0" sz="2050" spc="60">
                <a:latin typeface="Lucida Sans Unicode"/>
                <a:cs typeface="Lucida Sans Unicode"/>
              </a:rPr>
              <a:t>liderami</a:t>
            </a:r>
            <a:r>
              <a:rPr dirty="0" sz="2050" spc="-145">
                <a:latin typeface="Lucida Sans Unicode"/>
                <a:cs typeface="Lucida Sans Unicode"/>
              </a:rPr>
              <a:t> </a:t>
            </a:r>
            <a:r>
              <a:rPr dirty="0" sz="2050" spc="285">
                <a:latin typeface="Lucida Sans Unicode"/>
                <a:cs typeface="Lucida Sans Unicode"/>
              </a:rPr>
              <a:t>w</a:t>
            </a:r>
            <a:r>
              <a:rPr dirty="0" sz="2050" spc="-145">
                <a:latin typeface="Lucida Sans Unicode"/>
                <a:cs typeface="Lucida Sans Unicode"/>
              </a:rPr>
              <a:t> </a:t>
            </a:r>
            <a:r>
              <a:rPr dirty="0" sz="2050" spc="50">
                <a:latin typeface="Lucida Sans Unicode"/>
                <a:cs typeface="Lucida Sans Unicode"/>
              </a:rPr>
              <a:t>grupie</a:t>
            </a:r>
            <a:endParaRPr sz="2050">
              <a:latin typeface="Lucida Sans Unicode"/>
              <a:cs typeface="Lucida Sans Unicode"/>
            </a:endParaRPr>
          </a:p>
          <a:p>
            <a:pPr marL="389255">
              <a:lnSpc>
                <a:spcPct val="100000"/>
              </a:lnSpc>
              <a:spcBef>
                <a:spcPts val="509"/>
              </a:spcBef>
              <a:tabLst>
                <a:tab pos="766445" algn="l"/>
              </a:tabLst>
            </a:pPr>
            <a:r>
              <a:rPr dirty="0" sz="2050" spc="-395">
                <a:solidFill>
                  <a:srgbClr val="0D1CD1"/>
                </a:solidFill>
                <a:latin typeface="Lucida Sans Unicode"/>
                <a:cs typeface="Lucida Sans Unicode"/>
              </a:rPr>
              <a:t>▶	</a:t>
            </a:r>
            <a:r>
              <a:rPr dirty="0" sz="2050" spc="35">
                <a:latin typeface="Lucida Sans Unicode"/>
                <a:cs typeface="Lucida Sans Unicode"/>
              </a:rPr>
              <a:t>jakie</a:t>
            </a:r>
            <a:r>
              <a:rPr dirty="0" sz="2050" spc="-140">
                <a:latin typeface="Lucida Sans Unicode"/>
                <a:cs typeface="Lucida Sans Unicode"/>
              </a:rPr>
              <a:t> </a:t>
            </a:r>
            <a:r>
              <a:rPr dirty="0" sz="2050" spc="75">
                <a:latin typeface="Lucida Sans Unicode"/>
                <a:cs typeface="Lucida Sans Unicode"/>
              </a:rPr>
              <a:t>zachowania</a:t>
            </a:r>
            <a:r>
              <a:rPr dirty="0" sz="2050" spc="-135">
                <a:latin typeface="Lucida Sans Unicode"/>
                <a:cs typeface="Lucida Sans Unicode"/>
              </a:rPr>
              <a:t> </a:t>
            </a:r>
            <a:r>
              <a:rPr dirty="0" sz="2050" spc="65">
                <a:latin typeface="Lucida Sans Unicode"/>
                <a:cs typeface="Lucida Sans Unicode"/>
              </a:rPr>
              <a:t>innych</a:t>
            </a:r>
            <a:r>
              <a:rPr dirty="0" sz="2050" spc="-140">
                <a:latin typeface="Lucida Sans Unicode"/>
                <a:cs typeface="Lucida Sans Unicode"/>
              </a:rPr>
              <a:t> </a:t>
            </a:r>
            <a:r>
              <a:rPr dirty="0" sz="2050" spc="70">
                <a:latin typeface="Lucida Sans Unicode"/>
                <a:cs typeface="Lucida Sans Unicode"/>
              </a:rPr>
              <a:t>uczniów</a:t>
            </a:r>
            <a:r>
              <a:rPr dirty="0" sz="2050" spc="-135">
                <a:latin typeface="Lucida Sans Unicode"/>
                <a:cs typeface="Lucida Sans Unicode"/>
              </a:rPr>
              <a:t> </a:t>
            </a:r>
            <a:r>
              <a:rPr dirty="0" sz="2050" spc="15">
                <a:latin typeface="Lucida Sans Unicode"/>
                <a:cs typeface="Lucida Sans Unicode"/>
              </a:rPr>
              <a:t>są</a:t>
            </a:r>
            <a:r>
              <a:rPr dirty="0" sz="2050" spc="-140">
                <a:latin typeface="Lucida Sans Unicode"/>
                <a:cs typeface="Lucida Sans Unicode"/>
              </a:rPr>
              <a:t> </a:t>
            </a:r>
            <a:r>
              <a:rPr dirty="0" sz="2050" spc="70">
                <a:latin typeface="Lucida Sans Unicode"/>
                <a:cs typeface="Lucida Sans Unicode"/>
              </a:rPr>
              <a:t>pozytywnie</a:t>
            </a:r>
            <a:r>
              <a:rPr dirty="0" sz="2050" spc="-135">
                <a:latin typeface="Lucida Sans Unicode"/>
                <a:cs typeface="Lucida Sans Unicode"/>
              </a:rPr>
              <a:t> </a:t>
            </a:r>
            <a:r>
              <a:rPr dirty="0" sz="2050" spc="60">
                <a:latin typeface="Lucida Sans Unicode"/>
                <a:cs typeface="Lucida Sans Unicode"/>
              </a:rPr>
              <a:t>odbierane</a:t>
            </a:r>
            <a:r>
              <a:rPr dirty="0" sz="2050" spc="-140">
                <a:latin typeface="Lucida Sans Unicode"/>
                <a:cs typeface="Lucida Sans Unicode"/>
              </a:rPr>
              <a:t> </a:t>
            </a:r>
            <a:r>
              <a:rPr dirty="0" sz="2050" spc="5">
                <a:latin typeface="Lucida Sans Unicode"/>
                <a:cs typeface="Lucida Sans Unicode"/>
              </a:rPr>
              <a:t>przez</a:t>
            </a:r>
            <a:r>
              <a:rPr dirty="0" sz="2050" spc="-135">
                <a:latin typeface="Lucida Sans Unicode"/>
                <a:cs typeface="Lucida Sans Unicode"/>
              </a:rPr>
              <a:t> </a:t>
            </a:r>
            <a:r>
              <a:rPr dirty="0" sz="2050" spc="-5">
                <a:latin typeface="Lucida Sans Unicode"/>
                <a:cs typeface="Lucida Sans Unicode"/>
              </a:rPr>
              <a:t>klasę,</a:t>
            </a:r>
            <a:r>
              <a:rPr dirty="0" sz="2050" spc="-140">
                <a:latin typeface="Lucida Sans Unicode"/>
                <a:cs typeface="Lucida Sans Unicode"/>
              </a:rPr>
              <a:t> </a:t>
            </a:r>
            <a:r>
              <a:rPr dirty="0" sz="2050" spc="80">
                <a:latin typeface="Lucida Sans Unicode"/>
                <a:cs typeface="Lucida Sans Unicode"/>
              </a:rPr>
              <a:t>a</a:t>
            </a:r>
            <a:r>
              <a:rPr dirty="0" sz="2050" spc="-135">
                <a:latin typeface="Lucida Sans Unicode"/>
                <a:cs typeface="Lucida Sans Unicode"/>
              </a:rPr>
              <a:t> </a:t>
            </a:r>
            <a:r>
              <a:rPr dirty="0" sz="2050" spc="35">
                <a:latin typeface="Lucida Sans Unicode"/>
                <a:cs typeface="Lucida Sans Unicode"/>
              </a:rPr>
              <a:t>jakie</a:t>
            </a:r>
            <a:r>
              <a:rPr dirty="0" sz="2050" spc="-140">
                <a:latin typeface="Lucida Sans Unicode"/>
                <a:cs typeface="Lucida Sans Unicode"/>
              </a:rPr>
              <a:t> </a:t>
            </a:r>
            <a:r>
              <a:rPr dirty="0" sz="2050" spc="90">
                <a:latin typeface="Lucida Sans Unicode"/>
                <a:cs typeface="Lucida Sans Unicode"/>
              </a:rPr>
              <a:t>negatywnie</a:t>
            </a:r>
            <a:endParaRPr sz="2050">
              <a:latin typeface="Lucida Sans Unicode"/>
              <a:cs typeface="Lucida Sans Unicode"/>
            </a:endParaRPr>
          </a:p>
        </p:txBody>
      </p:sp>
      <p:sp>
        <p:nvSpPr>
          <p:cNvPr id="28" name="object 28"/>
          <p:cNvSpPr txBox="1">
            <a:spLocks noGrp="1"/>
          </p:cNvSpPr>
          <p:nvPr>
            <p:ph type="title"/>
          </p:nvPr>
        </p:nvSpPr>
        <p:spPr>
          <a:xfrm>
            <a:off x="1646435" y="1779324"/>
            <a:ext cx="9303385" cy="164465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0"/>
              <a:t>Bezpieczeństwo</a:t>
            </a:r>
            <a:r>
              <a:rPr dirty="0" spc="-45"/>
              <a:t> </a:t>
            </a:r>
            <a:r>
              <a:rPr dirty="0" spc="-15"/>
              <a:t>psychiczne</a:t>
            </a:r>
          </a:p>
          <a:p>
            <a:pPr marL="12700">
              <a:lnSpc>
                <a:spcPct val="100000"/>
              </a:lnSpc>
              <a:spcBef>
                <a:spcPts val="270"/>
              </a:spcBef>
            </a:pPr>
            <a:r>
              <a:rPr dirty="0" spc="-5"/>
              <a:t>– </a:t>
            </a:r>
            <a:r>
              <a:rPr dirty="0" spc="15"/>
              <a:t>obserwacja</a:t>
            </a:r>
            <a:r>
              <a:rPr dirty="0" spc="-15"/>
              <a:t> klasy</a:t>
            </a:r>
          </a:p>
        </p:txBody>
      </p:sp>
      <p:grpSp>
        <p:nvGrpSpPr>
          <p:cNvPr id="29" name="object 29"/>
          <p:cNvGrpSpPr/>
          <p:nvPr/>
        </p:nvGrpSpPr>
        <p:grpSpPr>
          <a:xfrm>
            <a:off x="13584882" y="3495820"/>
            <a:ext cx="5339715" cy="6979284"/>
            <a:chOff x="13584882" y="3495820"/>
            <a:chExt cx="5339715" cy="6979284"/>
          </a:xfrm>
        </p:grpSpPr>
        <p:sp>
          <p:nvSpPr>
            <p:cNvPr id="30" name="object 30"/>
            <p:cNvSpPr/>
            <p:nvPr/>
          </p:nvSpPr>
          <p:spPr>
            <a:xfrm>
              <a:off x="14499599" y="6372806"/>
              <a:ext cx="2511425" cy="4102100"/>
            </a:xfrm>
            <a:custGeom>
              <a:avLst/>
              <a:gdLst/>
              <a:ahLst/>
              <a:cxnLst/>
              <a:rect l="l" t="t" r="r" b="b"/>
              <a:pathLst>
                <a:path w="2511425" h="4102100">
                  <a:moveTo>
                    <a:pt x="2070224" y="12700"/>
                  </a:moveTo>
                  <a:lnTo>
                    <a:pt x="1505595" y="12700"/>
                  </a:lnTo>
                  <a:lnTo>
                    <a:pt x="1453062" y="25400"/>
                  </a:lnTo>
                  <a:lnTo>
                    <a:pt x="1348679" y="25400"/>
                  </a:lnTo>
                  <a:lnTo>
                    <a:pt x="1297012" y="38100"/>
                  </a:lnTo>
                  <a:lnTo>
                    <a:pt x="1095975" y="38100"/>
                  </a:lnTo>
                  <a:lnTo>
                    <a:pt x="1047582" y="50800"/>
                  </a:lnTo>
                  <a:lnTo>
                    <a:pt x="1022536" y="88900"/>
                  </a:lnTo>
                  <a:lnTo>
                    <a:pt x="998199" y="139700"/>
                  </a:lnTo>
                  <a:lnTo>
                    <a:pt x="974575" y="177800"/>
                  </a:lnTo>
                  <a:lnTo>
                    <a:pt x="951668" y="228600"/>
                  </a:lnTo>
                  <a:lnTo>
                    <a:pt x="929481" y="266700"/>
                  </a:lnTo>
                  <a:lnTo>
                    <a:pt x="908016" y="317500"/>
                  </a:lnTo>
                  <a:lnTo>
                    <a:pt x="887279" y="355600"/>
                  </a:lnTo>
                  <a:lnTo>
                    <a:pt x="867272" y="406400"/>
                  </a:lnTo>
                  <a:lnTo>
                    <a:pt x="848000" y="457200"/>
                  </a:lnTo>
                  <a:lnTo>
                    <a:pt x="829464" y="495300"/>
                  </a:lnTo>
                  <a:lnTo>
                    <a:pt x="811670" y="546100"/>
                  </a:lnTo>
                  <a:lnTo>
                    <a:pt x="794620" y="596900"/>
                  </a:lnTo>
                  <a:lnTo>
                    <a:pt x="778318" y="647700"/>
                  </a:lnTo>
                  <a:lnTo>
                    <a:pt x="762767" y="685800"/>
                  </a:lnTo>
                  <a:lnTo>
                    <a:pt x="747972" y="736600"/>
                  </a:lnTo>
                  <a:lnTo>
                    <a:pt x="733935" y="787400"/>
                  </a:lnTo>
                  <a:lnTo>
                    <a:pt x="720660" y="838200"/>
                  </a:lnTo>
                  <a:lnTo>
                    <a:pt x="708150" y="889000"/>
                  </a:lnTo>
                  <a:lnTo>
                    <a:pt x="696410" y="927100"/>
                  </a:lnTo>
                  <a:lnTo>
                    <a:pt x="692818" y="952500"/>
                  </a:lnTo>
                  <a:lnTo>
                    <a:pt x="688796" y="965200"/>
                  </a:lnTo>
                  <a:lnTo>
                    <a:pt x="684353" y="977900"/>
                  </a:lnTo>
                  <a:lnTo>
                    <a:pt x="679498" y="1003300"/>
                  </a:lnTo>
                  <a:lnTo>
                    <a:pt x="674239" y="1028700"/>
                  </a:lnTo>
                  <a:lnTo>
                    <a:pt x="668588" y="1041400"/>
                  </a:lnTo>
                  <a:lnTo>
                    <a:pt x="662551" y="1066800"/>
                  </a:lnTo>
                  <a:lnTo>
                    <a:pt x="656140" y="1092200"/>
                  </a:lnTo>
                  <a:lnTo>
                    <a:pt x="649363" y="1130300"/>
                  </a:lnTo>
                  <a:lnTo>
                    <a:pt x="642229" y="1155700"/>
                  </a:lnTo>
                  <a:lnTo>
                    <a:pt x="634748" y="1193800"/>
                  </a:lnTo>
                  <a:lnTo>
                    <a:pt x="626928" y="1219200"/>
                  </a:lnTo>
                  <a:lnTo>
                    <a:pt x="618780" y="1257300"/>
                  </a:lnTo>
                  <a:lnTo>
                    <a:pt x="610312" y="1295400"/>
                  </a:lnTo>
                  <a:lnTo>
                    <a:pt x="592455" y="1371600"/>
                  </a:lnTo>
                  <a:lnTo>
                    <a:pt x="573430" y="1460500"/>
                  </a:lnTo>
                  <a:lnTo>
                    <a:pt x="553311" y="1536700"/>
                  </a:lnTo>
                  <a:lnTo>
                    <a:pt x="532173" y="1638300"/>
                  </a:lnTo>
                  <a:lnTo>
                    <a:pt x="510090" y="1739900"/>
                  </a:lnTo>
                  <a:lnTo>
                    <a:pt x="487135" y="1841500"/>
                  </a:lnTo>
                  <a:lnTo>
                    <a:pt x="463382" y="1943100"/>
                  </a:lnTo>
                  <a:lnTo>
                    <a:pt x="451230" y="1993900"/>
                  </a:lnTo>
                  <a:lnTo>
                    <a:pt x="438906" y="2057400"/>
                  </a:lnTo>
                  <a:lnTo>
                    <a:pt x="426420" y="2108200"/>
                  </a:lnTo>
                  <a:lnTo>
                    <a:pt x="413781" y="2159000"/>
                  </a:lnTo>
                  <a:lnTo>
                    <a:pt x="400998" y="2222500"/>
                  </a:lnTo>
                  <a:lnTo>
                    <a:pt x="388080" y="2286000"/>
                  </a:lnTo>
                  <a:lnTo>
                    <a:pt x="375037" y="2336800"/>
                  </a:lnTo>
                  <a:lnTo>
                    <a:pt x="361877" y="2400300"/>
                  </a:lnTo>
                  <a:lnTo>
                    <a:pt x="348611" y="2463800"/>
                  </a:lnTo>
                  <a:lnTo>
                    <a:pt x="335247" y="2527300"/>
                  </a:lnTo>
                  <a:lnTo>
                    <a:pt x="321795" y="2578100"/>
                  </a:lnTo>
                  <a:lnTo>
                    <a:pt x="308264" y="2641600"/>
                  </a:lnTo>
                  <a:lnTo>
                    <a:pt x="294662" y="2705100"/>
                  </a:lnTo>
                  <a:lnTo>
                    <a:pt x="281001" y="2768600"/>
                  </a:lnTo>
                  <a:lnTo>
                    <a:pt x="267287" y="2832100"/>
                  </a:lnTo>
                  <a:lnTo>
                    <a:pt x="253532" y="2895600"/>
                  </a:lnTo>
                  <a:lnTo>
                    <a:pt x="198274" y="3149600"/>
                  </a:lnTo>
                  <a:lnTo>
                    <a:pt x="184447" y="3225800"/>
                  </a:lnTo>
                  <a:lnTo>
                    <a:pt x="156842" y="3352800"/>
                  </a:lnTo>
                  <a:lnTo>
                    <a:pt x="143083" y="3416300"/>
                  </a:lnTo>
                  <a:lnTo>
                    <a:pt x="129364" y="3479800"/>
                  </a:lnTo>
                  <a:lnTo>
                    <a:pt x="115696" y="3543300"/>
                  </a:lnTo>
                  <a:lnTo>
                    <a:pt x="102088" y="3606800"/>
                  </a:lnTo>
                  <a:lnTo>
                    <a:pt x="88549" y="3670300"/>
                  </a:lnTo>
                  <a:lnTo>
                    <a:pt x="75087" y="3746500"/>
                  </a:lnTo>
                  <a:lnTo>
                    <a:pt x="61713" y="3810000"/>
                  </a:lnTo>
                  <a:lnTo>
                    <a:pt x="48436" y="3873500"/>
                  </a:lnTo>
                  <a:lnTo>
                    <a:pt x="35265" y="3937000"/>
                  </a:lnTo>
                  <a:lnTo>
                    <a:pt x="22208" y="4000500"/>
                  </a:lnTo>
                  <a:lnTo>
                    <a:pt x="9276" y="4064000"/>
                  </a:lnTo>
                  <a:lnTo>
                    <a:pt x="0" y="4102100"/>
                  </a:lnTo>
                  <a:lnTo>
                    <a:pt x="989260" y="4102100"/>
                  </a:lnTo>
                  <a:lnTo>
                    <a:pt x="1008062" y="4038600"/>
                  </a:lnTo>
                  <a:lnTo>
                    <a:pt x="1025221" y="3975100"/>
                  </a:lnTo>
                  <a:lnTo>
                    <a:pt x="1042335" y="3924300"/>
                  </a:lnTo>
                  <a:lnTo>
                    <a:pt x="1059391" y="3860800"/>
                  </a:lnTo>
                  <a:lnTo>
                    <a:pt x="1076377" y="3797300"/>
                  </a:lnTo>
                  <a:lnTo>
                    <a:pt x="1093280" y="3733800"/>
                  </a:lnTo>
                  <a:lnTo>
                    <a:pt x="1110090" y="3670300"/>
                  </a:lnTo>
                  <a:lnTo>
                    <a:pt x="1126794" y="3619500"/>
                  </a:lnTo>
                  <a:lnTo>
                    <a:pt x="1143378" y="3556000"/>
                  </a:lnTo>
                  <a:lnTo>
                    <a:pt x="1159832" y="3492500"/>
                  </a:lnTo>
                  <a:lnTo>
                    <a:pt x="1176143" y="3441700"/>
                  </a:lnTo>
                  <a:lnTo>
                    <a:pt x="1192299" y="3378200"/>
                  </a:lnTo>
                  <a:lnTo>
                    <a:pt x="1208287" y="3314700"/>
                  </a:lnTo>
                  <a:lnTo>
                    <a:pt x="1224096" y="3263900"/>
                  </a:lnTo>
                  <a:lnTo>
                    <a:pt x="1239713" y="3200400"/>
                  </a:lnTo>
                  <a:lnTo>
                    <a:pt x="1255127" y="3149600"/>
                  </a:lnTo>
                  <a:lnTo>
                    <a:pt x="1270324" y="3086100"/>
                  </a:lnTo>
                  <a:lnTo>
                    <a:pt x="1285292" y="3035300"/>
                  </a:lnTo>
                  <a:lnTo>
                    <a:pt x="1300021" y="2984500"/>
                  </a:lnTo>
                  <a:lnTo>
                    <a:pt x="1314496" y="2933700"/>
                  </a:lnTo>
                  <a:lnTo>
                    <a:pt x="1328707" y="2870200"/>
                  </a:lnTo>
                  <a:lnTo>
                    <a:pt x="1342640" y="2819400"/>
                  </a:lnTo>
                  <a:lnTo>
                    <a:pt x="1356285" y="2768600"/>
                  </a:lnTo>
                  <a:lnTo>
                    <a:pt x="1369628" y="2717800"/>
                  </a:lnTo>
                  <a:lnTo>
                    <a:pt x="1382657" y="2679700"/>
                  </a:lnTo>
                  <a:lnTo>
                    <a:pt x="1395360" y="2628900"/>
                  </a:lnTo>
                  <a:lnTo>
                    <a:pt x="1407726" y="2578100"/>
                  </a:lnTo>
                  <a:lnTo>
                    <a:pt x="1419741" y="2540000"/>
                  </a:lnTo>
                  <a:lnTo>
                    <a:pt x="1431393" y="2489200"/>
                  </a:lnTo>
                  <a:lnTo>
                    <a:pt x="1442671" y="2451100"/>
                  </a:lnTo>
                  <a:lnTo>
                    <a:pt x="1453563" y="2413000"/>
                  </a:lnTo>
                  <a:lnTo>
                    <a:pt x="1464055" y="2362200"/>
                  </a:lnTo>
                  <a:lnTo>
                    <a:pt x="1474136" y="2324100"/>
                  </a:lnTo>
                  <a:lnTo>
                    <a:pt x="1483794" y="2286000"/>
                  </a:lnTo>
                  <a:lnTo>
                    <a:pt x="1493016" y="2260600"/>
                  </a:lnTo>
                  <a:lnTo>
                    <a:pt x="1501791" y="2222500"/>
                  </a:lnTo>
                  <a:lnTo>
                    <a:pt x="1510105" y="2184400"/>
                  </a:lnTo>
                  <a:lnTo>
                    <a:pt x="1517947" y="2159000"/>
                  </a:lnTo>
                  <a:lnTo>
                    <a:pt x="1525306" y="2133600"/>
                  </a:lnTo>
                  <a:lnTo>
                    <a:pt x="1532167" y="2095500"/>
                  </a:lnTo>
                  <a:lnTo>
                    <a:pt x="1538520" y="2070100"/>
                  </a:lnTo>
                  <a:lnTo>
                    <a:pt x="1544352" y="2057400"/>
                  </a:lnTo>
                  <a:lnTo>
                    <a:pt x="1549651" y="2032000"/>
                  </a:lnTo>
                  <a:lnTo>
                    <a:pt x="1554404" y="2006600"/>
                  </a:lnTo>
                  <a:lnTo>
                    <a:pt x="1575498" y="1981200"/>
                  </a:lnTo>
                  <a:lnTo>
                    <a:pt x="1609685" y="1955800"/>
                  </a:lnTo>
                  <a:lnTo>
                    <a:pt x="2503562" y="1955800"/>
                  </a:lnTo>
                  <a:lnTo>
                    <a:pt x="2502024" y="1917700"/>
                  </a:lnTo>
                  <a:lnTo>
                    <a:pt x="2499699" y="1854200"/>
                  </a:lnTo>
                  <a:lnTo>
                    <a:pt x="2497093" y="1803400"/>
                  </a:lnTo>
                  <a:lnTo>
                    <a:pt x="2494202" y="1739900"/>
                  </a:lnTo>
                  <a:lnTo>
                    <a:pt x="2491020" y="1689100"/>
                  </a:lnTo>
                  <a:lnTo>
                    <a:pt x="2487540" y="1625600"/>
                  </a:lnTo>
                  <a:lnTo>
                    <a:pt x="2483759" y="1574800"/>
                  </a:lnTo>
                  <a:lnTo>
                    <a:pt x="2479669" y="1524000"/>
                  </a:lnTo>
                  <a:lnTo>
                    <a:pt x="2475266" y="1460500"/>
                  </a:lnTo>
                  <a:lnTo>
                    <a:pt x="2470545" y="1409700"/>
                  </a:lnTo>
                  <a:lnTo>
                    <a:pt x="2465498" y="1358900"/>
                  </a:lnTo>
                  <a:lnTo>
                    <a:pt x="2460122" y="1308100"/>
                  </a:lnTo>
                  <a:lnTo>
                    <a:pt x="2454410" y="1257300"/>
                  </a:lnTo>
                  <a:lnTo>
                    <a:pt x="2448358" y="1206500"/>
                  </a:lnTo>
                  <a:lnTo>
                    <a:pt x="2441958" y="1143000"/>
                  </a:lnTo>
                  <a:lnTo>
                    <a:pt x="2435207" y="1092200"/>
                  </a:lnTo>
                  <a:lnTo>
                    <a:pt x="2428098" y="1041400"/>
                  </a:lnTo>
                  <a:lnTo>
                    <a:pt x="2420625" y="1003300"/>
                  </a:lnTo>
                  <a:lnTo>
                    <a:pt x="2412784" y="952500"/>
                  </a:lnTo>
                  <a:lnTo>
                    <a:pt x="2404569" y="901700"/>
                  </a:lnTo>
                  <a:lnTo>
                    <a:pt x="2395974" y="850900"/>
                  </a:lnTo>
                  <a:lnTo>
                    <a:pt x="2386994" y="800100"/>
                  </a:lnTo>
                  <a:lnTo>
                    <a:pt x="2377623" y="762000"/>
                  </a:lnTo>
                  <a:lnTo>
                    <a:pt x="2367856" y="711200"/>
                  </a:lnTo>
                  <a:lnTo>
                    <a:pt x="2357687" y="660400"/>
                  </a:lnTo>
                  <a:lnTo>
                    <a:pt x="2347110" y="622300"/>
                  </a:lnTo>
                  <a:lnTo>
                    <a:pt x="2336121" y="571500"/>
                  </a:lnTo>
                  <a:lnTo>
                    <a:pt x="2324713" y="533400"/>
                  </a:lnTo>
                  <a:lnTo>
                    <a:pt x="2312881" y="495300"/>
                  </a:lnTo>
                  <a:lnTo>
                    <a:pt x="2300620" y="444500"/>
                  </a:lnTo>
                  <a:lnTo>
                    <a:pt x="2287923" y="406400"/>
                  </a:lnTo>
                  <a:lnTo>
                    <a:pt x="2274786" y="368300"/>
                  </a:lnTo>
                  <a:lnTo>
                    <a:pt x="2261203" y="330200"/>
                  </a:lnTo>
                  <a:lnTo>
                    <a:pt x="2247168" y="292100"/>
                  </a:lnTo>
                  <a:lnTo>
                    <a:pt x="2232676" y="254000"/>
                  </a:lnTo>
                  <a:lnTo>
                    <a:pt x="2217722" y="215900"/>
                  </a:lnTo>
                  <a:lnTo>
                    <a:pt x="2202299" y="177800"/>
                  </a:lnTo>
                  <a:lnTo>
                    <a:pt x="2186402" y="152400"/>
                  </a:lnTo>
                  <a:lnTo>
                    <a:pt x="2170027" y="114300"/>
                  </a:lnTo>
                  <a:lnTo>
                    <a:pt x="2153166" y="88900"/>
                  </a:lnTo>
                  <a:lnTo>
                    <a:pt x="2135815" y="50800"/>
                  </a:lnTo>
                  <a:lnTo>
                    <a:pt x="2117968" y="25400"/>
                  </a:lnTo>
                  <a:lnTo>
                    <a:pt x="2070224" y="12700"/>
                  </a:lnTo>
                  <a:close/>
                </a:path>
                <a:path w="2511425" h="4102100">
                  <a:moveTo>
                    <a:pt x="2503562" y="1955800"/>
                  </a:moveTo>
                  <a:lnTo>
                    <a:pt x="1609685" y="1955800"/>
                  </a:lnTo>
                  <a:lnTo>
                    <a:pt x="1646046" y="1968500"/>
                  </a:lnTo>
                  <a:lnTo>
                    <a:pt x="1673659" y="1993900"/>
                  </a:lnTo>
                  <a:lnTo>
                    <a:pt x="1681605" y="2032000"/>
                  </a:lnTo>
                  <a:lnTo>
                    <a:pt x="1679000" y="2057400"/>
                  </a:lnTo>
                  <a:lnTo>
                    <a:pt x="1676482" y="2082800"/>
                  </a:lnTo>
                  <a:lnTo>
                    <a:pt x="1671691" y="2133600"/>
                  </a:lnTo>
                  <a:lnTo>
                    <a:pt x="1667201" y="2197100"/>
                  </a:lnTo>
                  <a:lnTo>
                    <a:pt x="1665058" y="2235200"/>
                  </a:lnTo>
                  <a:lnTo>
                    <a:pt x="1662979" y="2260600"/>
                  </a:lnTo>
                  <a:lnTo>
                    <a:pt x="1660959" y="2298700"/>
                  </a:lnTo>
                  <a:lnTo>
                    <a:pt x="1658994" y="2336800"/>
                  </a:lnTo>
                  <a:lnTo>
                    <a:pt x="1657081" y="2374900"/>
                  </a:lnTo>
                  <a:lnTo>
                    <a:pt x="1655215" y="2425700"/>
                  </a:lnTo>
                  <a:lnTo>
                    <a:pt x="1653393" y="2463800"/>
                  </a:lnTo>
                  <a:lnTo>
                    <a:pt x="1651611" y="2501900"/>
                  </a:lnTo>
                  <a:lnTo>
                    <a:pt x="1649864" y="2552700"/>
                  </a:lnTo>
                  <a:lnTo>
                    <a:pt x="1648149" y="2603500"/>
                  </a:lnTo>
                  <a:lnTo>
                    <a:pt x="1646462" y="2641600"/>
                  </a:lnTo>
                  <a:lnTo>
                    <a:pt x="1643155" y="2743200"/>
                  </a:lnTo>
                  <a:lnTo>
                    <a:pt x="1638306" y="2895600"/>
                  </a:lnTo>
                  <a:lnTo>
                    <a:pt x="1635100" y="3009900"/>
                  </a:lnTo>
                  <a:lnTo>
                    <a:pt x="1623560" y="3403600"/>
                  </a:lnTo>
                  <a:lnTo>
                    <a:pt x="1620041" y="3530600"/>
                  </a:lnTo>
                  <a:lnTo>
                    <a:pt x="1618225" y="3594100"/>
                  </a:lnTo>
                  <a:lnTo>
                    <a:pt x="1616366" y="3644900"/>
                  </a:lnTo>
                  <a:lnTo>
                    <a:pt x="1614460" y="3708400"/>
                  </a:lnTo>
                  <a:lnTo>
                    <a:pt x="1612503" y="3771900"/>
                  </a:lnTo>
                  <a:lnTo>
                    <a:pt x="1610492" y="3835400"/>
                  </a:lnTo>
                  <a:lnTo>
                    <a:pt x="1608421" y="3898900"/>
                  </a:lnTo>
                  <a:lnTo>
                    <a:pt x="1606288" y="3949700"/>
                  </a:lnTo>
                  <a:lnTo>
                    <a:pt x="1604089" y="4013200"/>
                  </a:lnTo>
                  <a:lnTo>
                    <a:pt x="1601818" y="4076700"/>
                  </a:lnTo>
                  <a:lnTo>
                    <a:pt x="1600708" y="4102100"/>
                  </a:lnTo>
                  <a:lnTo>
                    <a:pt x="2439851" y="4102100"/>
                  </a:lnTo>
                  <a:lnTo>
                    <a:pt x="2441598" y="4089400"/>
                  </a:lnTo>
                  <a:lnTo>
                    <a:pt x="2445754" y="4025900"/>
                  </a:lnTo>
                  <a:lnTo>
                    <a:pt x="2449834" y="3975100"/>
                  </a:lnTo>
                  <a:lnTo>
                    <a:pt x="2453833" y="3911600"/>
                  </a:lnTo>
                  <a:lnTo>
                    <a:pt x="2457745" y="3860800"/>
                  </a:lnTo>
                  <a:lnTo>
                    <a:pt x="2461565" y="3797300"/>
                  </a:lnTo>
                  <a:lnTo>
                    <a:pt x="2465287" y="3746500"/>
                  </a:lnTo>
                  <a:lnTo>
                    <a:pt x="2468906" y="3683000"/>
                  </a:lnTo>
                  <a:lnTo>
                    <a:pt x="2472416" y="3632200"/>
                  </a:lnTo>
                  <a:lnTo>
                    <a:pt x="2475812" y="3568700"/>
                  </a:lnTo>
                  <a:lnTo>
                    <a:pt x="2479088" y="3505200"/>
                  </a:lnTo>
                  <a:lnTo>
                    <a:pt x="2482239" y="3454400"/>
                  </a:lnTo>
                  <a:lnTo>
                    <a:pt x="2485258" y="3390900"/>
                  </a:lnTo>
                  <a:lnTo>
                    <a:pt x="2488141" y="3327400"/>
                  </a:lnTo>
                  <a:lnTo>
                    <a:pt x="2490882" y="3276600"/>
                  </a:lnTo>
                  <a:lnTo>
                    <a:pt x="2493476" y="3213100"/>
                  </a:lnTo>
                  <a:lnTo>
                    <a:pt x="2495917" y="3149600"/>
                  </a:lnTo>
                  <a:lnTo>
                    <a:pt x="2498199" y="3098800"/>
                  </a:lnTo>
                  <a:lnTo>
                    <a:pt x="2500317" y="3035300"/>
                  </a:lnTo>
                  <a:lnTo>
                    <a:pt x="2502265" y="2971800"/>
                  </a:lnTo>
                  <a:lnTo>
                    <a:pt x="2504038" y="2921000"/>
                  </a:lnTo>
                  <a:lnTo>
                    <a:pt x="2505631" y="2857500"/>
                  </a:lnTo>
                  <a:lnTo>
                    <a:pt x="2507037" y="2794000"/>
                  </a:lnTo>
                  <a:lnTo>
                    <a:pt x="2508251" y="2743200"/>
                  </a:lnTo>
                  <a:lnTo>
                    <a:pt x="2509268" y="2679700"/>
                  </a:lnTo>
                  <a:lnTo>
                    <a:pt x="2510083" y="2616200"/>
                  </a:lnTo>
                  <a:lnTo>
                    <a:pt x="2510689" y="2552700"/>
                  </a:lnTo>
                  <a:lnTo>
                    <a:pt x="2511081" y="2501900"/>
                  </a:lnTo>
                  <a:lnTo>
                    <a:pt x="2511185" y="2463800"/>
                  </a:lnTo>
                  <a:lnTo>
                    <a:pt x="2511131" y="2362200"/>
                  </a:lnTo>
                  <a:lnTo>
                    <a:pt x="2510919" y="2324100"/>
                  </a:lnTo>
                  <a:lnTo>
                    <a:pt x="2510401" y="2260600"/>
                  </a:lnTo>
                  <a:lnTo>
                    <a:pt x="2509641" y="2209800"/>
                  </a:lnTo>
                  <a:lnTo>
                    <a:pt x="2508634" y="2146300"/>
                  </a:lnTo>
                  <a:lnTo>
                    <a:pt x="2507374" y="2082800"/>
                  </a:lnTo>
                  <a:lnTo>
                    <a:pt x="2505856" y="2032000"/>
                  </a:lnTo>
                  <a:lnTo>
                    <a:pt x="2504075" y="1968500"/>
                  </a:lnTo>
                  <a:lnTo>
                    <a:pt x="2503562" y="1955800"/>
                  </a:lnTo>
                  <a:close/>
                </a:path>
                <a:path w="2511425" h="4102100">
                  <a:moveTo>
                    <a:pt x="1921938" y="0"/>
                  </a:moveTo>
                  <a:lnTo>
                    <a:pt x="1768000" y="0"/>
                  </a:lnTo>
                  <a:lnTo>
                    <a:pt x="1715859" y="12700"/>
                  </a:lnTo>
                  <a:lnTo>
                    <a:pt x="1972117" y="12700"/>
                  </a:lnTo>
                  <a:lnTo>
                    <a:pt x="1921938" y="0"/>
                  </a:lnTo>
                  <a:close/>
                </a:path>
              </a:pathLst>
            </a:custGeom>
            <a:solidFill>
              <a:srgbClr val="000F4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14841894" y="6483457"/>
              <a:ext cx="2030730" cy="3991610"/>
            </a:xfrm>
            <a:custGeom>
              <a:avLst/>
              <a:gdLst/>
              <a:ahLst/>
              <a:cxnLst/>
              <a:rect l="l" t="t" r="r" b="b"/>
              <a:pathLst>
                <a:path w="2030730" h="3991609">
                  <a:moveTo>
                    <a:pt x="871677" y="1371"/>
                  </a:moveTo>
                  <a:lnTo>
                    <a:pt x="865301" y="0"/>
                  </a:lnTo>
                  <a:lnTo>
                    <a:pt x="0" y="3991457"/>
                  </a:lnTo>
                  <a:lnTo>
                    <a:pt x="6680" y="3991457"/>
                  </a:lnTo>
                  <a:lnTo>
                    <a:pt x="871677" y="1371"/>
                  </a:lnTo>
                  <a:close/>
                </a:path>
                <a:path w="2030730" h="3991609">
                  <a:moveTo>
                    <a:pt x="2030691" y="1793633"/>
                  </a:moveTo>
                  <a:lnTo>
                    <a:pt x="2030018" y="1708480"/>
                  </a:lnTo>
                  <a:lnTo>
                    <a:pt x="2028063" y="1624761"/>
                  </a:lnTo>
                  <a:lnTo>
                    <a:pt x="2024888" y="1542554"/>
                  </a:lnTo>
                  <a:lnTo>
                    <a:pt x="2020570" y="1461897"/>
                  </a:lnTo>
                  <a:lnTo>
                    <a:pt x="2015197" y="1382852"/>
                  </a:lnTo>
                  <a:lnTo>
                    <a:pt x="2008835" y="1305471"/>
                  </a:lnTo>
                  <a:lnTo>
                    <a:pt x="2001570" y="1229817"/>
                  </a:lnTo>
                  <a:lnTo>
                    <a:pt x="1993468" y="1155941"/>
                  </a:lnTo>
                  <a:lnTo>
                    <a:pt x="1984603" y="1083894"/>
                  </a:lnTo>
                  <a:lnTo>
                    <a:pt x="1975053" y="1013726"/>
                  </a:lnTo>
                  <a:lnTo>
                    <a:pt x="1964893" y="945515"/>
                  </a:lnTo>
                  <a:lnTo>
                    <a:pt x="1954212" y="879297"/>
                  </a:lnTo>
                  <a:lnTo>
                    <a:pt x="1943074" y="815136"/>
                  </a:lnTo>
                  <a:lnTo>
                    <a:pt x="1931543" y="753071"/>
                  </a:lnTo>
                  <a:lnTo>
                    <a:pt x="1919719" y="693178"/>
                  </a:lnTo>
                  <a:lnTo>
                    <a:pt x="1907679" y="635508"/>
                  </a:lnTo>
                  <a:lnTo>
                    <a:pt x="1895475" y="580110"/>
                  </a:lnTo>
                  <a:lnTo>
                    <a:pt x="1883194" y="527037"/>
                  </a:lnTo>
                  <a:lnTo>
                    <a:pt x="1870913" y="476351"/>
                  </a:lnTo>
                  <a:lnTo>
                    <a:pt x="1858708" y="428104"/>
                  </a:lnTo>
                  <a:lnTo>
                    <a:pt x="1846656" y="382358"/>
                  </a:lnTo>
                  <a:lnTo>
                    <a:pt x="1834832" y="339153"/>
                  </a:lnTo>
                  <a:lnTo>
                    <a:pt x="1823300" y="298564"/>
                  </a:lnTo>
                  <a:lnTo>
                    <a:pt x="1812163" y="260629"/>
                  </a:lnTo>
                  <a:lnTo>
                    <a:pt x="1791322" y="192951"/>
                  </a:lnTo>
                  <a:lnTo>
                    <a:pt x="1772894" y="136588"/>
                  </a:lnTo>
                  <a:lnTo>
                    <a:pt x="1757514" y="91973"/>
                  </a:lnTo>
                  <a:lnTo>
                    <a:pt x="1741449" y="48044"/>
                  </a:lnTo>
                  <a:lnTo>
                    <a:pt x="1735620" y="33032"/>
                  </a:lnTo>
                  <a:lnTo>
                    <a:pt x="1729562" y="35496"/>
                  </a:lnTo>
                  <a:lnTo>
                    <a:pt x="1730705" y="38290"/>
                  </a:lnTo>
                  <a:lnTo>
                    <a:pt x="1732864" y="43878"/>
                  </a:lnTo>
                  <a:lnTo>
                    <a:pt x="1752092" y="96240"/>
                  </a:lnTo>
                  <a:lnTo>
                    <a:pt x="1767014" y="139585"/>
                  </a:lnTo>
                  <a:lnTo>
                    <a:pt x="1784731" y="193827"/>
                  </a:lnTo>
                  <a:lnTo>
                    <a:pt x="1804733" y="258597"/>
                  </a:lnTo>
                  <a:lnTo>
                    <a:pt x="1826450" y="333476"/>
                  </a:lnTo>
                  <a:lnTo>
                    <a:pt x="1837791" y="374586"/>
                  </a:lnTo>
                  <a:lnTo>
                    <a:pt x="1849348" y="418084"/>
                  </a:lnTo>
                  <a:lnTo>
                    <a:pt x="1861070" y="463905"/>
                  </a:lnTo>
                  <a:lnTo>
                    <a:pt x="1872881" y="512013"/>
                  </a:lnTo>
                  <a:lnTo>
                    <a:pt x="1884718" y="562343"/>
                  </a:lnTo>
                  <a:lnTo>
                    <a:pt x="1896503" y="614870"/>
                  </a:lnTo>
                  <a:lnTo>
                    <a:pt x="1908175" y="669518"/>
                  </a:lnTo>
                  <a:lnTo>
                    <a:pt x="1919681" y="726262"/>
                  </a:lnTo>
                  <a:lnTo>
                    <a:pt x="1930920" y="785025"/>
                  </a:lnTo>
                  <a:lnTo>
                    <a:pt x="1941855" y="845781"/>
                  </a:lnTo>
                  <a:lnTo>
                    <a:pt x="1952396" y="908469"/>
                  </a:lnTo>
                  <a:lnTo>
                    <a:pt x="1962492" y="973048"/>
                  </a:lnTo>
                  <a:lnTo>
                    <a:pt x="1972056" y="1039456"/>
                  </a:lnTo>
                  <a:lnTo>
                    <a:pt x="1981034" y="1107655"/>
                  </a:lnTo>
                  <a:lnTo>
                    <a:pt x="1989366" y="1177582"/>
                  </a:lnTo>
                  <a:lnTo>
                    <a:pt x="1996960" y="1249210"/>
                  </a:lnTo>
                  <a:lnTo>
                    <a:pt x="2003767" y="1322463"/>
                  </a:lnTo>
                  <a:lnTo>
                    <a:pt x="2009724" y="1397317"/>
                  </a:lnTo>
                  <a:lnTo>
                    <a:pt x="2014740" y="1473695"/>
                  </a:lnTo>
                  <a:lnTo>
                    <a:pt x="2018753" y="1551571"/>
                  </a:lnTo>
                  <a:lnTo>
                    <a:pt x="2021713" y="1630883"/>
                  </a:lnTo>
                  <a:lnTo>
                    <a:pt x="2023541" y="1711591"/>
                  </a:lnTo>
                  <a:lnTo>
                    <a:pt x="2024164" y="1793633"/>
                  </a:lnTo>
                  <a:lnTo>
                    <a:pt x="2024024" y="1829320"/>
                  </a:lnTo>
                  <a:lnTo>
                    <a:pt x="2023008" y="1904238"/>
                  </a:lnTo>
                  <a:lnTo>
                    <a:pt x="2022132" y="1943379"/>
                  </a:lnTo>
                  <a:lnTo>
                    <a:pt x="2021014" y="1983587"/>
                  </a:lnTo>
                  <a:lnTo>
                    <a:pt x="2019668" y="2024849"/>
                  </a:lnTo>
                  <a:lnTo>
                    <a:pt x="2018093" y="2067115"/>
                  </a:lnTo>
                  <a:lnTo>
                    <a:pt x="2016302" y="2110346"/>
                  </a:lnTo>
                  <a:lnTo>
                    <a:pt x="2014296" y="2154491"/>
                  </a:lnTo>
                  <a:lnTo>
                    <a:pt x="2012086" y="2199551"/>
                  </a:lnTo>
                  <a:lnTo>
                    <a:pt x="2009648" y="2245779"/>
                  </a:lnTo>
                  <a:lnTo>
                    <a:pt x="2007057" y="2292172"/>
                  </a:lnTo>
                  <a:lnTo>
                    <a:pt x="2004250" y="2339683"/>
                  </a:lnTo>
                  <a:lnTo>
                    <a:pt x="2001266" y="2387930"/>
                  </a:lnTo>
                  <a:lnTo>
                    <a:pt x="1998091" y="2436888"/>
                  </a:lnTo>
                  <a:lnTo>
                    <a:pt x="1994763" y="2486507"/>
                  </a:lnTo>
                  <a:lnTo>
                    <a:pt x="1991258" y="2536774"/>
                  </a:lnTo>
                  <a:lnTo>
                    <a:pt x="1987588" y="2587625"/>
                  </a:lnTo>
                  <a:lnTo>
                    <a:pt x="1983778" y="2639047"/>
                  </a:lnTo>
                  <a:lnTo>
                    <a:pt x="1979803" y="2690990"/>
                  </a:lnTo>
                  <a:lnTo>
                    <a:pt x="1975700" y="2743416"/>
                  </a:lnTo>
                  <a:lnTo>
                    <a:pt x="1971408" y="2796832"/>
                  </a:lnTo>
                  <a:lnTo>
                    <a:pt x="1967077" y="2849588"/>
                  </a:lnTo>
                  <a:lnTo>
                    <a:pt x="1962569" y="2903258"/>
                  </a:lnTo>
                  <a:lnTo>
                    <a:pt x="1957946" y="2957258"/>
                  </a:lnTo>
                  <a:lnTo>
                    <a:pt x="1953221" y="3011563"/>
                  </a:lnTo>
                  <a:lnTo>
                    <a:pt x="1948370" y="3066135"/>
                  </a:lnTo>
                  <a:lnTo>
                    <a:pt x="1943430" y="3120936"/>
                  </a:lnTo>
                  <a:lnTo>
                    <a:pt x="1938401" y="3175927"/>
                  </a:lnTo>
                  <a:lnTo>
                    <a:pt x="1933270" y="3231083"/>
                  </a:lnTo>
                  <a:lnTo>
                    <a:pt x="1928063" y="3286341"/>
                  </a:lnTo>
                  <a:lnTo>
                    <a:pt x="1922780" y="3341687"/>
                  </a:lnTo>
                  <a:lnTo>
                    <a:pt x="1917357" y="3397720"/>
                  </a:lnTo>
                  <a:lnTo>
                    <a:pt x="1911997" y="3452469"/>
                  </a:lnTo>
                  <a:lnTo>
                    <a:pt x="1906511" y="3507829"/>
                  </a:lnTo>
                  <a:lnTo>
                    <a:pt x="1900974" y="3563124"/>
                  </a:lnTo>
                  <a:lnTo>
                    <a:pt x="1895386" y="3618319"/>
                  </a:lnTo>
                  <a:lnTo>
                    <a:pt x="1889772" y="3673373"/>
                  </a:lnTo>
                  <a:lnTo>
                    <a:pt x="1884108" y="3728250"/>
                  </a:lnTo>
                  <a:lnTo>
                    <a:pt x="1878418" y="3782911"/>
                  </a:lnTo>
                  <a:lnTo>
                    <a:pt x="1872703" y="3837317"/>
                  </a:lnTo>
                  <a:lnTo>
                    <a:pt x="1866963" y="3891445"/>
                  </a:lnTo>
                  <a:lnTo>
                    <a:pt x="1861223" y="3945229"/>
                  </a:lnTo>
                  <a:lnTo>
                    <a:pt x="1856244" y="3991457"/>
                  </a:lnTo>
                  <a:lnTo>
                    <a:pt x="1862836" y="3991457"/>
                  </a:lnTo>
                  <a:lnTo>
                    <a:pt x="1869008" y="3934015"/>
                  </a:lnTo>
                  <a:lnTo>
                    <a:pt x="1876018" y="3868128"/>
                  </a:lnTo>
                  <a:lnTo>
                    <a:pt x="1883016" y="3801770"/>
                  </a:lnTo>
                  <a:lnTo>
                    <a:pt x="1889975" y="3735019"/>
                  </a:lnTo>
                  <a:lnTo>
                    <a:pt x="1896897" y="3667950"/>
                  </a:lnTo>
                  <a:lnTo>
                    <a:pt x="1903768" y="3600615"/>
                  </a:lnTo>
                  <a:lnTo>
                    <a:pt x="1910562" y="3533076"/>
                  </a:lnTo>
                  <a:lnTo>
                    <a:pt x="1917293" y="3465423"/>
                  </a:lnTo>
                  <a:lnTo>
                    <a:pt x="1923986" y="3397072"/>
                  </a:lnTo>
                  <a:lnTo>
                    <a:pt x="1930463" y="3330016"/>
                  </a:lnTo>
                  <a:lnTo>
                    <a:pt x="1936902" y="3262388"/>
                  </a:lnTo>
                  <a:lnTo>
                    <a:pt x="1943214" y="3194913"/>
                  </a:lnTo>
                  <a:lnTo>
                    <a:pt x="1949386" y="3127641"/>
                  </a:lnTo>
                  <a:lnTo>
                    <a:pt x="1955431" y="3060662"/>
                  </a:lnTo>
                  <a:lnTo>
                    <a:pt x="1961324" y="2994012"/>
                  </a:lnTo>
                  <a:lnTo>
                    <a:pt x="1967052" y="2927781"/>
                  </a:lnTo>
                  <a:lnTo>
                    <a:pt x="1972602" y="2862034"/>
                  </a:lnTo>
                  <a:lnTo>
                    <a:pt x="1978012" y="2796298"/>
                  </a:lnTo>
                  <a:lnTo>
                    <a:pt x="1983143" y="2732240"/>
                  </a:lnTo>
                  <a:lnTo>
                    <a:pt x="1988108" y="2668346"/>
                  </a:lnTo>
                  <a:lnTo>
                    <a:pt x="1992858" y="2605189"/>
                  </a:lnTo>
                  <a:lnTo>
                    <a:pt x="1997379" y="2542844"/>
                  </a:lnTo>
                  <a:lnTo>
                    <a:pt x="2001659" y="2481402"/>
                  </a:lnTo>
                  <a:lnTo>
                    <a:pt x="2005698" y="2420899"/>
                  </a:lnTo>
                  <a:lnTo>
                    <a:pt x="2009470" y="2361412"/>
                  </a:lnTo>
                  <a:lnTo>
                    <a:pt x="2012975" y="2303018"/>
                  </a:lnTo>
                  <a:lnTo>
                    <a:pt x="2016213" y="2245449"/>
                  </a:lnTo>
                  <a:lnTo>
                    <a:pt x="2019122" y="2189759"/>
                  </a:lnTo>
                  <a:lnTo>
                    <a:pt x="2021738" y="2135035"/>
                  </a:lnTo>
                  <a:lnTo>
                    <a:pt x="2024049" y="2081657"/>
                  </a:lnTo>
                  <a:lnTo>
                    <a:pt x="2026031" y="2029701"/>
                  </a:lnTo>
                  <a:lnTo>
                    <a:pt x="2027682" y="1979244"/>
                  </a:lnTo>
                  <a:lnTo>
                    <a:pt x="2028990" y="1930336"/>
                  </a:lnTo>
                  <a:lnTo>
                    <a:pt x="2029929" y="1883054"/>
                  </a:lnTo>
                  <a:lnTo>
                    <a:pt x="2030501" y="1837461"/>
                  </a:lnTo>
                  <a:lnTo>
                    <a:pt x="2030691" y="179363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15138322" y="3495820"/>
              <a:ext cx="1755775" cy="1558290"/>
            </a:xfrm>
            <a:custGeom>
              <a:avLst/>
              <a:gdLst/>
              <a:ahLst/>
              <a:cxnLst/>
              <a:rect l="l" t="t" r="r" b="b"/>
              <a:pathLst>
                <a:path w="1755775" h="1558289">
                  <a:moveTo>
                    <a:pt x="852184" y="0"/>
                  </a:moveTo>
                  <a:lnTo>
                    <a:pt x="803777" y="4442"/>
                  </a:lnTo>
                  <a:lnTo>
                    <a:pt x="750691" y="13927"/>
                  </a:lnTo>
                  <a:lnTo>
                    <a:pt x="692133" y="28831"/>
                  </a:lnTo>
                  <a:lnTo>
                    <a:pt x="627310" y="49529"/>
                  </a:lnTo>
                  <a:lnTo>
                    <a:pt x="382511" y="316075"/>
                  </a:lnTo>
                  <a:lnTo>
                    <a:pt x="183182" y="784255"/>
                  </a:lnTo>
                  <a:lnTo>
                    <a:pt x="49090" y="1229700"/>
                  </a:lnTo>
                  <a:lnTo>
                    <a:pt x="0" y="1428042"/>
                  </a:lnTo>
                  <a:lnTo>
                    <a:pt x="105134" y="1518091"/>
                  </a:lnTo>
                  <a:lnTo>
                    <a:pt x="206345" y="1557720"/>
                  </a:lnTo>
                  <a:lnTo>
                    <a:pt x="363182" y="1555580"/>
                  </a:lnTo>
                  <a:lnTo>
                    <a:pt x="635195" y="1520322"/>
                  </a:lnTo>
                  <a:lnTo>
                    <a:pt x="727433" y="1550404"/>
                  </a:lnTo>
                  <a:lnTo>
                    <a:pt x="916974" y="1507344"/>
                  </a:lnTo>
                  <a:lnTo>
                    <a:pt x="1267136" y="1450813"/>
                  </a:lnTo>
                  <a:lnTo>
                    <a:pt x="1604447" y="1401629"/>
                  </a:lnTo>
                  <a:lnTo>
                    <a:pt x="1755433" y="1380609"/>
                  </a:lnTo>
                  <a:lnTo>
                    <a:pt x="1339749" y="364891"/>
                  </a:lnTo>
                  <a:lnTo>
                    <a:pt x="1319437" y="288899"/>
                  </a:lnTo>
                  <a:lnTo>
                    <a:pt x="1293709" y="243290"/>
                  </a:lnTo>
                  <a:lnTo>
                    <a:pt x="1262129" y="197800"/>
                  </a:lnTo>
                  <a:lnTo>
                    <a:pt x="1228095" y="156323"/>
                  </a:lnTo>
                  <a:lnTo>
                    <a:pt x="1195001" y="122756"/>
                  </a:lnTo>
                  <a:lnTo>
                    <a:pt x="1126698" y="78596"/>
                  </a:lnTo>
                  <a:lnTo>
                    <a:pt x="1088820" y="58242"/>
                  </a:lnTo>
                  <a:lnTo>
                    <a:pt x="1051818" y="40304"/>
                  </a:lnTo>
                  <a:lnTo>
                    <a:pt x="1014900" y="25158"/>
                  </a:lnTo>
                  <a:lnTo>
                    <a:pt x="977271" y="13179"/>
                  </a:lnTo>
                  <a:lnTo>
                    <a:pt x="938137" y="4743"/>
                  </a:lnTo>
                  <a:lnTo>
                    <a:pt x="896706" y="225"/>
                  </a:lnTo>
                  <a:lnTo>
                    <a:pt x="852184" y="0"/>
                  </a:lnTo>
                  <a:close/>
                </a:path>
              </a:pathLst>
            </a:custGeom>
            <a:solidFill>
              <a:srgbClr val="000F4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15675115" y="3611342"/>
              <a:ext cx="854075" cy="1523365"/>
            </a:xfrm>
            <a:custGeom>
              <a:avLst/>
              <a:gdLst/>
              <a:ahLst/>
              <a:cxnLst/>
              <a:rect l="l" t="t" r="r" b="b"/>
              <a:pathLst>
                <a:path w="854075" h="1523364">
                  <a:moveTo>
                    <a:pt x="428885" y="0"/>
                  </a:moveTo>
                  <a:lnTo>
                    <a:pt x="388281" y="4086"/>
                  </a:lnTo>
                  <a:lnTo>
                    <a:pt x="336920" y="15176"/>
                  </a:lnTo>
                  <a:lnTo>
                    <a:pt x="291703" y="35513"/>
                  </a:lnTo>
                  <a:lnTo>
                    <a:pt x="244713" y="75057"/>
                  </a:lnTo>
                  <a:lnTo>
                    <a:pt x="201956" y="141397"/>
                  </a:lnTo>
                  <a:lnTo>
                    <a:pt x="184042" y="186987"/>
                  </a:lnTo>
                  <a:lnTo>
                    <a:pt x="169438" y="242122"/>
                  </a:lnTo>
                  <a:lnTo>
                    <a:pt x="158896" y="307750"/>
                  </a:lnTo>
                  <a:lnTo>
                    <a:pt x="153167" y="384820"/>
                  </a:lnTo>
                  <a:lnTo>
                    <a:pt x="153000" y="474281"/>
                  </a:lnTo>
                  <a:lnTo>
                    <a:pt x="153209" y="483066"/>
                  </a:lnTo>
                  <a:lnTo>
                    <a:pt x="146246" y="490333"/>
                  </a:lnTo>
                  <a:lnTo>
                    <a:pt x="137074" y="490543"/>
                  </a:lnTo>
                  <a:lnTo>
                    <a:pt x="101461" y="490812"/>
                  </a:lnTo>
                  <a:lnTo>
                    <a:pt x="58987" y="498803"/>
                  </a:lnTo>
                  <a:lnTo>
                    <a:pt x="21288" y="525285"/>
                  </a:lnTo>
                  <a:lnTo>
                    <a:pt x="0" y="581032"/>
                  </a:lnTo>
                  <a:lnTo>
                    <a:pt x="4270" y="635576"/>
                  </a:lnTo>
                  <a:lnTo>
                    <a:pt x="27369" y="679200"/>
                  </a:lnTo>
                  <a:lnTo>
                    <a:pt x="62316" y="711455"/>
                  </a:lnTo>
                  <a:lnTo>
                    <a:pt x="102129" y="731889"/>
                  </a:lnTo>
                  <a:lnTo>
                    <a:pt x="139828" y="740053"/>
                  </a:lnTo>
                  <a:lnTo>
                    <a:pt x="156988" y="740755"/>
                  </a:lnTo>
                  <a:lnTo>
                    <a:pt x="173828" y="743735"/>
                  </a:lnTo>
                  <a:lnTo>
                    <a:pt x="224318" y="783903"/>
                  </a:lnTo>
                  <a:lnTo>
                    <a:pt x="240002" y="820967"/>
                  </a:lnTo>
                  <a:lnTo>
                    <a:pt x="254070" y="866349"/>
                  </a:lnTo>
                  <a:lnTo>
                    <a:pt x="267899" y="918895"/>
                  </a:lnTo>
                  <a:lnTo>
                    <a:pt x="282870" y="977449"/>
                  </a:lnTo>
                  <a:lnTo>
                    <a:pt x="293184" y="1024104"/>
                  </a:lnTo>
                  <a:lnTo>
                    <a:pt x="295699" y="1070866"/>
                  </a:lnTo>
                  <a:lnTo>
                    <a:pt x="290728" y="1116873"/>
                  </a:lnTo>
                  <a:lnTo>
                    <a:pt x="278581" y="1161263"/>
                  </a:lnTo>
                  <a:lnTo>
                    <a:pt x="259570" y="1203175"/>
                  </a:lnTo>
                  <a:lnTo>
                    <a:pt x="234007" y="1241745"/>
                  </a:lnTo>
                  <a:lnTo>
                    <a:pt x="202201" y="1276114"/>
                  </a:lnTo>
                  <a:lnTo>
                    <a:pt x="164466" y="1305418"/>
                  </a:lnTo>
                  <a:lnTo>
                    <a:pt x="505301" y="1468480"/>
                  </a:lnTo>
                  <a:lnTo>
                    <a:pt x="679773" y="1522757"/>
                  </a:lnTo>
                  <a:lnTo>
                    <a:pt x="742658" y="1468182"/>
                  </a:lnTo>
                  <a:lnTo>
                    <a:pt x="748731" y="1304685"/>
                  </a:lnTo>
                  <a:lnTo>
                    <a:pt x="721835" y="995534"/>
                  </a:lnTo>
                  <a:lnTo>
                    <a:pt x="708300" y="836505"/>
                  </a:lnTo>
                  <a:lnTo>
                    <a:pt x="704012" y="777216"/>
                  </a:lnTo>
                  <a:lnTo>
                    <a:pt x="704858" y="767288"/>
                  </a:lnTo>
                  <a:lnTo>
                    <a:pt x="717650" y="756959"/>
                  </a:lnTo>
                  <a:lnTo>
                    <a:pt x="733997" y="746503"/>
                  </a:lnTo>
                  <a:lnTo>
                    <a:pt x="752740" y="734860"/>
                  </a:lnTo>
                  <a:lnTo>
                    <a:pt x="772722" y="720973"/>
                  </a:lnTo>
                  <a:lnTo>
                    <a:pt x="811773" y="682231"/>
                  </a:lnTo>
                  <a:lnTo>
                    <a:pt x="841886" y="621810"/>
                  </a:lnTo>
                  <a:lnTo>
                    <a:pt x="850698" y="580824"/>
                  </a:lnTo>
                  <a:lnTo>
                    <a:pt x="853802" y="531243"/>
                  </a:lnTo>
                  <a:lnTo>
                    <a:pt x="850041" y="472009"/>
                  </a:lnTo>
                  <a:lnTo>
                    <a:pt x="838258" y="402064"/>
                  </a:lnTo>
                  <a:lnTo>
                    <a:pt x="817294" y="320349"/>
                  </a:lnTo>
                  <a:lnTo>
                    <a:pt x="783349" y="248127"/>
                  </a:lnTo>
                  <a:lnTo>
                    <a:pt x="747194" y="187393"/>
                  </a:lnTo>
                  <a:lnTo>
                    <a:pt x="709476" y="137192"/>
                  </a:lnTo>
                  <a:lnTo>
                    <a:pt x="670839" y="96568"/>
                  </a:lnTo>
                  <a:lnTo>
                    <a:pt x="631929" y="64563"/>
                  </a:lnTo>
                  <a:lnTo>
                    <a:pt x="593392" y="40222"/>
                  </a:lnTo>
                  <a:lnTo>
                    <a:pt x="555873" y="22588"/>
                  </a:lnTo>
                  <a:lnTo>
                    <a:pt x="486471" y="3617"/>
                  </a:lnTo>
                  <a:lnTo>
                    <a:pt x="455878" y="367"/>
                  </a:lnTo>
                  <a:lnTo>
                    <a:pt x="428885" y="0"/>
                  </a:lnTo>
                  <a:close/>
                </a:path>
              </a:pathLst>
            </a:custGeom>
            <a:solidFill>
              <a:srgbClr val="FFA6B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/>
            <p:cNvSpPr/>
            <p:nvPr/>
          </p:nvSpPr>
          <p:spPr>
            <a:xfrm>
              <a:off x="15605383" y="3571547"/>
              <a:ext cx="565150" cy="528320"/>
            </a:xfrm>
            <a:custGeom>
              <a:avLst/>
              <a:gdLst/>
              <a:ahLst/>
              <a:cxnLst/>
              <a:rect l="l" t="t" r="r" b="b"/>
              <a:pathLst>
                <a:path w="565150" h="528320">
                  <a:moveTo>
                    <a:pt x="162057" y="0"/>
                  </a:moveTo>
                  <a:lnTo>
                    <a:pt x="0" y="42199"/>
                  </a:lnTo>
                  <a:lnTo>
                    <a:pt x="27977" y="202544"/>
                  </a:lnTo>
                  <a:lnTo>
                    <a:pt x="215048" y="527775"/>
                  </a:lnTo>
                  <a:lnTo>
                    <a:pt x="431003" y="518271"/>
                  </a:lnTo>
                  <a:lnTo>
                    <a:pt x="537368" y="463168"/>
                  </a:lnTo>
                  <a:lnTo>
                    <a:pt x="565083" y="315726"/>
                  </a:lnTo>
                  <a:lnTo>
                    <a:pt x="545090" y="29204"/>
                  </a:lnTo>
                  <a:lnTo>
                    <a:pt x="162057" y="0"/>
                  </a:lnTo>
                  <a:close/>
                </a:path>
              </a:pathLst>
            </a:custGeom>
            <a:solidFill>
              <a:srgbClr val="000F4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/>
            <p:cNvSpPr/>
            <p:nvPr/>
          </p:nvSpPr>
          <p:spPr>
            <a:xfrm>
              <a:off x="15717998" y="4132661"/>
              <a:ext cx="134620" cy="131445"/>
            </a:xfrm>
            <a:custGeom>
              <a:avLst/>
              <a:gdLst/>
              <a:ahLst/>
              <a:cxnLst/>
              <a:rect l="l" t="t" r="r" b="b"/>
              <a:pathLst>
                <a:path w="134619" h="131445">
                  <a:moveTo>
                    <a:pt x="61262" y="0"/>
                  </a:moveTo>
                  <a:lnTo>
                    <a:pt x="35438" y="18800"/>
                  </a:lnTo>
                  <a:lnTo>
                    <a:pt x="0" y="88490"/>
                  </a:lnTo>
                  <a:lnTo>
                    <a:pt x="134508" y="131013"/>
                  </a:lnTo>
                  <a:lnTo>
                    <a:pt x="90082" y="36075"/>
                  </a:lnTo>
                  <a:lnTo>
                    <a:pt x="61262" y="0"/>
                  </a:lnTo>
                  <a:close/>
                </a:path>
              </a:pathLst>
            </a:custGeom>
            <a:solidFill>
              <a:srgbClr val="FF63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/>
            <p:cNvSpPr/>
            <p:nvPr/>
          </p:nvSpPr>
          <p:spPr>
            <a:xfrm>
              <a:off x="16069371" y="4086073"/>
              <a:ext cx="177188" cy="177188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/>
            <p:cNvSpPr/>
            <p:nvPr/>
          </p:nvSpPr>
          <p:spPr>
            <a:xfrm>
              <a:off x="16453809" y="3955912"/>
              <a:ext cx="71755" cy="163830"/>
            </a:xfrm>
            <a:custGeom>
              <a:avLst/>
              <a:gdLst/>
              <a:ahLst/>
              <a:cxnLst/>
              <a:rect l="l" t="t" r="r" b="b"/>
              <a:pathLst>
                <a:path w="71755" h="163829">
                  <a:moveTo>
                    <a:pt x="41653" y="0"/>
                  </a:moveTo>
                  <a:lnTo>
                    <a:pt x="26551" y="11397"/>
                  </a:lnTo>
                  <a:lnTo>
                    <a:pt x="14332" y="25571"/>
                  </a:lnTo>
                  <a:lnTo>
                    <a:pt x="5359" y="41993"/>
                  </a:lnTo>
                  <a:lnTo>
                    <a:pt x="0" y="60134"/>
                  </a:lnTo>
                  <a:lnTo>
                    <a:pt x="666" y="95321"/>
                  </a:lnTo>
                  <a:lnTo>
                    <a:pt x="14299" y="126439"/>
                  </a:lnTo>
                  <a:lnTo>
                    <a:pt x="38606" y="150174"/>
                  </a:lnTo>
                  <a:lnTo>
                    <a:pt x="71296" y="163209"/>
                  </a:lnTo>
                  <a:lnTo>
                    <a:pt x="69842" y="121472"/>
                  </a:lnTo>
                  <a:lnTo>
                    <a:pt x="64382" y="80167"/>
                  </a:lnTo>
                  <a:lnTo>
                    <a:pt x="54969" y="39581"/>
                  </a:lnTo>
                  <a:lnTo>
                    <a:pt x="41653" y="0"/>
                  </a:lnTo>
                  <a:close/>
                </a:path>
              </a:pathLst>
            </a:custGeom>
            <a:solidFill>
              <a:srgbClr val="FF879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/>
            <p:cNvSpPr/>
            <p:nvPr/>
          </p:nvSpPr>
          <p:spPr>
            <a:xfrm>
              <a:off x="16315517" y="4073475"/>
              <a:ext cx="135255" cy="106680"/>
            </a:xfrm>
            <a:custGeom>
              <a:avLst/>
              <a:gdLst/>
              <a:ahLst/>
              <a:cxnLst/>
              <a:rect l="l" t="t" r="r" b="b"/>
              <a:pathLst>
                <a:path w="135255" h="106679">
                  <a:moveTo>
                    <a:pt x="135074" y="0"/>
                  </a:moveTo>
                  <a:lnTo>
                    <a:pt x="0" y="67275"/>
                  </a:lnTo>
                  <a:lnTo>
                    <a:pt x="38735" y="94667"/>
                  </a:lnTo>
                  <a:lnTo>
                    <a:pt x="62232" y="106063"/>
                  </a:lnTo>
                  <a:lnTo>
                    <a:pt x="101619" y="89023"/>
                  </a:lnTo>
                  <a:lnTo>
                    <a:pt x="127629" y="47994"/>
                  </a:lnTo>
                  <a:lnTo>
                    <a:pt x="13507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/>
            <p:cNvSpPr/>
            <p:nvPr/>
          </p:nvSpPr>
          <p:spPr>
            <a:xfrm>
              <a:off x="16347130" y="3975424"/>
              <a:ext cx="78105" cy="96520"/>
            </a:xfrm>
            <a:custGeom>
              <a:avLst/>
              <a:gdLst/>
              <a:ahLst/>
              <a:cxnLst/>
              <a:rect l="l" t="t" r="r" b="b"/>
              <a:pathLst>
                <a:path w="78105" h="96520">
                  <a:moveTo>
                    <a:pt x="0" y="0"/>
                  </a:moveTo>
                  <a:lnTo>
                    <a:pt x="21381" y="96426"/>
                  </a:lnTo>
                  <a:lnTo>
                    <a:pt x="74636" y="72898"/>
                  </a:lnTo>
                  <a:lnTo>
                    <a:pt x="77484" y="65537"/>
                  </a:lnTo>
                  <a:lnTo>
                    <a:pt x="73851" y="57328"/>
                  </a:lnTo>
                  <a:lnTo>
                    <a:pt x="72552" y="556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63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/>
            <p:cNvSpPr/>
            <p:nvPr/>
          </p:nvSpPr>
          <p:spPr>
            <a:xfrm>
              <a:off x="16115285" y="3809751"/>
              <a:ext cx="318135" cy="801370"/>
            </a:xfrm>
            <a:custGeom>
              <a:avLst/>
              <a:gdLst/>
              <a:ahLst/>
              <a:cxnLst/>
              <a:rect l="l" t="t" r="r" b="b"/>
              <a:pathLst>
                <a:path w="318134" h="801370">
                  <a:moveTo>
                    <a:pt x="128270" y="81902"/>
                  </a:moveTo>
                  <a:lnTo>
                    <a:pt x="116255" y="71882"/>
                  </a:lnTo>
                  <a:lnTo>
                    <a:pt x="101854" y="67360"/>
                  </a:lnTo>
                  <a:lnTo>
                    <a:pt x="86804" y="68529"/>
                  </a:lnTo>
                  <a:lnTo>
                    <a:pt x="72859" y="75603"/>
                  </a:lnTo>
                  <a:lnTo>
                    <a:pt x="60845" y="91897"/>
                  </a:lnTo>
                  <a:lnTo>
                    <a:pt x="54063" y="113614"/>
                  </a:lnTo>
                  <a:lnTo>
                    <a:pt x="53098" y="129806"/>
                  </a:lnTo>
                  <a:lnTo>
                    <a:pt x="58508" y="129501"/>
                  </a:lnTo>
                  <a:lnTo>
                    <a:pt x="72605" y="113144"/>
                  </a:lnTo>
                  <a:lnTo>
                    <a:pt x="89204" y="99580"/>
                  </a:lnTo>
                  <a:lnTo>
                    <a:pt x="107899" y="89065"/>
                  </a:lnTo>
                  <a:lnTo>
                    <a:pt x="128270" y="81902"/>
                  </a:lnTo>
                  <a:close/>
                </a:path>
                <a:path w="318134" h="801370">
                  <a:moveTo>
                    <a:pt x="168986" y="211315"/>
                  </a:moveTo>
                  <a:lnTo>
                    <a:pt x="152260" y="169976"/>
                  </a:lnTo>
                  <a:lnTo>
                    <a:pt x="138798" y="165468"/>
                  </a:lnTo>
                  <a:lnTo>
                    <a:pt x="134226" y="170002"/>
                  </a:lnTo>
                  <a:lnTo>
                    <a:pt x="132270" y="178092"/>
                  </a:lnTo>
                  <a:lnTo>
                    <a:pt x="132981" y="188607"/>
                  </a:lnTo>
                  <a:lnTo>
                    <a:pt x="155956" y="223888"/>
                  </a:lnTo>
                  <a:lnTo>
                    <a:pt x="162407" y="223926"/>
                  </a:lnTo>
                  <a:lnTo>
                    <a:pt x="167005" y="219405"/>
                  </a:lnTo>
                  <a:lnTo>
                    <a:pt x="168986" y="211315"/>
                  </a:lnTo>
                  <a:close/>
                </a:path>
                <a:path w="318134" h="801370">
                  <a:moveTo>
                    <a:pt x="276098" y="673214"/>
                  </a:moveTo>
                  <a:lnTo>
                    <a:pt x="272554" y="625741"/>
                  </a:lnTo>
                  <a:lnTo>
                    <a:pt x="264490" y="569252"/>
                  </a:lnTo>
                  <a:lnTo>
                    <a:pt x="214249" y="578231"/>
                  </a:lnTo>
                  <a:lnTo>
                    <a:pt x="163741" y="585393"/>
                  </a:lnTo>
                  <a:lnTo>
                    <a:pt x="113017" y="590727"/>
                  </a:lnTo>
                  <a:lnTo>
                    <a:pt x="62128" y="594245"/>
                  </a:lnTo>
                  <a:lnTo>
                    <a:pt x="11112" y="595909"/>
                  </a:lnTo>
                  <a:lnTo>
                    <a:pt x="3302" y="597535"/>
                  </a:lnTo>
                  <a:lnTo>
                    <a:pt x="0" y="603326"/>
                  </a:lnTo>
                  <a:lnTo>
                    <a:pt x="812" y="612711"/>
                  </a:lnTo>
                  <a:lnTo>
                    <a:pt x="5346" y="625119"/>
                  </a:lnTo>
                  <a:lnTo>
                    <a:pt x="37350" y="674763"/>
                  </a:lnTo>
                  <a:lnTo>
                    <a:pt x="70091" y="712482"/>
                  </a:lnTo>
                  <a:lnTo>
                    <a:pt x="108292" y="748538"/>
                  </a:lnTo>
                  <a:lnTo>
                    <a:pt x="148818" y="778344"/>
                  </a:lnTo>
                  <a:lnTo>
                    <a:pt x="188506" y="797318"/>
                  </a:lnTo>
                  <a:lnTo>
                    <a:pt x="207048" y="801319"/>
                  </a:lnTo>
                  <a:lnTo>
                    <a:pt x="224218" y="800887"/>
                  </a:lnTo>
                  <a:lnTo>
                    <a:pt x="263461" y="767295"/>
                  </a:lnTo>
                  <a:lnTo>
                    <a:pt x="275501" y="712254"/>
                  </a:lnTo>
                  <a:lnTo>
                    <a:pt x="276098" y="673214"/>
                  </a:lnTo>
                  <a:close/>
                </a:path>
                <a:path w="318134" h="801370">
                  <a:moveTo>
                    <a:pt x="292620" y="151282"/>
                  </a:moveTo>
                  <a:lnTo>
                    <a:pt x="276644" y="111798"/>
                  </a:lnTo>
                  <a:lnTo>
                    <a:pt x="263791" y="107505"/>
                  </a:lnTo>
                  <a:lnTo>
                    <a:pt x="259422" y="111836"/>
                  </a:lnTo>
                  <a:lnTo>
                    <a:pt x="257543" y="119545"/>
                  </a:lnTo>
                  <a:lnTo>
                    <a:pt x="258229" y="129565"/>
                  </a:lnTo>
                  <a:lnTo>
                    <a:pt x="280200" y="163245"/>
                  </a:lnTo>
                  <a:lnTo>
                    <a:pt x="286346" y="163322"/>
                  </a:lnTo>
                  <a:lnTo>
                    <a:pt x="290741" y="159004"/>
                  </a:lnTo>
                  <a:lnTo>
                    <a:pt x="292620" y="151282"/>
                  </a:lnTo>
                  <a:close/>
                </a:path>
                <a:path w="318134" h="801370">
                  <a:moveTo>
                    <a:pt x="317665" y="29959"/>
                  </a:moveTo>
                  <a:lnTo>
                    <a:pt x="306781" y="17907"/>
                  </a:lnTo>
                  <a:lnTo>
                    <a:pt x="287947" y="5181"/>
                  </a:lnTo>
                  <a:lnTo>
                    <a:pt x="268503" y="0"/>
                  </a:lnTo>
                  <a:lnTo>
                    <a:pt x="253212" y="3213"/>
                  </a:lnTo>
                  <a:lnTo>
                    <a:pt x="240741" y="11722"/>
                  </a:lnTo>
                  <a:lnTo>
                    <a:pt x="232333" y="24269"/>
                  </a:lnTo>
                  <a:lnTo>
                    <a:pt x="229235" y="39585"/>
                  </a:lnTo>
                  <a:lnTo>
                    <a:pt x="249567" y="32461"/>
                  </a:lnTo>
                  <a:lnTo>
                    <a:pt x="270662" y="28981"/>
                  </a:lnTo>
                  <a:lnTo>
                    <a:pt x="292036" y="29171"/>
                  </a:lnTo>
                  <a:lnTo>
                    <a:pt x="313220" y="33070"/>
                  </a:lnTo>
                  <a:lnTo>
                    <a:pt x="317665" y="2995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/>
            <p:cNvSpPr/>
            <p:nvPr/>
          </p:nvSpPr>
          <p:spPr>
            <a:xfrm>
              <a:off x="13584882" y="4669803"/>
              <a:ext cx="5339270" cy="2893148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2" name="object 4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07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dirty="0" spc="5"/>
              <a:t>Projekt</a:t>
            </a:r>
            <a:r>
              <a:rPr dirty="0" spc="15"/>
              <a:t> </a:t>
            </a:r>
            <a:r>
              <a:rPr dirty="0" spc="5"/>
              <a:t>współfinansowany</a:t>
            </a:r>
            <a:r>
              <a:rPr dirty="0" spc="20"/>
              <a:t> </a:t>
            </a:r>
            <a:r>
              <a:rPr dirty="0" spc="-5"/>
              <a:t>ze</a:t>
            </a:r>
            <a:r>
              <a:rPr dirty="0" spc="20"/>
              <a:t> </a:t>
            </a:r>
            <a:r>
              <a:rPr dirty="0"/>
              <a:t>środków</a:t>
            </a:r>
            <a:r>
              <a:rPr dirty="0" spc="15"/>
              <a:t> </a:t>
            </a:r>
            <a:r>
              <a:rPr dirty="0" spc="5"/>
              <a:t>Narodowego</a:t>
            </a:r>
            <a:r>
              <a:rPr dirty="0" spc="20"/>
              <a:t> </a:t>
            </a:r>
            <a:r>
              <a:rPr dirty="0" spc="10"/>
              <a:t>Programu</a:t>
            </a:r>
            <a:r>
              <a:rPr dirty="0" spc="20"/>
              <a:t> </a:t>
            </a:r>
            <a:r>
              <a:rPr dirty="0" spc="-5"/>
              <a:t>Zdrowia</a:t>
            </a:r>
            <a:r>
              <a:rPr dirty="0" spc="15"/>
              <a:t> </a:t>
            </a:r>
            <a:r>
              <a:rPr dirty="0" spc="10"/>
              <a:t>na</a:t>
            </a:r>
            <a:r>
              <a:rPr dirty="0" spc="20"/>
              <a:t> </a:t>
            </a:r>
            <a:r>
              <a:rPr dirty="0"/>
              <a:t>lata</a:t>
            </a:r>
            <a:r>
              <a:rPr dirty="0" spc="20"/>
              <a:t> </a:t>
            </a:r>
            <a:r>
              <a:rPr dirty="0" spc="-15"/>
              <a:t>2016-2020</a:t>
            </a:r>
            <a:r>
              <a:rPr dirty="0" spc="20"/>
              <a:t> </a:t>
            </a:r>
            <a:r>
              <a:rPr dirty="0"/>
              <a:t>przekazanych</a:t>
            </a:r>
            <a:r>
              <a:rPr dirty="0" spc="15"/>
              <a:t> </a:t>
            </a:r>
            <a:r>
              <a:rPr dirty="0" spc="-5"/>
              <a:t>przez</a:t>
            </a:r>
            <a:r>
              <a:rPr dirty="0" spc="20"/>
              <a:t> </a:t>
            </a:r>
            <a:r>
              <a:rPr dirty="0" spc="5"/>
              <a:t>Ministerstwo</a:t>
            </a:r>
            <a:r>
              <a:rPr dirty="0" spc="20"/>
              <a:t> </a:t>
            </a:r>
            <a:r>
              <a:rPr dirty="0"/>
              <a:t>Edukacji</a:t>
            </a:r>
            <a:r>
              <a:rPr dirty="0" spc="15"/>
              <a:t> </a:t>
            </a:r>
            <a:r>
              <a:rPr dirty="0"/>
              <a:t>Narodowej.</a:t>
            </a:r>
            <a:r>
              <a:rPr dirty="0" spc="20"/>
              <a:t> </a:t>
            </a:r>
            <a:r>
              <a:rPr dirty="0" spc="5"/>
              <a:t>Wszystkie</a:t>
            </a:r>
            <a:r>
              <a:rPr dirty="0" spc="20"/>
              <a:t> </a:t>
            </a:r>
            <a:r>
              <a:rPr dirty="0"/>
              <a:t>materiały</a:t>
            </a:r>
            <a:r>
              <a:rPr dirty="0" spc="20"/>
              <a:t> </a:t>
            </a:r>
            <a:r>
              <a:rPr dirty="0" spc="5"/>
              <a:t>dostępne</a:t>
            </a:r>
            <a:r>
              <a:rPr dirty="0" spc="15"/>
              <a:t> </a:t>
            </a:r>
            <a:r>
              <a:rPr dirty="0" spc="10"/>
              <a:t>na</a:t>
            </a:r>
            <a:r>
              <a:rPr dirty="0" spc="20"/>
              <a:t> </a:t>
            </a:r>
            <a:r>
              <a:rPr dirty="0" spc="5"/>
              <a:t>stronie</a:t>
            </a:r>
            <a:r>
              <a:rPr dirty="0" spc="20"/>
              <a:t> </a:t>
            </a:r>
            <a:r>
              <a:rPr dirty="0" spc="5"/>
              <a:t>udostępnione</a:t>
            </a:r>
            <a:r>
              <a:rPr dirty="0" spc="15"/>
              <a:t> </a:t>
            </a:r>
            <a:r>
              <a:rPr dirty="0" spc="10"/>
              <a:t>są</a:t>
            </a:r>
            <a:r>
              <a:rPr dirty="0" spc="20"/>
              <a:t> </a:t>
            </a:r>
            <a:r>
              <a:rPr dirty="0" spc="10"/>
              <a:t>na</a:t>
            </a:r>
            <a:r>
              <a:rPr dirty="0" spc="20"/>
              <a:t> </a:t>
            </a:r>
            <a:r>
              <a:rPr dirty="0" spc="-5"/>
              <a:t>licencji</a:t>
            </a:r>
            <a:r>
              <a:rPr dirty="0" spc="15"/>
              <a:t> </a:t>
            </a:r>
            <a:r>
              <a:rPr dirty="0" spc="5"/>
              <a:t>Creative</a:t>
            </a:r>
            <a:r>
              <a:rPr dirty="0" spc="20"/>
              <a:t> </a:t>
            </a:r>
            <a:r>
              <a:rPr dirty="0" spc="10"/>
              <a:t>Commons</a:t>
            </a:r>
            <a:r>
              <a:rPr dirty="0" spc="20"/>
              <a:t> </a:t>
            </a:r>
            <a:r>
              <a:rPr dirty="0" spc="10"/>
              <a:t>-</a:t>
            </a:r>
            <a:r>
              <a:rPr dirty="0" spc="20"/>
              <a:t> </a:t>
            </a:r>
            <a:r>
              <a:rPr dirty="0" spc="5"/>
              <a:t>Uznanie</a:t>
            </a:r>
            <a:r>
              <a:rPr dirty="0" spc="15"/>
              <a:t> </a:t>
            </a:r>
            <a:r>
              <a:rPr dirty="0"/>
              <a:t>Autorstwa</a:t>
            </a:r>
            <a:r>
              <a:rPr dirty="0" spc="20"/>
              <a:t> </a:t>
            </a:r>
            <a:r>
              <a:rPr dirty="0" spc="10"/>
              <a:t>-</a:t>
            </a:r>
            <a:r>
              <a:rPr dirty="0" spc="20"/>
              <a:t> </a:t>
            </a:r>
            <a:r>
              <a:rPr dirty="0" spc="10"/>
              <a:t>Na</a:t>
            </a:r>
            <a:r>
              <a:rPr dirty="0" spc="15"/>
              <a:t> </a:t>
            </a:r>
            <a:r>
              <a:rPr dirty="0"/>
              <a:t>tych</a:t>
            </a:r>
            <a:r>
              <a:rPr dirty="0" spc="20"/>
              <a:t> </a:t>
            </a:r>
            <a:r>
              <a:rPr dirty="0" spc="5"/>
              <a:t>samych</a:t>
            </a:r>
            <a:r>
              <a:rPr dirty="0" spc="20"/>
              <a:t> </a:t>
            </a:r>
            <a:r>
              <a:rPr dirty="0" spc="5"/>
              <a:t>zasadach</a:t>
            </a:r>
            <a:r>
              <a:rPr dirty="0" spc="20"/>
              <a:t> </a:t>
            </a:r>
            <a:r>
              <a:rPr dirty="0" spc="10"/>
              <a:t>4.0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37665" y="10652470"/>
            <a:ext cx="821690" cy="260350"/>
            <a:chOff x="837665" y="10652470"/>
            <a:chExt cx="821690" cy="260350"/>
          </a:xfrm>
        </p:grpSpPr>
        <p:sp>
          <p:nvSpPr>
            <p:cNvPr id="3" name="object 3"/>
            <p:cNvSpPr/>
            <p:nvPr/>
          </p:nvSpPr>
          <p:spPr>
            <a:xfrm>
              <a:off x="902736" y="10752583"/>
              <a:ext cx="23967" cy="1135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869121" y="10683075"/>
              <a:ext cx="176249" cy="19972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961373" y="10734385"/>
              <a:ext cx="35981" cy="2904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016519" y="10761040"/>
              <a:ext cx="30480" cy="10795"/>
            </a:xfrm>
            <a:custGeom>
              <a:avLst/>
              <a:gdLst/>
              <a:ahLst/>
              <a:cxnLst/>
              <a:rect l="l" t="t" r="r" b="b"/>
              <a:pathLst>
                <a:path w="30480" h="10795">
                  <a:moveTo>
                    <a:pt x="0" y="0"/>
                  </a:moveTo>
                  <a:lnTo>
                    <a:pt x="146" y="240"/>
                  </a:lnTo>
                  <a:lnTo>
                    <a:pt x="691" y="2680"/>
                  </a:lnTo>
                  <a:lnTo>
                    <a:pt x="13447" y="8109"/>
                  </a:lnTo>
                  <a:lnTo>
                    <a:pt x="20797" y="10182"/>
                  </a:lnTo>
                  <a:lnTo>
                    <a:pt x="25528" y="9138"/>
                  </a:lnTo>
                  <a:lnTo>
                    <a:pt x="26821" y="8103"/>
                  </a:lnTo>
                  <a:lnTo>
                    <a:pt x="17930" y="8103"/>
                  </a:lnTo>
                  <a:lnTo>
                    <a:pt x="11272" y="5744"/>
                  </a:lnTo>
                  <a:lnTo>
                    <a:pt x="0" y="0"/>
                  </a:lnTo>
                  <a:close/>
                </a:path>
                <a:path w="30480" h="10795">
                  <a:moveTo>
                    <a:pt x="27842" y="4261"/>
                  </a:moveTo>
                  <a:lnTo>
                    <a:pt x="22583" y="7475"/>
                  </a:lnTo>
                  <a:lnTo>
                    <a:pt x="17930" y="8103"/>
                  </a:lnTo>
                  <a:lnTo>
                    <a:pt x="26821" y="8103"/>
                  </a:lnTo>
                  <a:lnTo>
                    <a:pt x="30428" y="5214"/>
                  </a:lnTo>
                  <a:lnTo>
                    <a:pt x="27842" y="4261"/>
                  </a:lnTo>
                  <a:close/>
                </a:path>
              </a:pathLst>
            </a:custGeom>
            <a:solidFill>
              <a:srgbClr val="C7C7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015054" y="10763901"/>
              <a:ext cx="30480" cy="17145"/>
            </a:xfrm>
            <a:custGeom>
              <a:avLst/>
              <a:gdLst/>
              <a:ahLst/>
              <a:cxnLst/>
              <a:rect l="l" t="t" r="r" b="b"/>
              <a:pathLst>
                <a:path w="30480" h="17145">
                  <a:moveTo>
                    <a:pt x="2209" y="0"/>
                  </a:moveTo>
                  <a:lnTo>
                    <a:pt x="2460" y="1727"/>
                  </a:lnTo>
                  <a:lnTo>
                    <a:pt x="0" y="2502"/>
                  </a:lnTo>
                  <a:lnTo>
                    <a:pt x="439" y="3162"/>
                  </a:lnTo>
                  <a:lnTo>
                    <a:pt x="14345" y="11580"/>
                  </a:lnTo>
                  <a:lnTo>
                    <a:pt x="18009" y="13277"/>
                  </a:lnTo>
                  <a:lnTo>
                    <a:pt x="25622" y="16879"/>
                  </a:lnTo>
                  <a:lnTo>
                    <a:pt x="28806" y="13277"/>
                  </a:lnTo>
                  <a:lnTo>
                    <a:pt x="27234" y="13277"/>
                  </a:lnTo>
                  <a:lnTo>
                    <a:pt x="22491" y="11360"/>
                  </a:lnTo>
                  <a:lnTo>
                    <a:pt x="18271" y="9748"/>
                  </a:lnTo>
                  <a:lnTo>
                    <a:pt x="9004" y="4010"/>
                  </a:lnTo>
                  <a:lnTo>
                    <a:pt x="2209" y="0"/>
                  </a:lnTo>
                  <a:close/>
                </a:path>
                <a:path w="30480" h="17145">
                  <a:moveTo>
                    <a:pt x="30177" y="11727"/>
                  </a:moveTo>
                  <a:lnTo>
                    <a:pt x="27234" y="13277"/>
                  </a:lnTo>
                  <a:lnTo>
                    <a:pt x="28806" y="13277"/>
                  </a:lnTo>
                  <a:lnTo>
                    <a:pt x="30177" y="11727"/>
                  </a:lnTo>
                  <a:close/>
                </a:path>
              </a:pathLst>
            </a:custGeom>
            <a:solidFill>
              <a:srgbClr val="E3E3E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015054" y="10763901"/>
              <a:ext cx="30480" cy="17145"/>
            </a:xfrm>
            <a:custGeom>
              <a:avLst/>
              <a:gdLst/>
              <a:ahLst/>
              <a:cxnLst/>
              <a:rect l="l" t="t" r="r" b="b"/>
              <a:pathLst>
                <a:path w="30480" h="17145">
                  <a:moveTo>
                    <a:pt x="0" y="2502"/>
                  </a:moveTo>
                  <a:lnTo>
                    <a:pt x="439" y="3162"/>
                  </a:lnTo>
                  <a:lnTo>
                    <a:pt x="14345" y="11580"/>
                  </a:lnTo>
                  <a:lnTo>
                    <a:pt x="16167" y="12428"/>
                  </a:lnTo>
                  <a:lnTo>
                    <a:pt x="18009" y="13277"/>
                  </a:lnTo>
                  <a:lnTo>
                    <a:pt x="25622" y="16879"/>
                  </a:lnTo>
                  <a:lnTo>
                    <a:pt x="30177" y="11727"/>
                  </a:lnTo>
                  <a:lnTo>
                    <a:pt x="27234" y="13277"/>
                  </a:lnTo>
                  <a:lnTo>
                    <a:pt x="22491" y="11360"/>
                  </a:lnTo>
                  <a:lnTo>
                    <a:pt x="18271" y="9748"/>
                  </a:lnTo>
                  <a:lnTo>
                    <a:pt x="13633" y="6879"/>
                  </a:lnTo>
                  <a:lnTo>
                    <a:pt x="9004" y="4010"/>
                  </a:lnTo>
                  <a:lnTo>
                    <a:pt x="2209" y="0"/>
                  </a:lnTo>
                  <a:lnTo>
                    <a:pt x="2460" y="1727"/>
                  </a:lnTo>
                  <a:lnTo>
                    <a:pt x="0" y="2502"/>
                  </a:lnTo>
                  <a:close/>
                </a:path>
              </a:pathLst>
            </a:custGeom>
            <a:ln w="3175">
              <a:solidFill>
                <a:srgbClr val="E3E3E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841972" y="10684996"/>
              <a:ext cx="90577" cy="14076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894391" y="10738835"/>
              <a:ext cx="27685" cy="2073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871321" y="10842771"/>
              <a:ext cx="153035" cy="32384"/>
            </a:xfrm>
            <a:custGeom>
              <a:avLst/>
              <a:gdLst/>
              <a:ahLst/>
              <a:cxnLst/>
              <a:rect l="l" t="t" r="r" b="b"/>
              <a:pathLst>
                <a:path w="153034" h="32384">
                  <a:moveTo>
                    <a:pt x="7835" y="24930"/>
                  </a:moveTo>
                  <a:lnTo>
                    <a:pt x="7556" y="24206"/>
                  </a:lnTo>
                  <a:lnTo>
                    <a:pt x="6819" y="23622"/>
                  </a:lnTo>
                  <a:lnTo>
                    <a:pt x="6159" y="21653"/>
                  </a:lnTo>
                  <a:lnTo>
                    <a:pt x="6337" y="20548"/>
                  </a:lnTo>
                  <a:lnTo>
                    <a:pt x="5994" y="19342"/>
                  </a:lnTo>
                  <a:lnTo>
                    <a:pt x="3670" y="20548"/>
                  </a:lnTo>
                  <a:lnTo>
                    <a:pt x="0" y="19570"/>
                  </a:lnTo>
                  <a:lnTo>
                    <a:pt x="254" y="21564"/>
                  </a:lnTo>
                  <a:lnTo>
                    <a:pt x="1701" y="22796"/>
                  </a:lnTo>
                  <a:lnTo>
                    <a:pt x="4457" y="24396"/>
                  </a:lnTo>
                  <a:lnTo>
                    <a:pt x="6096" y="24993"/>
                  </a:lnTo>
                  <a:lnTo>
                    <a:pt x="7835" y="24930"/>
                  </a:lnTo>
                  <a:close/>
                </a:path>
                <a:path w="153034" h="32384">
                  <a:moveTo>
                    <a:pt x="19558" y="29298"/>
                  </a:moveTo>
                  <a:lnTo>
                    <a:pt x="18630" y="28892"/>
                  </a:lnTo>
                  <a:lnTo>
                    <a:pt x="16408" y="27178"/>
                  </a:lnTo>
                  <a:lnTo>
                    <a:pt x="16268" y="25819"/>
                  </a:lnTo>
                  <a:lnTo>
                    <a:pt x="13893" y="28041"/>
                  </a:lnTo>
                  <a:lnTo>
                    <a:pt x="10934" y="27457"/>
                  </a:lnTo>
                  <a:lnTo>
                    <a:pt x="11506" y="30391"/>
                  </a:lnTo>
                  <a:lnTo>
                    <a:pt x="17526" y="32067"/>
                  </a:lnTo>
                  <a:lnTo>
                    <a:pt x="19558" y="29298"/>
                  </a:lnTo>
                  <a:close/>
                </a:path>
                <a:path w="153034" h="32384">
                  <a:moveTo>
                    <a:pt x="37274" y="21513"/>
                  </a:moveTo>
                  <a:lnTo>
                    <a:pt x="36918" y="18072"/>
                  </a:lnTo>
                  <a:lnTo>
                    <a:pt x="36703" y="17932"/>
                  </a:lnTo>
                  <a:lnTo>
                    <a:pt x="35039" y="17932"/>
                  </a:lnTo>
                  <a:lnTo>
                    <a:pt x="32359" y="17932"/>
                  </a:lnTo>
                  <a:lnTo>
                    <a:pt x="32016" y="17195"/>
                  </a:lnTo>
                  <a:lnTo>
                    <a:pt x="31940" y="18846"/>
                  </a:lnTo>
                  <a:lnTo>
                    <a:pt x="31165" y="20294"/>
                  </a:lnTo>
                  <a:lnTo>
                    <a:pt x="30480" y="20434"/>
                  </a:lnTo>
                  <a:lnTo>
                    <a:pt x="30200" y="20967"/>
                  </a:lnTo>
                  <a:lnTo>
                    <a:pt x="32651" y="22326"/>
                  </a:lnTo>
                  <a:lnTo>
                    <a:pt x="37274" y="21513"/>
                  </a:lnTo>
                  <a:close/>
                </a:path>
                <a:path w="153034" h="32384">
                  <a:moveTo>
                    <a:pt x="115430" y="15836"/>
                  </a:moveTo>
                  <a:lnTo>
                    <a:pt x="115125" y="14897"/>
                  </a:lnTo>
                  <a:lnTo>
                    <a:pt x="114935" y="14605"/>
                  </a:lnTo>
                  <a:lnTo>
                    <a:pt x="112661" y="15697"/>
                  </a:lnTo>
                  <a:lnTo>
                    <a:pt x="111594" y="15836"/>
                  </a:lnTo>
                  <a:lnTo>
                    <a:pt x="115430" y="15836"/>
                  </a:lnTo>
                  <a:close/>
                </a:path>
                <a:path w="153034" h="32384">
                  <a:moveTo>
                    <a:pt x="117944" y="17792"/>
                  </a:moveTo>
                  <a:lnTo>
                    <a:pt x="116293" y="17526"/>
                  </a:lnTo>
                  <a:lnTo>
                    <a:pt x="115595" y="16344"/>
                  </a:lnTo>
                  <a:lnTo>
                    <a:pt x="115468" y="15963"/>
                  </a:lnTo>
                  <a:lnTo>
                    <a:pt x="110642" y="15963"/>
                  </a:lnTo>
                  <a:lnTo>
                    <a:pt x="109499" y="15963"/>
                  </a:lnTo>
                  <a:lnTo>
                    <a:pt x="110426" y="19075"/>
                  </a:lnTo>
                  <a:lnTo>
                    <a:pt x="116078" y="20370"/>
                  </a:lnTo>
                  <a:lnTo>
                    <a:pt x="117944" y="17792"/>
                  </a:lnTo>
                  <a:close/>
                </a:path>
                <a:path w="153034" h="32384">
                  <a:moveTo>
                    <a:pt x="136994" y="24422"/>
                  </a:moveTo>
                  <a:lnTo>
                    <a:pt x="134175" y="25438"/>
                  </a:lnTo>
                  <a:lnTo>
                    <a:pt x="132562" y="25425"/>
                  </a:lnTo>
                  <a:lnTo>
                    <a:pt x="132283" y="25069"/>
                  </a:lnTo>
                  <a:lnTo>
                    <a:pt x="131546" y="26111"/>
                  </a:lnTo>
                  <a:lnTo>
                    <a:pt x="130314" y="26657"/>
                  </a:lnTo>
                  <a:lnTo>
                    <a:pt x="129387" y="27533"/>
                  </a:lnTo>
                  <a:lnTo>
                    <a:pt x="131876" y="29019"/>
                  </a:lnTo>
                  <a:lnTo>
                    <a:pt x="135661" y="27787"/>
                  </a:lnTo>
                  <a:lnTo>
                    <a:pt x="136791" y="25565"/>
                  </a:lnTo>
                  <a:lnTo>
                    <a:pt x="136779" y="25438"/>
                  </a:lnTo>
                  <a:lnTo>
                    <a:pt x="136994" y="24422"/>
                  </a:lnTo>
                  <a:close/>
                </a:path>
                <a:path w="153034" h="32384">
                  <a:moveTo>
                    <a:pt x="147243" y="16802"/>
                  </a:moveTo>
                  <a:lnTo>
                    <a:pt x="147116" y="16370"/>
                  </a:lnTo>
                  <a:lnTo>
                    <a:pt x="144919" y="17094"/>
                  </a:lnTo>
                  <a:lnTo>
                    <a:pt x="142379" y="16941"/>
                  </a:lnTo>
                  <a:lnTo>
                    <a:pt x="142405" y="19532"/>
                  </a:lnTo>
                  <a:lnTo>
                    <a:pt x="142252" y="20383"/>
                  </a:lnTo>
                  <a:lnTo>
                    <a:pt x="141744" y="21818"/>
                  </a:lnTo>
                  <a:lnTo>
                    <a:pt x="145110" y="22059"/>
                  </a:lnTo>
                  <a:lnTo>
                    <a:pt x="146723" y="19532"/>
                  </a:lnTo>
                  <a:lnTo>
                    <a:pt x="147193" y="17094"/>
                  </a:lnTo>
                  <a:lnTo>
                    <a:pt x="147243" y="16802"/>
                  </a:lnTo>
                  <a:close/>
                </a:path>
                <a:path w="153034" h="32384">
                  <a:moveTo>
                    <a:pt x="152450" y="6705"/>
                  </a:moveTo>
                  <a:lnTo>
                    <a:pt x="152184" y="673"/>
                  </a:lnTo>
                  <a:lnTo>
                    <a:pt x="149212" y="0"/>
                  </a:lnTo>
                  <a:lnTo>
                    <a:pt x="148577" y="1854"/>
                  </a:lnTo>
                  <a:lnTo>
                    <a:pt x="148247" y="4368"/>
                  </a:lnTo>
                  <a:lnTo>
                    <a:pt x="147739" y="5232"/>
                  </a:lnTo>
                  <a:lnTo>
                    <a:pt x="148945" y="5816"/>
                  </a:lnTo>
                  <a:lnTo>
                    <a:pt x="149352" y="7188"/>
                  </a:lnTo>
                  <a:lnTo>
                    <a:pt x="150075" y="8267"/>
                  </a:lnTo>
                  <a:lnTo>
                    <a:pt x="152450" y="6705"/>
                  </a:lnTo>
                  <a:close/>
                </a:path>
              </a:pathLst>
            </a:custGeom>
            <a:solidFill>
              <a:srgbClr val="FFCC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922894" y="10661217"/>
              <a:ext cx="123506" cy="10066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866272" y="10847281"/>
              <a:ext cx="6985" cy="8255"/>
            </a:xfrm>
            <a:custGeom>
              <a:avLst/>
              <a:gdLst/>
              <a:ahLst/>
              <a:cxnLst/>
              <a:rect l="l" t="t" r="r" b="b"/>
              <a:pathLst>
                <a:path w="6984" h="8254">
                  <a:moveTo>
                    <a:pt x="2020" y="0"/>
                  </a:moveTo>
                  <a:lnTo>
                    <a:pt x="0" y="2031"/>
                  </a:lnTo>
                  <a:lnTo>
                    <a:pt x="397" y="7696"/>
                  </a:lnTo>
                  <a:lnTo>
                    <a:pt x="3497" y="8188"/>
                  </a:lnTo>
                  <a:lnTo>
                    <a:pt x="3455" y="5612"/>
                  </a:lnTo>
                  <a:lnTo>
                    <a:pt x="5141" y="4743"/>
                  </a:lnTo>
                  <a:lnTo>
                    <a:pt x="6533" y="3601"/>
                  </a:lnTo>
                  <a:lnTo>
                    <a:pt x="3204" y="2952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rgbClr val="FFCC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940441" y="10862722"/>
              <a:ext cx="12065" cy="28575"/>
            </a:xfrm>
            <a:custGeom>
              <a:avLst/>
              <a:gdLst/>
              <a:ahLst/>
              <a:cxnLst/>
              <a:rect l="l" t="t" r="r" b="b"/>
              <a:pathLst>
                <a:path w="12065" h="28575">
                  <a:moveTo>
                    <a:pt x="931" y="4973"/>
                  </a:moveTo>
                  <a:lnTo>
                    <a:pt x="0" y="21831"/>
                  </a:lnTo>
                  <a:lnTo>
                    <a:pt x="5005" y="25266"/>
                  </a:lnTo>
                  <a:lnTo>
                    <a:pt x="5078" y="28334"/>
                  </a:lnTo>
                  <a:lnTo>
                    <a:pt x="7504" y="24585"/>
                  </a:lnTo>
                  <a:lnTo>
                    <a:pt x="4952" y="24585"/>
                  </a:lnTo>
                  <a:lnTo>
                    <a:pt x="345" y="20323"/>
                  </a:lnTo>
                  <a:lnTo>
                    <a:pt x="999" y="6114"/>
                  </a:lnTo>
                  <a:lnTo>
                    <a:pt x="931" y="4973"/>
                  </a:lnTo>
                  <a:close/>
                </a:path>
                <a:path w="12065" h="28575">
                  <a:moveTo>
                    <a:pt x="10080" y="18028"/>
                  </a:moveTo>
                  <a:lnTo>
                    <a:pt x="4952" y="24585"/>
                  </a:lnTo>
                  <a:lnTo>
                    <a:pt x="7504" y="24585"/>
                  </a:lnTo>
                  <a:lnTo>
                    <a:pt x="9633" y="21297"/>
                  </a:lnTo>
                  <a:lnTo>
                    <a:pt x="10080" y="18028"/>
                  </a:lnTo>
                  <a:close/>
                </a:path>
                <a:path w="12065" h="28575">
                  <a:moveTo>
                    <a:pt x="10704" y="12512"/>
                  </a:moveTo>
                  <a:lnTo>
                    <a:pt x="10167" y="17392"/>
                  </a:lnTo>
                  <a:lnTo>
                    <a:pt x="10080" y="18028"/>
                  </a:lnTo>
                  <a:lnTo>
                    <a:pt x="11486" y="16229"/>
                  </a:lnTo>
                  <a:lnTo>
                    <a:pt x="10704" y="12512"/>
                  </a:lnTo>
                  <a:close/>
                </a:path>
                <a:path w="12065" h="28575">
                  <a:moveTo>
                    <a:pt x="9926" y="0"/>
                  </a:moveTo>
                  <a:lnTo>
                    <a:pt x="9643" y="1151"/>
                  </a:lnTo>
                  <a:lnTo>
                    <a:pt x="9277" y="2261"/>
                  </a:lnTo>
                  <a:lnTo>
                    <a:pt x="8785" y="3382"/>
                  </a:lnTo>
                  <a:lnTo>
                    <a:pt x="10704" y="12512"/>
                  </a:lnTo>
                  <a:lnTo>
                    <a:pt x="11151" y="8460"/>
                  </a:lnTo>
                  <a:lnTo>
                    <a:pt x="9737" y="4408"/>
                  </a:lnTo>
                  <a:lnTo>
                    <a:pt x="10537" y="4408"/>
                  </a:lnTo>
                  <a:lnTo>
                    <a:pt x="10661" y="1151"/>
                  </a:lnTo>
                  <a:lnTo>
                    <a:pt x="10722" y="523"/>
                  </a:lnTo>
                  <a:lnTo>
                    <a:pt x="10250" y="178"/>
                  </a:lnTo>
                  <a:lnTo>
                    <a:pt x="9926" y="0"/>
                  </a:lnTo>
                  <a:close/>
                </a:path>
                <a:path w="12065" h="28575">
                  <a:moveTo>
                    <a:pt x="10537" y="4408"/>
                  </a:moveTo>
                  <a:lnTo>
                    <a:pt x="9737" y="4408"/>
                  </a:lnTo>
                  <a:lnTo>
                    <a:pt x="10879" y="6114"/>
                  </a:lnTo>
                  <a:lnTo>
                    <a:pt x="11968" y="7413"/>
                  </a:lnTo>
                  <a:lnTo>
                    <a:pt x="10512" y="5193"/>
                  </a:lnTo>
                  <a:lnTo>
                    <a:pt x="10537" y="4408"/>
                  </a:lnTo>
                  <a:close/>
                </a:path>
              </a:pathLst>
            </a:custGeom>
            <a:solidFill>
              <a:srgbClr val="C7C7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1081998" y="10692187"/>
              <a:ext cx="2540" cy="173990"/>
            </a:xfrm>
            <a:custGeom>
              <a:avLst/>
              <a:gdLst/>
              <a:ahLst/>
              <a:cxnLst/>
              <a:rect l="l" t="t" r="r" b="b"/>
              <a:pathLst>
                <a:path w="2540" h="173990">
                  <a:moveTo>
                    <a:pt x="2429" y="0"/>
                  </a:moveTo>
                  <a:lnTo>
                    <a:pt x="0" y="0"/>
                  </a:lnTo>
                  <a:lnTo>
                    <a:pt x="0" y="173439"/>
                  </a:lnTo>
                  <a:lnTo>
                    <a:pt x="2429" y="173439"/>
                  </a:lnTo>
                  <a:lnTo>
                    <a:pt x="2429" y="0"/>
                  </a:lnTo>
                  <a:close/>
                </a:path>
              </a:pathLst>
            </a:custGeom>
            <a:solidFill>
              <a:srgbClr val="B3B3B3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/>
          <p:nvPr/>
        </p:nvSpPr>
        <p:spPr>
          <a:xfrm>
            <a:off x="1874160" y="10644752"/>
            <a:ext cx="783325" cy="27384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17" name="object 17"/>
          <p:cNvGrpSpPr/>
          <p:nvPr/>
        </p:nvGrpSpPr>
        <p:grpSpPr>
          <a:xfrm>
            <a:off x="2870683" y="10601144"/>
            <a:ext cx="993140" cy="311785"/>
            <a:chOff x="2870683" y="10601144"/>
            <a:chExt cx="993140" cy="311785"/>
          </a:xfrm>
        </p:grpSpPr>
        <p:sp>
          <p:nvSpPr>
            <p:cNvPr id="18" name="object 18"/>
            <p:cNvSpPr/>
            <p:nvPr/>
          </p:nvSpPr>
          <p:spPr>
            <a:xfrm>
              <a:off x="2870683" y="10601144"/>
              <a:ext cx="992982" cy="31116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2932519" y="10876757"/>
              <a:ext cx="9525" cy="8255"/>
            </a:xfrm>
            <a:custGeom>
              <a:avLst/>
              <a:gdLst/>
              <a:ahLst/>
              <a:cxnLst/>
              <a:rect l="l" t="t" r="r" b="b"/>
              <a:pathLst>
                <a:path w="9525" h="8254">
                  <a:moveTo>
                    <a:pt x="3549" y="0"/>
                  </a:moveTo>
                  <a:lnTo>
                    <a:pt x="1204" y="680"/>
                  </a:lnTo>
                  <a:lnTo>
                    <a:pt x="607" y="2335"/>
                  </a:lnTo>
                  <a:lnTo>
                    <a:pt x="0" y="4010"/>
                  </a:lnTo>
                  <a:lnTo>
                    <a:pt x="1350" y="6041"/>
                  </a:lnTo>
                  <a:lnTo>
                    <a:pt x="5884" y="7685"/>
                  </a:lnTo>
                  <a:lnTo>
                    <a:pt x="8198" y="6994"/>
                  </a:lnTo>
                  <a:lnTo>
                    <a:pt x="9413" y="3664"/>
                  </a:lnTo>
                  <a:lnTo>
                    <a:pt x="8083" y="1643"/>
                  </a:lnTo>
                  <a:lnTo>
                    <a:pt x="3549" y="0"/>
                  </a:lnTo>
                  <a:close/>
                </a:path>
              </a:pathLst>
            </a:custGeom>
            <a:solidFill>
              <a:srgbClr val="A51735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0" name="object 20"/>
          <p:cNvSpPr txBox="1"/>
          <p:nvPr/>
        </p:nvSpPr>
        <p:spPr>
          <a:xfrm>
            <a:off x="14268921" y="659462"/>
            <a:ext cx="5426710" cy="3270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950" spc="10" b="1">
                <a:solidFill>
                  <a:srgbClr val="FFFFFF"/>
                </a:solidFill>
                <a:latin typeface="Mirador"/>
                <a:cs typeface="Mirador"/>
              </a:rPr>
              <a:t>Bezpieczeństwo psychiczne </a:t>
            </a:r>
            <a:r>
              <a:rPr dirty="0" sz="1950" spc="5" b="1">
                <a:solidFill>
                  <a:srgbClr val="FFFFFF"/>
                </a:solidFill>
                <a:latin typeface="Mirador"/>
                <a:cs typeface="Mirador"/>
              </a:rPr>
              <a:t>i</a:t>
            </a:r>
            <a:r>
              <a:rPr dirty="0" sz="1950" spc="-35" b="1">
                <a:solidFill>
                  <a:srgbClr val="FFFFFF"/>
                </a:solidFill>
                <a:latin typeface="Mirador"/>
                <a:cs typeface="Mirador"/>
              </a:rPr>
              <a:t> </a:t>
            </a:r>
            <a:r>
              <a:rPr dirty="0" sz="1950" spc="20" b="1">
                <a:solidFill>
                  <a:srgbClr val="FFFFFF"/>
                </a:solidFill>
                <a:latin typeface="Mirador"/>
                <a:cs typeface="Mirador"/>
              </a:rPr>
              <a:t>emocjonalne</a:t>
            </a:r>
            <a:endParaRPr sz="1950">
              <a:latin typeface="Mirador"/>
              <a:cs typeface="Mirador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9323279" y="1420844"/>
            <a:ext cx="372745" cy="47815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2950" spc="5" b="1">
                <a:solidFill>
                  <a:srgbClr val="FFFFFF"/>
                </a:solidFill>
                <a:latin typeface="Mirador"/>
                <a:cs typeface="Mirador"/>
              </a:rPr>
              <a:t>13</a:t>
            </a:r>
            <a:endParaRPr sz="2950">
              <a:latin typeface="Mirador"/>
              <a:cs typeface="Mirador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8160107" y="1202235"/>
            <a:ext cx="1522730" cy="138430"/>
          </a:xfrm>
          <a:custGeom>
            <a:avLst/>
            <a:gdLst/>
            <a:ahLst/>
            <a:cxnLst/>
            <a:rect l="l" t="t" r="r" b="b"/>
            <a:pathLst>
              <a:path w="1522730" h="138430">
                <a:moveTo>
                  <a:pt x="1522665" y="0"/>
                </a:moveTo>
                <a:lnTo>
                  <a:pt x="0" y="0"/>
                </a:lnTo>
                <a:lnTo>
                  <a:pt x="0" y="138037"/>
                </a:lnTo>
                <a:lnTo>
                  <a:pt x="1522665" y="138037"/>
                </a:lnTo>
                <a:lnTo>
                  <a:pt x="1522665" y="0"/>
                </a:lnTo>
                <a:close/>
              </a:path>
            </a:pathLst>
          </a:custGeom>
          <a:solidFill>
            <a:srgbClr val="EBF2FA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23" name="object 23"/>
          <p:cNvGrpSpPr/>
          <p:nvPr/>
        </p:nvGrpSpPr>
        <p:grpSpPr>
          <a:xfrm>
            <a:off x="638451" y="722421"/>
            <a:ext cx="1576705" cy="617855"/>
            <a:chOff x="638451" y="722421"/>
            <a:chExt cx="1576705" cy="617855"/>
          </a:xfrm>
        </p:grpSpPr>
        <p:sp>
          <p:nvSpPr>
            <p:cNvPr id="24" name="object 24"/>
            <p:cNvSpPr/>
            <p:nvPr/>
          </p:nvSpPr>
          <p:spPr>
            <a:xfrm>
              <a:off x="638451" y="880161"/>
              <a:ext cx="1576705" cy="273050"/>
            </a:xfrm>
            <a:custGeom>
              <a:avLst/>
              <a:gdLst/>
              <a:ahLst/>
              <a:cxnLst/>
              <a:rect l="l" t="t" r="r" b="b"/>
              <a:pathLst>
                <a:path w="1576705" h="273050">
                  <a:moveTo>
                    <a:pt x="1576234" y="0"/>
                  </a:moveTo>
                  <a:lnTo>
                    <a:pt x="0" y="0"/>
                  </a:lnTo>
                  <a:lnTo>
                    <a:pt x="0" y="272567"/>
                  </a:lnTo>
                  <a:lnTo>
                    <a:pt x="1576234" y="272567"/>
                  </a:lnTo>
                  <a:lnTo>
                    <a:pt x="1576234" y="0"/>
                  </a:lnTo>
                  <a:close/>
                </a:path>
              </a:pathLst>
            </a:custGeom>
            <a:solidFill>
              <a:srgbClr val="82A3F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798703" y="722432"/>
              <a:ext cx="1280795" cy="617855"/>
            </a:xfrm>
            <a:custGeom>
              <a:avLst/>
              <a:gdLst/>
              <a:ahLst/>
              <a:cxnLst/>
              <a:rect l="l" t="t" r="r" b="b"/>
              <a:pathLst>
                <a:path w="1280795" h="617855">
                  <a:moveTo>
                    <a:pt x="410679" y="432498"/>
                  </a:moveTo>
                  <a:lnTo>
                    <a:pt x="404787" y="385940"/>
                  </a:lnTo>
                  <a:lnTo>
                    <a:pt x="387527" y="343890"/>
                  </a:lnTo>
                  <a:lnTo>
                    <a:pt x="359549" y="306019"/>
                  </a:lnTo>
                  <a:lnTo>
                    <a:pt x="321462" y="272021"/>
                  </a:lnTo>
                  <a:lnTo>
                    <a:pt x="216268" y="193078"/>
                  </a:lnTo>
                  <a:lnTo>
                    <a:pt x="187325" y="168363"/>
                  </a:lnTo>
                  <a:lnTo>
                    <a:pt x="167144" y="144043"/>
                  </a:lnTo>
                  <a:lnTo>
                    <a:pt x="155321" y="119583"/>
                  </a:lnTo>
                  <a:lnTo>
                    <a:pt x="151472" y="94386"/>
                  </a:lnTo>
                  <a:lnTo>
                    <a:pt x="155054" y="69532"/>
                  </a:lnTo>
                  <a:lnTo>
                    <a:pt x="166941" y="45834"/>
                  </a:lnTo>
                  <a:lnTo>
                    <a:pt x="188760" y="28092"/>
                  </a:lnTo>
                  <a:lnTo>
                    <a:pt x="222173" y="21107"/>
                  </a:lnTo>
                  <a:lnTo>
                    <a:pt x="253377" y="21780"/>
                  </a:lnTo>
                  <a:lnTo>
                    <a:pt x="253377" y="304"/>
                  </a:lnTo>
                  <a:lnTo>
                    <a:pt x="212902" y="0"/>
                  </a:lnTo>
                  <a:lnTo>
                    <a:pt x="155270" y="5511"/>
                  </a:lnTo>
                  <a:lnTo>
                    <a:pt x="107022" y="21056"/>
                  </a:lnTo>
                  <a:lnTo>
                    <a:pt x="67983" y="45046"/>
                  </a:lnTo>
                  <a:lnTo>
                    <a:pt x="37947" y="75971"/>
                  </a:lnTo>
                  <a:lnTo>
                    <a:pt x="16738" y="112268"/>
                  </a:lnTo>
                  <a:lnTo>
                    <a:pt x="4152" y="152387"/>
                  </a:lnTo>
                  <a:lnTo>
                    <a:pt x="0" y="194779"/>
                  </a:lnTo>
                  <a:lnTo>
                    <a:pt x="4610" y="238125"/>
                  </a:lnTo>
                  <a:lnTo>
                    <a:pt x="18618" y="276961"/>
                  </a:lnTo>
                  <a:lnTo>
                    <a:pt x="42240" y="311607"/>
                  </a:lnTo>
                  <a:lnTo>
                    <a:pt x="75730" y="342379"/>
                  </a:lnTo>
                  <a:lnTo>
                    <a:pt x="175882" y="417906"/>
                  </a:lnTo>
                  <a:lnTo>
                    <a:pt x="200787" y="438886"/>
                  </a:lnTo>
                  <a:lnTo>
                    <a:pt x="221107" y="462203"/>
                  </a:lnTo>
                  <a:lnTo>
                    <a:pt x="234810" y="488251"/>
                  </a:lnTo>
                  <a:lnTo>
                    <a:pt x="239826" y="517448"/>
                  </a:lnTo>
                  <a:lnTo>
                    <a:pt x="234975" y="545236"/>
                  </a:lnTo>
                  <a:lnTo>
                    <a:pt x="220586" y="567867"/>
                  </a:lnTo>
                  <a:lnTo>
                    <a:pt x="196875" y="583095"/>
                  </a:lnTo>
                  <a:lnTo>
                    <a:pt x="164096" y="588683"/>
                  </a:lnTo>
                  <a:lnTo>
                    <a:pt x="150114" y="588010"/>
                  </a:lnTo>
                  <a:lnTo>
                    <a:pt x="137375" y="586536"/>
                  </a:lnTo>
                  <a:lnTo>
                    <a:pt x="124536" y="584390"/>
                  </a:lnTo>
                  <a:lnTo>
                    <a:pt x="17843" y="426288"/>
                  </a:lnTo>
                  <a:lnTo>
                    <a:pt x="17843" y="596658"/>
                  </a:lnTo>
                  <a:lnTo>
                    <a:pt x="44081" y="603250"/>
                  </a:lnTo>
                  <a:lnTo>
                    <a:pt x="79514" y="610171"/>
                  </a:lnTo>
                  <a:lnTo>
                    <a:pt x="122161" y="615632"/>
                  </a:lnTo>
                  <a:lnTo>
                    <a:pt x="169989" y="617855"/>
                  </a:lnTo>
                  <a:lnTo>
                    <a:pt x="235788" y="612800"/>
                  </a:lnTo>
                  <a:lnTo>
                    <a:pt x="290576" y="598512"/>
                  </a:lnTo>
                  <a:lnTo>
                    <a:pt x="334670" y="576237"/>
                  </a:lnTo>
                  <a:lnTo>
                    <a:pt x="368414" y="547230"/>
                  </a:lnTo>
                  <a:lnTo>
                    <a:pt x="392112" y="512775"/>
                  </a:lnTo>
                  <a:lnTo>
                    <a:pt x="406082" y="474103"/>
                  </a:lnTo>
                  <a:lnTo>
                    <a:pt x="410679" y="432498"/>
                  </a:lnTo>
                  <a:close/>
                </a:path>
                <a:path w="1280795" h="617855">
                  <a:moveTo>
                    <a:pt x="1015860" y="585343"/>
                  </a:moveTo>
                  <a:lnTo>
                    <a:pt x="945705" y="585343"/>
                  </a:lnTo>
                  <a:lnTo>
                    <a:pt x="945705" y="2743"/>
                  </a:lnTo>
                  <a:lnTo>
                    <a:pt x="769061" y="2743"/>
                  </a:lnTo>
                  <a:lnTo>
                    <a:pt x="643966" y="334543"/>
                  </a:lnTo>
                  <a:lnTo>
                    <a:pt x="518883" y="2743"/>
                  </a:lnTo>
                  <a:lnTo>
                    <a:pt x="311124" y="825"/>
                  </a:lnTo>
                  <a:lnTo>
                    <a:pt x="547636" y="606018"/>
                  </a:lnTo>
                  <a:lnTo>
                    <a:pt x="576376" y="606018"/>
                  </a:lnTo>
                  <a:lnTo>
                    <a:pt x="750455" y="144932"/>
                  </a:lnTo>
                  <a:lnTo>
                    <a:pt x="750455" y="585343"/>
                  </a:lnTo>
                  <a:lnTo>
                    <a:pt x="657504" y="585343"/>
                  </a:lnTo>
                  <a:lnTo>
                    <a:pt x="657504" y="606018"/>
                  </a:lnTo>
                  <a:lnTo>
                    <a:pt x="1015860" y="606018"/>
                  </a:lnTo>
                  <a:lnTo>
                    <a:pt x="1015860" y="585343"/>
                  </a:lnTo>
                  <a:close/>
                </a:path>
                <a:path w="1280795" h="617855">
                  <a:moveTo>
                    <a:pt x="1280642" y="182727"/>
                  </a:moveTo>
                  <a:lnTo>
                    <a:pt x="1275905" y="140792"/>
                  </a:lnTo>
                  <a:lnTo>
                    <a:pt x="1261910" y="104559"/>
                  </a:lnTo>
                  <a:lnTo>
                    <a:pt x="1239024" y="73964"/>
                  </a:lnTo>
                  <a:lnTo>
                    <a:pt x="1207592" y="48920"/>
                  </a:lnTo>
                  <a:lnTo>
                    <a:pt x="1167968" y="29349"/>
                  </a:lnTo>
                  <a:lnTo>
                    <a:pt x="1120495" y="15176"/>
                  </a:lnTo>
                  <a:lnTo>
                    <a:pt x="1065530" y="6337"/>
                  </a:lnTo>
                  <a:lnTo>
                    <a:pt x="1003427" y="2730"/>
                  </a:lnTo>
                  <a:lnTo>
                    <a:pt x="1003427" y="23418"/>
                  </a:lnTo>
                  <a:lnTo>
                    <a:pt x="1038707" y="43192"/>
                  </a:lnTo>
                  <a:lnTo>
                    <a:pt x="1064704" y="79286"/>
                  </a:lnTo>
                  <a:lnTo>
                    <a:pt x="1080770" y="130302"/>
                  </a:lnTo>
                  <a:lnTo>
                    <a:pt x="1086256" y="194805"/>
                  </a:lnTo>
                  <a:lnTo>
                    <a:pt x="1081849" y="253707"/>
                  </a:lnTo>
                  <a:lnTo>
                    <a:pt x="1070622" y="296379"/>
                  </a:lnTo>
                  <a:lnTo>
                    <a:pt x="1039774" y="343039"/>
                  </a:lnTo>
                  <a:lnTo>
                    <a:pt x="1016101" y="355117"/>
                  </a:lnTo>
                  <a:lnTo>
                    <a:pt x="1016101" y="371487"/>
                  </a:lnTo>
                  <a:lnTo>
                    <a:pt x="1024305" y="372973"/>
                  </a:lnTo>
                  <a:lnTo>
                    <a:pt x="1031011" y="373748"/>
                  </a:lnTo>
                  <a:lnTo>
                    <a:pt x="1039761" y="374027"/>
                  </a:lnTo>
                  <a:lnTo>
                    <a:pt x="1054138" y="374065"/>
                  </a:lnTo>
                  <a:lnTo>
                    <a:pt x="1109802" y="369303"/>
                  </a:lnTo>
                  <a:lnTo>
                    <a:pt x="1158913" y="355587"/>
                  </a:lnTo>
                  <a:lnTo>
                    <a:pt x="1200772" y="333768"/>
                  </a:lnTo>
                  <a:lnTo>
                    <a:pt x="1234605" y="304711"/>
                  </a:lnTo>
                  <a:lnTo>
                    <a:pt x="1259687" y="269290"/>
                  </a:lnTo>
                  <a:lnTo>
                    <a:pt x="1275283" y="228333"/>
                  </a:lnTo>
                  <a:lnTo>
                    <a:pt x="1280642" y="18272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6" name="object 26"/>
          <p:cNvSpPr/>
          <p:nvPr/>
        </p:nvSpPr>
        <p:spPr>
          <a:xfrm>
            <a:off x="2283804" y="829804"/>
            <a:ext cx="1065620" cy="35932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/>
          <p:nvPr/>
        </p:nvSpPr>
        <p:spPr>
          <a:xfrm>
            <a:off x="1615634" y="3809252"/>
            <a:ext cx="11513185" cy="4999355"/>
          </a:xfrm>
          <a:prstGeom prst="rect">
            <a:avLst/>
          </a:prstGeom>
        </p:spPr>
        <p:txBody>
          <a:bodyPr wrap="square" lIns="0" tIns="35560" rIns="0" bIns="0" rtlCol="0" vert="horz">
            <a:spAutoFit/>
          </a:bodyPr>
          <a:lstStyle/>
          <a:p>
            <a:pPr marL="389255" marR="5080" indent="-377190">
              <a:lnSpc>
                <a:spcPts val="2970"/>
              </a:lnSpc>
              <a:spcBef>
                <a:spcPts val="280"/>
              </a:spcBef>
              <a:tabLst>
                <a:tab pos="389255" algn="l"/>
              </a:tabLst>
            </a:pPr>
            <a:r>
              <a:rPr dirty="0" sz="2550" b="1">
                <a:solidFill>
                  <a:srgbClr val="0D1CD1"/>
                </a:solidFill>
                <a:latin typeface="Mirador"/>
                <a:cs typeface="Mirador"/>
              </a:rPr>
              <a:t>→	</a:t>
            </a:r>
            <a:r>
              <a:rPr dirty="0" sz="2550" spc="55">
                <a:solidFill>
                  <a:srgbClr val="0D1CD1"/>
                </a:solidFill>
                <a:latin typeface="Lucida Sans Unicode"/>
                <a:cs typeface="Lucida Sans Unicode"/>
              </a:rPr>
              <a:t>Kwestionariusz</a:t>
            </a:r>
            <a:r>
              <a:rPr dirty="0" sz="2550" spc="-165">
                <a:solidFill>
                  <a:srgbClr val="0D1CD1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40">
                <a:solidFill>
                  <a:srgbClr val="0D1CD1"/>
                </a:solidFill>
                <a:latin typeface="Lucida Sans Unicode"/>
                <a:cs typeface="Lucida Sans Unicode"/>
              </a:rPr>
              <a:t>Diagnozy</a:t>
            </a:r>
            <a:r>
              <a:rPr dirty="0" sz="2550" spc="-160">
                <a:solidFill>
                  <a:srgbClr val="0D1CD1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55">
                <a:solidFill>
                  <a:srgbClr val="0D1CD1"/>
                </a:solidFill>
                <a:latin typeface="Lucida Sans Unicode"/>
                <a:cs typeface="Lucida Sans Unicode"/>
              </a:rPr>
              <a:t>Psychologicznej</a:t>
            </a:r>
            <a:r>
              <a:rPr dirty="0" sz="2550" spc="-160">
                <a:solidFill>
                  <a:srgbClr val="0D1CD1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75">
                <a:solidFill>
                  <a:srgbClr val="0D1CD1"/>
                </a:solidFill>
                <a:latin typeface="Lucida Sans Unicode"/>
                <a:cs typeface="Lucida Sans Unicode"/>
              </a:rPr>
              <a:t>Środowiska</a:t>
            </a:r>
            <a:r>
              <a:rPr dirty="0" sz="2550" spc="-160">
                <a:solidFill>
                  <a:srgbClr val="0D1CD1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85">
                <a:solidFill>
                  <a:srgbClr val="0D1CD1"/>
                </a:solidFill>
                <a:latin typeface="Lucida Sans Unicode"/>
                <a:cs typeface="Lucida Sans Unicode"/>
              </a:rPr>
              <a:t>Edukacyjnego  </a:t>
            </a:r>
            <a:r>
              <a:rPr dirty="0" sz="2550" spc="95">
                <a:solidFill>
                  <a:srgbClr val="0D1CD1"/>
                </a:solidFill>
                <a:latin typeface="Lucida Sans Unicode"/>
                <a:cs typeface="Lucida Sans Unicode"/>
              </a:rPr>
              <a:t>(Baeva </a:t>
            </a:r>
            <a:r>
              <a:rPr dirty="0" sz="2550" spc="5">
                <a:solidFill>
                  <a:srgbClr val="0D1CD1"/>
                </a:solidFill>
                <a:latin typeface="Lucida Sans Unicode"/>
                <a:cs typeface="Lucida Sans Unicode"/>
              </a:rPr>
              <a:t>i</a:t>
            </a:r>
            <a:r>
              <a:rPr dirty="0" sz="2550" spc="-565">
                <a:solidFill>
                  <a:srgbClr val="0D1CD1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-90">
                <a:solidFill>
                  <a:srgbClr val="0D1CD1"/>
                </a:solidFill>
                <a:latin typeface="Lucida Sans Unicode"/>
                <a:cs typeface="Lucida Sans Unicode"/>
              </a:rPr>
              <a:t>in., </a:t>
            </a:r>
            <a:r>
              <a:rPr dirty="0" sz="2550" spc="-240">
                <a:solidFill>
                  <a:srgbClr val="0D1CD1"/>
                </a:solidFill>
                <a:latin typeface="Lucida Sans Unicode"/>
                <a:cs typeface="Lucida Sans Unicode"/>
              </a:rPr>
              <a:t>2011)</a:t>
            </a:r>
            <a:endParaRPr sz="255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500">
              <a:latin typeface="Lucida Sans Unicode"/>
              <a:cs typeface="Lucida Sans Unicode"/>
            </a:endParaRPr>
          </a:p>
          <a:p>
            <a:pPr marL="389255">
              <a:lnSpc>
                <a:spcPct val="100000"/>
              </a:lnSpc>
              <a:tabLst>
                <a:tab pos="766445" algn="l"/>
              </a:tabLst>
            </a:pPr>
            <a:r>
              <a:rPr dirty="0" sz="2050" spc="-395">
                <a:solidFill>
                  <a:srgbClr val="0D1CD1"/>
                </a:solidFill>
                <a:latin typeface="Lucida Sans Unicode"/>
                <a:cs typeface="Lucida Sans Unicode"/>
              </a:rPr>
              <a:t>▶	</a:t>
            </a:r>
            <a:r>
              <a:rPr dirty="0" sz="2050" spc="50">
                <a:latin typeface="Lucida Sans Unicode"/>
                <a:cs typeface="Lucida Sans Unicode"/>
              </a:rPr>
              <a:t>Istotne</a:t>
            </a:r>
            <a:r>
              <a:rPr dirty="0" sz="2050" spc="-150">
                <a:latin typeface="Lucida Sans Unicode"/>
                <a:cs typeface="Lucida Sans Unicode"/>
              </a:rPr>
              <a:t> </a:t>
            </a:r>
            <a:r>
              <a:rPr dirty="0" sz="2050" spc="75">
                <a:latin typeface="Lucida Sans Unicode"/>
                <a:cs typeface="Lucida Sans Unicode"/>
              </a:rPr>
              <a:t>dla</a:t>
            </a:r>
            <a:r>
              <a:rPr dirty="0" sz="2050" spc="-145">
                <a:latin typeface="Lucida Sans Unicode"/>
                <a:cs typeface="Lucida Sans Unicode"/>
              </a:rPr>
              <a:t> </a:t>
            </a:r>
            <a:r>
              <a:rPr dirty="0" sz="2050" spc="70">
                <a:latin typeface="Lucida Sans Unicode"/>
                <a:cs typeface="Lucida Sans Unicode"/>
              </a:rPr>
              <a:t>uczniów</a:t>
            </a:r>
            <a:r>
              <a:rPr dirty="0" sz="2050" spc="-145">
                <a:latin typeface="Lucida Sans Unicode"/>
                <a:cs typeface="Lucida Sans Unicode"/>
              </a:rPr>
              <a:t> </a:t>
            </a:r>
            <a:r>
              <a:rPr dirty="0" sz="2050" spc="75">
                <a:latin typeface="Lucida Sans Unicode"/>
                <a:cs typeface="Lucida Sans Unicode"/>
              </a:rPr>
              <a:t>cechy</a:t>
            </a:r>
            <a:r>
              <a:rPr dirty="0" sz="2050" spc="-145">
                <a:latin typeface="Lucida Sans Unicode"/>
                <a:cs typeface="Lucida Sans Unicode"/>
              </a:rPr>
              <a:t> </a:t>
            </a:r>
            <a:r>
              <a:rPr dirty="0" sz="2050" spc="40">
                <a:latin typeface="Lucida Sans Unicode"/>
                <a:cs typeface="Lucida Sans Unicode"/>
              </a:rPr>
              <a:t>środowiska</a:t>
            </a:r>
            <a:r>
              <a:rPr dirty="0" sz="2050" spc="-145">
                <a:latin typeface="Lucida Sans Unicode"/>
                <a:cs typeface="Lucida Sans Unicode"/>
              </a:rPr>
              <a:t> </a:t>
            </a:r>
            <a:r>
              <a:rPr dirty="0" sz="2050" spc="20">
                <a:latin typeface="Lucida Sans Unicode"/>
                <a:cs typeface="Lucida Sans Unicode"/>
              </a:rPr>
              <a:t>szkolnego</a:t>
            </a:r>
            <a:endParaRPr sz="2050">
              <a:latin typeface="Lucida Sans Unicode"/>
              <a:cs typeface="Lucida Sans Unicode"/>
            </a:endParaRPr>
          </a:p>
          <a:p>
            <a:pPr marL="389255">
              <a:lnSpc>
                <a:spcPct val="100000"/>
              </a:lnSpc>
              <a:spcBef>
                <a:spcPts val="505"/>
              </a:spcBef>
              <a:tabLst>
                <a:tab pos="766445" algn="l"/>
              </a:tabLst>
            </a:pPr>
            <a:r>
              <a:rPr dirty="0" sz="2050" spc="-395">
                <a:solidFill>
                  <a:srgbClr val="0D1CD1"/>
                </a:solidFill>
                <a:latin typeface="Lucida Sans Unicode"/>
                <a:cs typeface="Lucida Sans Unicode"/>
              </a:rPr>
              <a:t>▶	</a:t>
            </a:r>
            <a:r>
              <a:rPr dirty="0" sz="2050" spc="75">
                <a:latin typeface="Lucida Sans Unicode"/>
                <a:cs typeface="Lucida Sans Unicode"/>
              </a:rPr>
              <a:t>Poczucie</a:t>
            </a:r>
            <a:r>
              <a:rPr dirty="0" sz="2050" spc="-145">
                <a:latin typeface="Lucida Sans Unicode"/>
                <a:cs typeface="Lucida Sans Unicode"/>
              </a:rPr>
              <a:t> </a:t>
            </a:r>
            <a:r>
              <a:rPr dirty="0" sz="2050" spc="60">
                <a:latin typeface="Lucida Sans Unicode"/>
                <a:cs typeface="Lucida Sans Unicode"/>
              </a:rPr>
              <a:t>bezpieczeństwa</a:t>
            </a:r>
            <a:r>
              <a:rPr dirty="0" sz="2050" spc="-145">
                <a:latin typeface="Lucida Sans Unicode"/>
                <a:cs typeface="Lucida Sans Unicode"/>
              </a:rPr>
              <a:t> </a:t>
            </a:r>
            <a:r>
              <a:rPr dirty="0" sz="2050" spc="285">
                <a:latin typeface="Lucida Sans Unicode"/>
                <a:cs typeface="Lucida Sans Unicode"/>
              </a:rPr>
              <a:t>w</a:t>
            </a:r>
            <a:r>
              <a:rPr dirty="0" sz="2050" spc="-145">
                <a:latin typeface="Lucida Sans Unicode"/>
                <a:cs typeface="Lucida Sans Unicode"/>
              </a:rPr>
              <a:t> </a:t>
            </a:r>
            <a:r>
              <a:rPr dirty="0" sz="2050" spc="30">
                <a:latin typeface="Lucida Sans Unicode"/>
                <a:cs typeface="Lucida Sans Unicode"/>
              </a:rPr>
              <a:t>różnych</a:t>
            </a:r>
            <a:r>
              <a:rPr dirty="0" sz="2050" spc="-145">
                <a:latin typeface="Lucida Sans Unicode"/>
                <a:cs typeface="Lucida Sans Unicode"/>
              </a:rPr>
              <a:t> </a:t>
            </a:r>
            <a:r>
              <a:rPr dirty="0" sz="2050" spc="70">
                <a:latin typeface="Lucida Sans Unicode"/>
                <a:cs typeface="Lucida Sans Unicode"/>
              </a:rPr>
              <a:t>aspektach</a:t>
            </a:r>
            <a:endParaRPr sz="205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19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tabLst>
                <a:tab pos="468630" algn="l"/>
              </a:tabLst>
            </a:pPr>
            <a:r>
              <a:rPr dirty="0" sz="2550" b="1">
                <a:solidFill>
                  <a:srgbClr val="0D1CD1"/>
                </a:solidFill>
                <a:latin typeface="Mirador"/>
                <a:cs typeface="Mirador"/>
              </a:rPr>
              <a:t>→	</a:t>
            </a:r>
            <a:r>
              <a:rPr dirty="0" sz="2550" spc="110">
                <a:solidFill>
                  <a:srgbClr val="0D1CD1"/>
                </a:solidFill>
                <a:latin typeface="Lucida Sans Unicode"/>
                <a:cs typeface="Lucida Sans Unicode"/>
              </a:rPr>
              <a:t>Pakiet</a:t>
            </a:r>
            <a:r>
              <a:rPr dirty="0" sz="2550" spc="-185">
                <a:solidFill>
                  <a:srgbClr val="0D1CD1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35">
                <a:solidFill>
                  <a:srgbClr val="0D1CD1"/>
                </a:solidFill>
                <a:latin typeface="Lucida Sans Unicode"/>
                <a:cs typeface="Lucida Sans Unicode"/>
              </a:rPr>
              <a:t>TROS-KA</a:t>
            </a:r>
            <a:r>
              <a:rPr dirty="0" sz="2550" spc="-185">
                <a:solidFill>
                  <a:srgbClr val="0D1CD1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25">
                <a:solidFill>
                  <a:srgbClr val="0D1CD1"/>
                </a:solidFill>
                <a:latin typeface="Lucida Sans Unicode"/>
                <a:cs typeface="Lucida Sans Unicode"/>
              </a:rPr>
              <a:t>(Domagała-Zyśk,</a:t>
            </a:r>
            <a:r>
              <a:rPr dirty="0" sz="2550" spc="-185">
                <a:solidFill>
                  <a:srgbClr val="0D1CD1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40">
                <a:solidFill>
                  <a:srgbClr val="0D1CD1"/>
                </a:solidFill>
                <a:latin typeface="Lucida Sans Unicode"/>
                <a:cs typeface="Lucida Sans Unicode"/>
              </a:rPr>
              <a:t>Knopik,</a:t>
            </a:r>
            <a:r>
              <a:rPr dirty="0" sz="2550" spc="-185">
                <a:solidFill>
                  <a:srgbClr val="0D1CD1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15">
                <a:solidFill>
                  <a:srgbClr val="0D1CD1"/>
                </a:solidFill>
                <a:latin typeface="Lucida Sans Unicode"/>
                <a:cs typeface="Lucida Sans Unicode"/>
              </a:rPr>
              <a:t>Oszwa,</a:t>
            </a:r>
            <a:r>
              <a:rPr dirty="0" sz="2550" spc="-180">
                <a:solidFill>
                  <a:srgbClr val="0D1CD1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-145">
                <a:solidFill>
                  <a:srgbClr val="0D1CD1"/>
                </a:solidFill>
                <a:latin typeface="Lucida Sans Unicode"/>
                <a:cs typeface="Lucida Sans Unicode"/>
              </a:rPr>
              <a:t>2017)</a:t>
            </a:r>
            <a:endParaRPr sz="255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70"/>
              </a:spcBef>
            </a:pPr>
            <a:endParaRPr sz="2150">
              <a:latin typeface="Lucida Sans Unicode"/>
              <a:cs typeface="Lucida Sans Unicode"/>
            </a:endParaRPr>
          </a:p>
          <a:p>
            <a:pPr marL="389255">
              <a:lnSpc>
                <a:spcPct val="100000"/>
              </a:lnSpc>
              <a:tabLst>
                <a:tab pos="766445" algn="l"/>
              </a:tabLst>
            </a:pPr>
            <a:r>
              <a:rPr dirty="0" sz="2050" spc="-395">
                <a:solidFill>
                  <a:srgbClr val="0D1CD1"/>
                </a:solidFill>
                <a:latin typeface="Lucida Sans Unicode"/>
                <a:cs typeface="Lucida Sans Unicode"/>
              </a:rPr>
              <a:t>▶	</a:t>
            </a:r>
            <a:r>
              <a:rPr dirty="0" sz="2050" spc="-85">
                <a:latin typeface="Lucida Sans Unicode"/>
                <a:cs typeface="Lucida Sans Unicode"/>
              </a:rPr>
              <a:t>T </a:t>
            </a:r>
            <a:r>
              <a:rPr dirty="0" sz="2050" spc="-190">
                <a:latin typeface="Lucida Sans Unicode"/>
                <a:cs typeface="Lucida Sans Unicode"/>
              </a:rPr>
              <a:t>– </a:t>
            </a:r>
            <a:r>
              <a:rPr dirty="0" sz="2050" spc="40">
                <a:latin typeface="Lucida Sans Unicode"/>
                <a:cs typeface="Lucida Sans Unicode"/>
              </a:rPr>
              <a:t>radzenie </a:t>
            </a:r>
            <a:r>
              <a:rPr dirty="0" sz="2050" spc="35">
                <a:latin typeface="Lucida Sans Unicode"/>
                <a:cs typeface="Lucida Sans Unicode"/>
              </a:rPr>
              <a:t>sobie</a:t>
            </a:r>
            <a:r>
              <a:rPr dirty="0" sz="2050" spc="-434">
                <a:latin typeface="Lucida Sans Unicode"/>
                <a:cs typeface="Lucida Sans Unicode"/>
              </a:rPr>
              <a:t> </a:t>
            </a:r>
            <a:r>
              <a:rPr dirty="0" sz="2050" spc="-60">
                <a:latin typeface="Lucida Sans Unicode"/>
                <a:cs typeface="Lucida Sans Unicode"/>
              </a:rPr>
              <a:t>z </a:t>
            </a:r>
            <a:r>
              <a:rPr dirty="0" sz="2050" spc="65">
                <a:latin typeface="Lucida Sans Unicode"/>
                <a:cs typeface="Lucida Sans Unicode"/>
              </a:rPr>
              <a:t>trudnościami</a:t>
            </a:r>
            <a:endParaRPr sz="2050">
              <a:latin typeface="Lucida Sans Unicode"/>
              <a:cs typeface="Lucida Sans Unicode"/>
            </a:endParaRPr>
          </a:p>
          <a:p>
            <a:pPr marL="389255">
              <a:lnSpc>
                <a:spcPct val="100000"/>
              </a:lnSpc>
              <a:spcBef>
                <a:spcPts val="509"/>
              </a:spcBef>
              <a:tabLst>
                <a:tab pos="766445" algn="l"/>
              </a:tabLst>
            </a:pPr>
            <a:r>
              <a:rPr dirty="0" sz="2050" spc="-395">
                <a:solidFill>
                  <a:srgbClr val="0D1CD1"/>
                </a:solidFill>
                <a:latin typeface="Lucida Sans Unicode"/>
                <a:cs typeface="Lucida Sans Unicode"/>
              </a:rPr>
              <a:t>▶	</a:t>
            </a:r>
            <a:r>
              <a:rPr dirty="0" sz="2050" spc="190">
                <a:latin typeface="Lucida Sans Unicode"/>
                <a:cs typeface="Lucida Sans Unicode"/>
              </a:rPr>
              <a:t>R </a:t>
            </a:r>
            <a:r>
              <a:rPr dirty="0" sz="2050" spc="-190">
                <a:latin typeface="Lucida Sans Unicode"/>
                <a:cs typeface="Lucida Sans Unicode"/>
              </a:rPr>
              <a:t>– </a:t>
            </a:r>
            <a:r>
              <a:rPr dirty="0" sz="2050" spc="45">
                <a:latin typeface="Lucida Sans Unicode"/>
                <a:cs typeface="Lucida Sans Unicode"/>
              </a:rPr>
              <a:t>relacje</a:t>
            </a:r>
            <a:r>
              <a:rPr dirty="0" sz="2050" spc="-440">
                <a:latin typeface="Lucida Sans Unicode"/>
                <a:cs typeface="Lucida Sans Unicode"/>
              </a:rPr>
              <a:t> </a:t>
            </a:r>
            <a:r>
              <a:rPr dirty="0" sz="2050" spc="65">
                <a:latin typeface="Lucida Sans Unicode"/>
                <a:cs typeface="Lucida Sans Unicode"/>
              </a:rPr>
              <a:t>społeczne</a:t>
            </a:r>
            <a:endParaRPr sz="2050">
              <a:latin typeface="Lucida Sans Unicode"/>
              <a:cs typeface="Lucida Sans Unicode"/>
            </a:endParaRPr>
          </a:p>
          <a:p>
            <a:pPr marL="389255">
              <a:lnSpc>
                <a:spcPct val="100000"/>
              </a:lnSpc>
              <a:spcBef>
                <a:spcPts val="509"/>
              </a:spcBef>
              <a:tabLst>
                <a:tab pos="766445" algn="l"/>
              </a:tabLst>
            </a:pPr>
            <a:r>
              <a:rPr dirty="0" sz="2050" spc="-395">
                <a:solidFill>
                  <a:srgbClr val="0D1CD1"/>
                </a:solidFill>
                <a:latin typeface="Lucida Sans Unicode"/>
                <a:cs typeface="Lucida Sans Unicode"/>
              </a:rPr>
              <a:t>▶	</a:t>
            </a:r>
            <a:r>
              <a:rPr dirty="0" sz="2050" spc="75">
                <a:latin typeface="Lucida Sans Unicode"/>
                <a:cs typeface="Lucida Sans Unicode"/>
              </a:rPr>
              <a:t>O </a:t>
            </a:r>
            <a:r>
              <a:rPr dirty="0" sz="2050" spc="-190">
                <a:latin typeface="Lucida Sans Unicode"/>
                <a:cs typeface="Lucida Sans Unicode"/>
              </a:rPr>
              <a:t>– </a:t>
            </a:r>
            <a:r>
              <a:rPr dirty="0" sz="2050" spc="20">
                <a:latin typeface="Lucida Sans Unicode"/>
                <a:cs typeface="Lucida Sans Unicode"/>
              </a:rPr>
              <a:t>obraz</a:t>
            </a:r>
            <a:r>
              <a:rPr dirty="0" sz="2050" spc="-325">
                <a:latin typeface="Lucida Sans Unicode"/>
                <a:cs typeface="Lucida Sans Unicode"/>
              </a:rPr>
              <a:t> </a:t>
            </a:r>
            <a:r>
              <a:rPr dirty="0" sz="2050" spc="35">
                <a:latin typeface="Lucida Sans Unicode"/>
                <a:cs typeface="Lucida Sans Unicode"/>
              </a:rPr>
              <a:t>siebie</a:t>
            </a:r>
            <a:endParaRPr sz="2050">
              <a:latin typeface="Lucida Sans Unicode"/>
              <a:cs typeface="Lucida Sans Unicode"/>
            </a:endParaRPr>
          </a:p>
          <a:p>
            <a:pPr marL="389255">
              <a:lnSpc>
                <a:spcPct val="100000"/>
              </a:lnSpc>
              <a:spcBef>
                <a:spcPts val="505"/>
              </a:spcBef>
              <a:tabLst>
                <a:tab pos="766445" algn="l"/>
              </a:tabLst>
            </a:pPr>
            <a:r>
              <a:rPr dirty="0" sz="2050" spc="-395">
                <a:solidFill>
                  <a:srgbClr val="0D1CD1"/>
                </a:solidFill>
                <a:latin typeface="Lucida Sans Unicode"/>
                <a:cs typeface="Lucida Sans Unicode"/>
              </a:rPr>
              <a:t>▶	</a:t>
            </a:r>
            <a:r>
              <a:rPr dirty="0" sz="2050" spc="190">
                <a:latin typeface="Lucida Sans Unicode"/>
                <a:cs typeface="Lucida Sans Unicode"/>
              </a:rPr>
              <a:t>S </a:t>
            </a:r>
            <a:r>
              <a:rPr dirty="0" sz="2050" spc="-190">
                <a:latin typeface="Lucida Sans Unicode"/>
                <a:cs typeface="Lucida Sans Unicode"/>
              </a:rPr>
              <a:t>–</a:t>
            </a:r>
            <a:r>
              <a:rPr dirty="0" sz="2050" spc="-484">
                <a:latin typeface="Lucida Sans Unicode"/>
                <a:cs typeface="Lucida Sans Unicode"/>
              </a:rPr>
              <a:t> </a:t>
            </a:r>
            <a:r>
              <a:rPr dirty="0" sz="2050" spc="40">
                <a:latin typeface="Lucida Sans Unicode"/>
                <a:cs typeface="Lucida Sans Unicode"/>
              </a:rPr>
              <a:t>sprawczość</a:t>
            </a:r>
            <a:endParaRPr sz="2050">
              <a:latin typeface="Lucida Sans Unicode"/>
              <a:cs typeface="Lucida Sans Unicode"/>
            </a:endParaRPr>
          </a:p>
          <a:p>
            <a:pPr marL="389255">
              <a:lnSpc>
                <a:spcPct val="100000"/>
              </a:lnSpc>
              <a:spcBef>
                <a:spcPts val="509"/>
              </a:spcBef>
              <a:tabLst>
                <a:tab pos="766445" algn="l"/>
              </a:tabLst>
            </a:pPr>
            <a:r>
              <a:rPr dirty="0" sz="2050" spc="-395">
                <a:solidFill>
                  <a:srgbClr val="0D1CD1"/>
                </a:solidFill>
                <a:latin typeface="Lucida Sans Unicode"/>
                <a:cs typeface="Lucida Sans Unicode"/>
              </a:rPr>
              <a:t>▶	</a:t>
            </a:r>
            <a:r>
              <a:rPr dirty="0" sz="2050" spc="140">
                <a:latin typeface="Lucida Sans Unicode"/>
                <a:cs typeface="Lucida Sans Unicode"/>
              </a:rPr>
              <a:t>KA </a:t>
            </a:r>
            <a:r>
              <a:rPr dirty="0" sz="2050" spc="-190">
                <a:latin typeface="Lucida Sans Unicode"/>
                <a:cs typeface="Lucida Sans Unicode"/>
              </a:rPr>
              <a:t>– </a:t>
            </a:r>
            <a:r>
              <a:rPr dirty="0" sz="2050" spc="40">
                <a:latin typeface="Lucida Sans Unicode"/>
                <a:cs typeface="Lucida Sans Unicode"/>
              </a:rPr>
              <a:t>kontrola</a:t>
            </a:r>
            <a:r>
              <a:rPr dirty="0" sz="2050" spc="-390">
                <a:latin typeface="Lucida Sans Unicode"/>
                <a:cs typeface="Lucida Sans Unicode"/>
              </a:rPr>
              <a:t> </a:t>
            </a:r>
            <a:r>
              <a:rPr dirty="0" sz="2050" spc="55">
                <a:latin typeface="Lucida Sans Unicode"/>
                <a:cs typeface="Lucida Sans Unicode"/>
              </a:rPr>
              <a:t>afektu</a:t>
            </a:r>
            <a:endParaRPr sz="2050">
              <a:latin typeface="Lucida Sans Unicode"/>
              <a:cs typeface="Lucida Sans Unicode"/>
            </a:endParaRPr>
          </a:p>
        </p:txBody>
      </p:sp>
      <p:sp>
        <p:nvSpPr>
          <p:cNvPr id="28" name="object 28"/>
          <p:cNvSpPr txBox="1">
            <a:spLocks noGrp="1"/>
          </p:cNvSpPr>
          <p:nvPr>
            <p:ph type="title"/>
          </p:nvPr>
        </p:nvSpPr>
        <p:spPr>
          <a:xfrm>
            <a:off x="1646435" y="1779324"/>
            <a:ext cx="10234295" cy="164465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0"/>
              <a:t>Bezpieczeństwo</a:t>
            </a:r>
            <a:r>
              <a:rPr dirty="0" spc="-15"/>
              <a:t> psychiczne</a:t>
            </a:r>
          </a:p>
          <a:p>
            <a:pPr marL="12700">
              <a:lnSpc>
                <a:spcPct val="100000"/>
              </a:lnSpc>
              <a:spcBef>
                <a:spcPts val="270"/>
              </a:spcBef>
            </a:pPr>
            <a:r>
              <a:rPr dirty="0" spc="-5"/>
              <a:t>- </a:t>
            </a:r>
            <a:r>
              <a:rPr dirty="0" spc="-15"/>
              <a:t>kwestionariusze </a:t>
            </a:r>
            <a:r>
              <a:rPr dirty="0" spc="-5"/>
              <a:t>do</a:t>
            </a:r>
            <a:r>
              <a:rPr dirty="0" spc="-30"/>
              <a:t> </a:t>
            </a:r>
            <a:r>
              <a:rPr dirty="0" spc="5"/>
              <a:t>diagnozy</a:t>
            </a:r>
          </a:p>
        </p:txBody>
      </p:sp>
      <p:grpSp>
        <p:nvGrpSpPr>
          <p:cNvPr id="29" name="object 29"/>
          <p:cNvGrpSpPr/>
          <p:nvPr/>
        </p:nvGrpSpPr>
        <p:grpSpPr>
          <a:xfrm>
            <a:off x="13465542" y="4571906"/>
            <a:ext cx="4628515" cy="4628515"/>
            <a:chOff x="13465542" y="4571906"/>
            <a:chExt cx="4628515" cy="4628515"/>
          </a:xfrm>
        </p:grpSpPr>
        <p:sp>
          <p:nvSpPr>
            <p:cNvPr id="30" name="object 30"/>
            <p:cNvSpPr/>
            <p:nvPr/>
          </p:nvSpPr>
          <p:spPr>
            <a:xfrm>
              <a:off x="13465542" y="4571906"/>
              <a:ext cx="4628515" cy="4628515"/>
            </a:xfrm>
            <a:custGeom>
              <a:avLst/>
              <a:gdLst/>
              <a:ahLst/>
              <a:cxnLst/>
              <a:rect l="l" t="t" r="r" b="b"/>
              <a:pathLst>
                <a:path w="4628515" h="4628515">
                  <a:moveTo>
                    <a:pt x="2314076" y="0"/>
                  </a:moveTo>
                  <a:lnTo>
                    <a:pt x="2265661" y="496"/>
                  </a:lnTo>
                  <a:lnTo>
                    <a:pt x="2217488" y="1979"/>
                  </a:lnTo>
                  <a:lnTo>
                    <a:pt x="2169567" y="4438"/>
                  </a:lnTo>
                  <a:lnTo>
                    <a:pt x="2121908" y="7865"/>
                  </a:lnTo>
                  <a:lnTo>
                    <a:pt x="2074520" y="12249"/>
                  </a:lnTo>
                  <a:lnTo>
                    <a:pt x="2027413" y="17580"/>
                  </a:lnTo>
                  <a:lnTo>
                    <a:pt x="1980597" y="23850"/>
                  </a:lnTo>
                  <a:lnTo>
                    <a:pt x="1934081" y="31048"/>
                  </a:lnTo>
                  <a:lnTo>
                    <a:pt x="1887875" y="39165"/>
                  </a:lnTo>
                  <a:lnTo>
                    <a:pt x="1841989" y="48191"/>
                  </a:lnTo>
                  <a:lnTo>
                    <a:pt x="1796432" y="58116"/>
                  </a:lnTo>
                  <a:lnTo>
                    <a:pt x="1751214" y="68931"/>
                  </a:lnTo>
                  <a:lnTo>
                    <a:pt x="1706344" y="80626"/>
                  </a:lnTo>
                  <a:lnTo>
                    <a:pt x="1661833" y="93192"/>
                  </a:lnTo>
                  <a:lnTo>
                    <a:pt x="1617690" y="106618"/>
                  </a:lnTo>
                  <a:lnTo>
                    <a:pt x="1573924" y="120895"/>
                  </a:lnTo>
                  <a:lnTo>
                    <a:pt x="1530546" y="136014"/>
                  </a:lnTo>
                  <a:lnTo>
                    <a:pt x="1487564" y="151964"/>
                  </a:lnTo>
                  <a:lnTo>
                    <a:pt x="1444989" y="168737"/>
                  </a:lnTo>
                  <a:lnTo>
                    <a:pt x="1402830" y="186322"/>
                  </a:lnTo>
                  <a:lnTo>
                    <a:pt x="1361098" y="204710"/>
                  </a:lnTo>
                  <a:lnTo>
                    <a:pt x="1319800" y="223891"/>
                  </a:lnTo>
                  <a:lnTo>
                    <a:pt x="1278948" y="243855"/>
                  </a:lnTo>
                  <a:lnTo>
                    <a:pt x="1238551" y="264593"/>
                  </a:lnTo>
                  <a:lnTo>
                    <a:pt x="1198619" y="286096"/>
                  </a:lnTo>
                  <a:lnTo>
                    <a:pt x="1159160" y="308352"/>
                  </a:lnTo>
                  <a:lnTo>
                    <a:pt x="1120186" y="331354"/>
                  </a:lnTo>
                  <a:lnTo>
                    <a:pt x="1081705" y="355090"/>
                  </a:lnTo>
                  <a:lnTo>
                    <a:pt x="1043727" y="379552"/>
                  </a:lnTo>
                  <a:lnTo>
                    <a:pt x="1006263" y="404730"/>
                  </a:lnTo>
                  <a:lnTo>
                    <a:pt x="969320" y="430614"/>
                  </a:lnTo>
                  <a:lnTo>
                    <a:pt x="932910" y="457195"/>
                  </a:lnTo>
                  <a:lnTo>
                    <a:pt x="897042" y="484462"/>
                  </a:lnTo>
                  <a:lnTo>
                    <a:pt x="861726" y="512407"/>
                  </a:lnTo>
                  <a:lnTo>
                    <a:pt x="826970" y="541019"/>
                  </a:lnTo>
                  <a:lnTo>
                    <a:pt x="792786" y="570288"/>
                  </a:lnTo>
                  <a:lnTo>
                    <a:pt x="759182" y="600206"/>
                  </a:lnTo>
                  <a:lnTo>
                    <a:pt x="726168" y="630763"/>
                  </a:lnTo>
                  <a:lnTo>
                    <a:pt x="693754" y="661948"/>
                  </a:lnTo>
                  <a:lnTo>
                    <a:pt x="661949" y="693752"/>
                  </a:lnTo>
                  <a:lnTo>
                    <a:pt x="630764" y="726166"/>
                  </a:lnTo>
                  <a:lnTo>
                    <a:pt x="600207" y="759180"/>
                  </a:lnTo>
                  <a:lnTo>
                    <a:pt x="570289" y="792784"/>
                  </a:lnTo>
                  <a:lnTo>
                    <a:pt x="541020" y="826968"/>
                  </a:lnTo>
                  <a:lnTo>
                    <a:pt x="512407" y="861724"/>
                  </a:lnTo>
                  <a:lnTo>
                    <a:pt x="484463" y="897040"/>
                  </a:lnTo>
                  <a:lnTo>
                    <a:pt x="457196" y="932908"/>
                  </a:lnTo>
                  <a:lnTo>
                    <a:pt x="430615" y="969318"/>
                  </a:lnTo>
                  <a:lnTo>
                    <a:pt x="404731" y="1006260"/>
                  </a:lnTo>
                  <a:lnTo>
                    <a:pt x="379553" y="1043725"/>
                  </a:lnTo>
                  <a:lnTo>
                    <a:pt x="355091" y="1081702"/>
                  </a:lnTo>
                  <a:lnTo>
                    <a:pt x="331354" y="1120183"/>
                  </a:lnTo>
                  <a:lnTo>
                    <a:pt x="308353" y="1159157"/>
                  </a:lnTo>
                  <a:lnTo>
                    <a:pt x="286096" y="1198615"/>
                  </a:lnTo>
                  <a:lnTo>
                    <a:pt x="264594" y="1238548"/>
                  </a:lnTo>
                  <a:lnTo>
                    <a:pt x="243855" y="1278945"/>
                  </a:lnTo>
                  <a:lnTo>
                    <a:pt x="223891" y="1319796"/>
                  </a:lnTo>
                  <a:lnTo>
                    <a:pt x="204710" y="1361093"/>
                  </a:lnTo>
                  <a:lnTo>
                    <a:pt x="186322" y="1402826"/>
                  </a:lnTo>
                  <a:lnTo>
                    <a:pt x="168737" y="1444984"/>
                  </a:lnTo>
                  <a:lnTo>
                    <a:pt x="151965" y="1487559"/>
                  </a:lnTo>
                  <a:lnTo>
                    <a:pt x="136014" y="1530541"/>
                  </a:lnTo>
                  <a:lnTo>
                    <a:pt x="120895" y="1573919"/>
                  </a:lnTo>
                  <a:lnTo>
                    <a:pt x="106618" y="1617684"/>
                  </a:lnTo>
                  <a:lnTo>
                    <a:pt x="93192" y="1661827"/>
                  </a:lnTo>
                  <a:lnTo>
                    <a:pt x="80626" y="1706338"/>
                  </a:lnTo>
                  <a:lnTo>
                    <a:pt x="68931" y="1751207"/>
                  </a:lnTo>
                  <a:lnTo>
                    <a:pt x="58116" y="1796425"/>
                  </a:lnTo>
                  <a:lnTo>
                    <a:pt x="48191" y="1841982"/>
                  </a:lnTo>
                  <a:lnTo>
                    <a:pt x="39165" y="1887868"/>
                  </a:lnTo>
                  <a:lnTo>
                    <a:pt x="31048" y="1934074"/>
                  </a:lnTo>
                  <a:lnTo>
                    <a:pt x="23850" y="1980589"/>
                  </a:lnTo>
                  <a:lnTo>
                    <a:pt x="17580" y="2027405"/>
                  </a:lnTo>
                  <a:lnTo>
                    <a:pt x="12249" y="2074512"/>
                  </a:lnTo>
                  <a:lnTo>
                    <a:pt x="7865" y="2121899"/>
                  </a:lnTo>
                  <a:lnTo>
                    <a:pt x="4438" y="2169558"/>
                  </a:lnTo>
                  <a:lnTo>
                    <a:pt x="1979" y="2217478"/>
                  </a:lnTo>
                  <a:lnTo>
                    <a:pt x="496" y="2265651"/>
                  </a:lnTo>
                  <a:lnTo>
                    <a:pt x="0" y="2314065"/>
                  </a:lnTo>
                  <a:lnTo>
                    <a:pt x="496" y="2362480"/>
                  </a:lnTo>
                  <a:lnTo>
                    <a:pt x="1979" y="2410652"/>
                  </a:lnTo>
                  <a:lnTo>
                    <a:pt x="4438" y="2458573"/>
                  </a:lnTo>
                  <a:lnTo>
                    <a:pt x="7865" y="2506231"/>
                  </a:lnTo>
                  <a:lnTo>
                    <a:pt x="12249" y="2553619"/>
                  </a:lnTo>
                  <a:lnTo>
                    <a:pt x="17580" y="2600725"/>
                  </a:lnTo>
                  <a:lnTo>
                    <a:pt x="23850" y="2647541"/>
                  </a:lnTo>
                  <a:lnTo>
                    <a:pt x="31048" y="2694057"/>
                  </a:lnTo>
                  <a:lnTo>
                    <a:pt x="39165" y="2740263"/>
                  </a:lnTo>
                  <a:lnTo>
                    <a:pt x="48191" y="2786149"/>
                  </a:lnTo>
                  <a:lnTo>
                    <a:pt x="58116" y="2831706"/>
                  </a:lnTo>
                  <a:lnTo>
                    <a:pt x="68931" y="2876924"/>
                  </a:lnTo>
                  <a:lnTo>
                    <a:pt x="80626" y="2921793"/>
                  </a:lnTo>
                  <a:lnTo>
                    <a:pt x="93192" y="2966304"/>
                  </a:lnTo>
                  <a:lnTo>
                    <a:pt x="106618" y="3010447"/>
                  </a:lnTo>
                  <a:lnTo>
                    <a:pt x="120895" y="3054213"/>
                  </a:lnTo>
                  <a:lnTo>
                    <a:pt x="136014" y="3097591"/>
                  </a:lnTo>
                  <a:lnTo>
                    <a:pt x="151965" y="3140573"/>
                  </a:lnTo>
                  <a:lnTo>
                    <a:pt x="168737" y="3183147"/>
                  </a:lnTo>
                  <a:lnTo>
                    <a:pt x="186322" y="3225306"/>
                  </a:lnTo>
                  <a:lnTo>
                    <a:pt x="204710" y="3267039"/>
                  </a:lnTo>
                  <a:lnTo>
                    <a:pt x="223891" y="3308336"/>
                  </a:lnTo>
                  <a:lnTo>
                    <a:pt x="243855" y="3349188"/>
                  </a:lnTo>
                  <a:lnTo>
                    <a:pt x="264594" y="3389585"/>
                  </a:lnTo>
                  <a:lnTo>
                    <a:pt x="286096" y="3429517"/>
                  </a:lnTo>
                  <a:lnTo>
                    <a:pt x="308353" y="3468976"/>
                  </a:lnTo>
                  <a:lnTo>
                    <a:pt x="331354" y="3507950"/>
                  </a:lnTo>
                  <a:lnTo>
                    <a:pt x="355091" y="3546431"/>
                  </a:lnTo>
                  <a:lnTo>
                    <a:pt x="379553" y="3584409"/>
                  </a:lnTo>
                  <a:lnTo>
                    <a:pt x="404731" y="3621874"/>
                  </a:lnTo>
                  <a:lnTo>
                    <a:pt x="430615" y="3658816"/>
                  </a:lnTo>
                  <a:lnTo>
                    <a:pt x="457196" y="3695226"/>
                  </a:lnTo>
                  <a:lnTo>
                    <a:pt x="484463" y="3731094"/>
                  </a:lnTo>
                  <a:lnTo>
                    <a:pt x="512407" y="3766411"/>
                  </a:lnTo>
                  <a:lnTo>
                    <a:pt x="541020" y="3801166"/>
                  </a:lnTo>
                  <a:lnTo>
                    <a:pt x="570289" y="3835351"/>
                  </a:lnTo>
                  <a:lnTo>
                    <a:pt x="600207" y="3868955"/>
                  </a:lnTo>
                  <a:lnTo>
                    <a:pt x="630764" y="3901969"/>
                  </a:lnTo>
                  <a:lnTo>
                    <a:pt x="661949" y="3934383"/>
                  </a:lnTo>
                  <a:lnTo>
                    <a:pt x="693754" y="3966188"/>
                  </a:lnTo>
                  <a:lnTo>
                    <a:pt x="726168" y="3997373"/>
                  </a:lnTo>
                  <a:lnTo>
                    <a:pt x="759182" y="4027930"/>
                  </a:lnTo>
                  <a:lnTo>
                    <a:pt x="792786" y="4057848"/>
                  </a:lnTo>
                  <a:lnTo>
                    <a:pt x="826970" y="4087118"/>
                  </a:lnTo>
                  <a:lnTo>
                    <a:pt x="861726" y="4115730"/>
                  </a:lnTo>
                  <a:lnTo>
                    <a:pt x="897042" y="4143675"/>
                  </a:lnTo>
                  <a:lnTo>
                    <a:pt x="932910" y="4170942"/>
                  </a:lnTo>
                  <a:lnTo>
                    <a:pt x="969320" y="4197523"/>
                  </a:lnTo>
                  <a:lnTo>
                    <a:pt x="1006263" y="4223407"/>
                  </a:lnTo>
                  <a:lnTo>
                    <a:pt x="1043727" y="4248585"/>
                  </a:lnTo>
                  <a:lnTo>
                    <a:pt x="1081705" y="4273047"/>
                  </a:lnTo>
                  <a:lnTo>
                    <a:pt x="1120186" y="4296784"/>
                  </a:lnTo>
                  <a:lnTo>
                    <a:pt x="1159160" y="4319786"/>
                  </a:lnTo>
                  <a:lnTo>
                    <a:pt x="1198619" y="4342043"/>
                  </a:lnTo>
                  <a:lnTo>
                    <a:pt x="1238551" y="4363545"/>
                  </a:lnTo>
                  <a:lnTo>
                    <a:pt x="1278948" y="4384284"/>
                  </a:lnTo>
                  <a:lnTo>
                    <a:pt x="1319800" y="4404248"/>
                  </a:lnTo>
                  <a:lnTo>
                    <a:pt x="1361098" y="4423429"/>
                  </a:lnTo>
                  <a:lnTo>
                    <a:pt x="1402830" y="4441817"/>
                  </a:lnTo>
                  <a:lnTo>
                    <a:pt x="1444989" y="4459402"/>
                  </a:lnTo>
                  <a:lnTo>
                    <a:pt x="1487564" y="4476175"/>
                  </a:lnTo>
                  <a:lnTo>
                    <a:pt x="1530546" y="4492126"/>
                  </a:lnTo>
                  <a:lnTo>
                    <a:pt x="1573924" y="4507245"/>
                  </a:lnTo>
                  <a:lnTo>
                    <a:pt x="1617690" y="4521522"/>
                  </a:lnTo>
                  <a:lnTo>
                    <a:pt x="1661833" y="4534948"/>
                  </a:lnTo>
                  <a:lnTo>
                    <a:pt x="1706344" y="4547514"/>
                  </a:lnTo>
                  <a:lnTo>
                    <a:pt x="1751214" y="4559209"/>
                  </a:lnTo>
                  <a:lnTo>
                    <a:pt x="1796432" y="4570024"/>
                  </a:lnTo>
                  <a:lnTo>
                    <a:pt x="1841989" y="4579950"/>
                  </a:lnTo>
                  <a:lnTo>
                    <a:pt x="1887875" y="4588976"/>
                  </a:lnTo>
                  <a:lnTo>
                    <a:pt x="1934081" y="4597092"/>
                  </a:lnTo>
                  <a:lnTo>
                    <a:pt x="1980597" y="4604291"/>
                  </a:lnTo>
                  <a:lnTo>
                    <a:pt x="2027413" y="4610560"/>
                  </a:lnTo>
                  <a:lnTo>
                    <a:pt x="2074520" y="4615892"/>
                  </a:lnTo>
                  <a:lnTo>
                    <a:pt x="2121908" y="4620276"/>
                  </a:lnTo>
                  <a:lnTo>
                    <a:pt x="2169567" y="4623703"/>
                  </a:lnTo>
                  <a:lnTo>
                    <a:pt x="2217488" y="4626162"/>
                  </a:lnTo>
                  <a:lnTo>
                    <a:pt x="2265661" y="4627645"/>
                  </a:lnTo>
                  <a:lnTo>
                    <a:pt x="2314076" y="4628141"/>
                  </a:lnTo>
                  <a:lnTo>
                    <a:pt x="2362490" y="4627645"/>
                  </a:lnTo>
                  <a:lnTo>
                    <a:pt x="2410663" y="4626162"/>
                  </a:lnTo>
                  <a:lnTo>
                    <a:pt x="2458583" y="4623703"/>
                  </a:lnTo>
                  <a:lnTo>
                    <a:pt x="2506242" y="4620276"/>
                  </a:lnTo>
                  <a:lnTo>
                    <a:pt x="2553629" y="4615892"/>
                  </a:lnTo>
                  <a:lnTo>
                    <a:pt x="2600736" y="4610560"/>
                  </a:lnTo>
                  <a:lnTo>
                    <a:pt x="2647551" y="4604291"/>
                  </a:lnTo>
                  <a:lnTo>
                    <a:pt x="2694067" y="4597092"/>
                  </a:lnTo>
                  <a:lnTo>
                    <a:pt x="2740273" y="4588976"/>
                  </a:lnTo>
                  <a:lnTo>
                    <a:pt x="2786159" y="4579950"/>
                  </a:lnTo>
                  <a:lnTo>
                    <a:pt x="2831716" y="4570024"/>
                  </a:lnTo>
                  <a:lnTo>
                    <a:pt x="2876933" y="4559209"/>
                  </a:lnTo>
                  <a:lnTo>
                    <a:pt x="2921803" y="4547514"/>
                  </a:lnTo>
                  <a:lnTo>
                    <a:pt x="2966314" y="4534948"/>
                  </a:lnTo>
                  <a:lnTo>
                    <a:pt x="3010457" y="4521522"/>
                  </a:lnTo>
                  <a:lnTo>
                    <a:pt x="3054222" y="4507245"/>
                  </a:lnTo>
                  <a:lnTo>
                    <a:pt x="3097600" y="4492126"/>
                  </a:lnTo>
                  <a:lnTo>
                    <a:pt x="3140582" y="4476175"/>
                  </a:lnTo>
                  <a:lnTo>
                    <a:pt x="3183156" y="4459402"/>
                  </a:lnTo>
                  <a:lnTo>
                    <a:pt x="3225315" y="4441817"/>
                  </a:lnTo>
                  <a:lnTo>
                    <a:pt x="3267047" y="4423429"/>
                  </a:lnTo>
                  <a:lnTo>
                    <a:pt x="3308344" y="4404248"/>
                  </a:lnTo>
                  <a:lnTo>
                    <a:pt x="3349196" y="4384284"/>
                  </a:lnTo>
                  <a:lnTo>
                    <a:pt x="3389593" y="4363545"/>
                  </a:lnTo>
                  <a:lnTo>
                    <a:pt x="3429525" y="4342043"/>
                  </a:lnTo>
                  <a:lnTo>
                    <a:pt x="3468984" y="4319786"/>
                  </a:lnTo>
                  <a:lnTo>
                    <a:pt x="3507958" y="4296784"/>
                  </a:lnTo>
                  <a:lnTo>
                    <a:pt x="3546438" y="4273047"/>
                  </a:lnTo>
                  <a:lnTo>
                    <a:pt x="3584416" y="4248585"/>
                  </a:lnTo>
                  <a:lnTo>
                    <a:pt x="3621881" y="4223407"/>
                  </a:lnTo>
                  <a:lnTo>
                    <a:pt x="3658823" y="4197523"/>
                  </a:lnTo>
                  <a:lnTo>
                    <a:pt x="3695233" y="4170942"/>
                  </a:lnTo>
                  <a:lnTo>
                    <a:pt x="3731101" y="4143675"/>
                  </a:lnTo>
                  <a:lnTo>
                    <a:pt x="3766417" y="4115730"/>
                  </a:lnTo>
                  <a:lnTo>
                    <a:pt x="3801172" y="4087118"/>
                  </a:lnTo>
                  <a:lnTo>
                    <a:pt x="3835357" y="4057848"/>
                  </a:lnTo>
                  <a:lnTo>
                    <a:pt x="3868961" y="4027930"/>
                  </a:lnTo>
                  <a:lnTo>
                    <a:pt x="3901975" y="3997373"/>
                  </a:lnTo>
                  <a:lnTo>
                    <a:pt x="3934388" y="3966188"/>
                  </a:lnTo>
                  <a:lnTo>
                    <a:pt x="3966193" y="3934383"/>
                  </a:lnTo>
                  <a:lnTo>
                    <a:pt x="3997378" y="3901969"/>
                  </a:lnTo>
                  <a:lnTo>
                    <a:pt x="4027935" y="3868955"/>
                  </a:lnTo>
                  <a:lnTo>
                    <a:pt x="4057852" y="3835351"/>
                  </a:lnTo>
                  <a:lnTo>
                    <a:pt x="4087122" y="3801166"/>
                  </a:lnTo>
                  <a:lnTo>
                    <a:pt x="4115734" y="3766411"/>
                  </a:lnTo>
                  <a:lnTo>
                    <a:pt x="4143679" y="3731094"/>
                  </a:lnTo>
                  <a:lnTo>
                    <a:pt x="4170946" y="3695226"/>
                  </a:lnTo>
                  <a:lnTo>
                    <a:pt x="4197526" y="3658816"/>
                  </a:lnTo>
                  <a:lnTo>
                    <a:pt x="4223410" y="3621874"/>
                  </a:lnTo>
                  <a:lnTo>
                    <a:pt x="4248588" y="3584409"/>
                  </a:lnTo>
                  <a:lnTo>
                    <a:pt x="4273050" y="3546431"/>
                  </a:lnTo>
                  <a:lnTo>
                    <a:pt x="4296787" y="3507950"/>
                  </a:lnTo>
                  <a:lnTo>
                    <a:pt x="4319789" y="3468976"/>
                  </a:lnTo>
                  <a:lnTo>
                    <a:pt x="4342045" y="3429517"/>
                  </a:lnTo>
                  <a:lnTo>
                    <a:pt x="4363548" y="3389585"/>
                  </a:lnTo>
                  <a:lnTo>
                    <a:pt x="4384286" y="3349188"/>
                  </a:lnTo>
                  <a:lnTo>
                    <a:pt x="4404250" y="3308336"/>
                  </a:lnTo>
                  <a:lnTo>
                    <a:pt x="4423431" y="3267039"/>
                  </a:lnTo>
                  <a:lnTo>
                    <a:pt x="4441819" y="3225306"/>
                  </a:lnTo>
                  <a:lnTo>
                    <a:pt x="4459404" y="3183147"/>
                  </a:lnTo>
                  <a:lnTo>
                    <a:pt x="4476176" y="3140573"/>
                  </a:lnTo>
                  <a:lnTo>
                    <a:pt x="4492127" y="3097591"/>
                  </a:lnTo>
                  <a:lnTo>
                    <a:pt x="4507246" y="3054213"/>
                  </a:lnTo>
                  <a:lnTo>
                    <a:pt x="4521523" y="3010447"/>
                  </a:lnTo>
                  <a:lnTo>
                    <a:pt x="4534949" y="2966304"/>
                  </a:lnTo>
                  <a:lnTo>
                    <a:pt x="4547515" y="2921793"/>
                  </a:lnTo>
                  <a:lnTo>
                    <a:pt x="4559210" y="2876924"/>
                  </a:lnTo>
                  <a:lnTo>
                    <a:pt x="4570025" y="2831706"/>
                  </a:lnTo>
                  <a:lnTo>
                    <a:pt x="4579950" y="2786149"/>
                  </a:lnTo>
                  <a:lnTo>
                    <a:pt x="4588976" y="2740263"/>
                  </a:lnTo>
                  <a:lnTo>
                    <a:pt x="4597093" y="2694057"/>
                  </a:lnTo>
                  <a:lnTo>
                    <a:pt x="4604291" y="2647541"/>
                  </a:lnTo>
                  <a:lnTo>
                    <a:pt x="4610561" y="2600725"/>
                  </a:lnTo>
                  <a:lnTo>
                    <a:pt x="4615892" y="2553619"/>
                  </a:lnTo>
                  <a:lnTo>
                    <a:pt x="4620276" y="2506231"/>
                  </a:lnTo>
                  <a:lnTo>
                    <a:pt x="4623703" y="2458573"/>
                  </a:lnTo>
                  <a:lnTo>
                    <a:pt x="4626162" y="2410652"/>
                  </a:lnTo>
                  <a:lnTo>
                    <a:pt x="4627645" y="2362480"/>
                  </a:lnTo>
                  <a:lnTo>
                    <a:pt x="4628141" y="2314065"/>
                  </a:lnTo>
                  <a:lnTo>
                    <a:pt x="4627645" y="2265651"/>
                  </a:lnTo>
                  <a:lnTo>
                    <a:pt x="4626162" y="2217478"/>
                  </a:lnTo>
                  <a:lnTo>
                    <a:pt x="4623703" y="2169558"/>
                  </a:lnTo>
                  <a:lnTo>
                    <a:pt x="4620276" y="2121899"/>
                  </a:lnTo>
                  <a:lnTo>
                    <a:pt x="4615892" y="2074512"/>
                  </a:lnTo>
                  <a:lnTo>
                    <a:pt x="4610561" y="2027405"/>
                  </a:lnTo>
                  <a:lnTo>
                    <a:pt x="4604291" y="1980589"/>
                  </a:lnTo>
                  <a:lnTo>
                    <a:pt x="4597093" y="1934074"/>
                  </a:lnTo>
                  <a:lnTo>
                    <a:pt x="4588976" y="1887868"/>
                  </a:lnTo>
                  <a:lnTo>
                    <a:pt x="4579950" y="1841982"/>
                  </a:lnTo>
                  <a:lnTo>
                    <a:pt x="4570025" y="1796425"/>
                  </a:lnTo>
                  <a:lnTo>
                    <a:pt x="4559210" y="1751207"/>
                  </a:lnTo>
                  <a:lnTo>
                    <a:pt x="4547515" y="1706338"/>
                  </a:lnTo>
                  <a:lnTo>
                    <a:pt x="4534949" y="1661827"/>
                  </a:lnTo>
                  <a:lnTo>
                    <a:pt x="4521523" y="1617684"/>
                  </a:lnTo>
                  <a:lnTo>
                    <a:pt x="4507246" y="1573919"/>
                  </a:lnTo>
                  <a:lnTo>
                    <a:pt x="4492127" y="1530541"/>
                  </a:lnTo>
                  <a:lnTo>
                    <a:pt x="4476176" y="1487559"/>
                  </a:lnTo>
                  <a:lnTo>
                    <a:pt x="4459404" y="1444984"/>
                  </a:lnTo>
                  <a:lnTo>
                    <a:pt x="4441819" y="1402826"/>
                  </a:lnTo>
                  <a:lnTo>
                    <a:pt x="4423431" y="1361093"/>
                  </a:lnTo>
                  <a:lnTo>
                    <a:pt x="4404250" y="1319796"/>
                  </a:lnTo>
                  <a:lnTo>
                    <a:pt x="4384286" y="1278945"/>
                  </a:lnTo>
                  <a:lnTo>
                    <a:pt x="4363548" y="1238548"/>
                  </a:lnTo>
                  <a:lnTo>
                    <a:pt x="4342045" y="1198615"/>
                  </a:lnTo>
                  <a:lnTo>
                    <a:pt x="4319789" y="1159157"/>
                  </a:lnTo>
                  <a:lnTo>
                    <a:pt x="4296787" y="1120183"/>
                  </a:lnTo>
                  <a:lnTo>
                    <a:pt x="4273050" y="1081702"/>
                  </a:lnTo>
                  <a:lnTo>
                    <a:pt x="4248588" y="1043725"/>
                  </a:lnTo>
                  <a:lnTo>
                    <a:pt x="4223410" y="1006260"/>
                  </a:lnTo>
                  <a:lnTo>
                    <a:pt x="4197526" y="969318"/>
                  </a:lnTo>
                  <a:lnTo>
                    <a:pt x="4170946" y="932908"/>
                  </a:lnTo>
                  <a:lnTo>
                    <a:pt x="4143679" y="897040"/>
                  </a:lnTo>
                  <a:lnTo>
                    <a:pt x="4115734" y="861724"/>
                  </a:lnTo>
                  <a:lnTo>
                    <a:pt x="4087122" y="826968"/>
                  </a:lnTo>
                  <a:lnTo>
                    <a:pt x="4057852" y="792784"/>
                  </a:lnTo>
                  <a:lnTo>
                    <a:pt x="4027935" y="759180"/>
                  </a:lnTo>
                  <a:lnTo>
                    <a:pt x="3997378" y="726166"/>
                  </a:lnTo>
                  <a:lnTo>
                    <a:pt x="3966193" y="693752"/>
                  </a:lnTo>
                  <a:lnTo>
                    <a:pt x="3934388" y="661948"/>
                  </a:lnTo>
                  <a:lnTo>
                    <a:pt x="3901975" y="630763"/>
                  </a:lnTo>
                  <a:lnTo>
                    <a:pt x="3868961" y="600206"/>
                  </a:lnTo>
                  <a:lnTo>
                    <a:pt x="3835357" y="570288"/>
                  </a:lnTo>
                  <a:lnTo>
                    <a:pt x="3801172" y="541019"/>
                  </a:lnTo>
                  <a:lnTo>
                    <a:pt x="3766417" y="512407"/>
                  </a:lnTo>
                  <a:lnTo>
                    <a:pt x="3731101" y="484462"/>
                  </a:lnTo>
                  <a:lnTo>
                    <a:pt x="3695233" y="457195"/>
                  </a:lnTo>
                  <a:lnTo>
                    <a:pt x="3658823" y="430614"/>
                  </a:lnTo>
                  <a:lnTo>
                    <a:pt x="3621881" y="404730"/>
                  </a:lnTo>
                  <a:lnTo>
                    <a:pt x="3584416" y="379552"/>
                  </a:lnTo>
                  <a:lnTo>
                    <a:pt x="3546438" y="355090"/>
                  </a:lnTo>
                  <a:lnTo>
                    <a:pt x="3507958" y="331354"/>
                  </a:lnTo>
                  <a:lnTo>
                    <a:pt x="3468984" y="308352"/>
                  </a:lnTo>
                  <a:lnTo>
                    <a:pt x="3429525" y="286096"/>
                  </a:lnTo>
                  <a:lnTo>
                    <a:pt x="3389593" y="264593"/>
                  </a:lnTo>
                  <a:lnTo>
                    <a:pt x="3349196" y="243855"/>
                  </a:lnTo>
                  <a:lnTo>
                    <a:pt x="3308344" y="223891"/>
                  </a:lnTo>
                  <a:lnTo>
                    <a:pt x="3267047" y="204710"/>
                  </a:lnTo>
                  <a:lnTo>
                    <a:pt x="3225315" y="186322"/>
                  </a:lnTo>
                  <a:lnTo>
                    <a:pt x="3183156" y="168737"/>
                  </a:lnTo>
                  <a:lnTo>
                    <a:pt x="3140582" y="151964"/>
                  </a:lnTo>
                  <a:lnTo>
                    <a:pt x="3097600" y="136014"/>
                  </a:lnTo>
                  <a:lnTo>
                    <a:pt x="3054222" y="120895"/>
                  </a:lnTo>
                  <a:lnTo>
                    <a:pt x="3010457" y="106618"/>
                  </a:lnTo>
                  <a:lnTo>
                    <a:pt x="2966314" y="93192"/>
                  </a:lnTo>
                  <a:lnTo>
                    <a:pt x="2921803" y="80626"/>
                  </a:lnTo>
                  <a:lnTo>
                    <a:pt x="2876933" y="68931"/>
                  </a:lnTo>
                  <a:lnTo>
                    <a:pt x="2831716" y="58116"/>
                  </a:lnTo>
                  <a:lnTo>
                    <a:pt x="2786159" y="48191"/>
                  </a:lnTo>
                  <a:lnTo>
                    <a:pt x="2740273" y="39165"/>
                  </a:lnTo>
                  <a:lnTo>
                    <a:pt x="2694067" y="31048"/>
                  </a:lnTo>
                  <a:lnTo>
                    <a:pt x="2647551" y="23850"/>
                  </a:lnTo>
                  <a:lnTo>
                    <a:pt x="2600736" y="17580"/>
                  </a:lnTo>
                  <a:lnTo>
                    <a:pt x="2553629" y="12249"/>
                  </a:lnTo>
                  <a:lnTo>
                    <a:pt x="2506242" y="7865"/>
                  </a:lnTo>
                  <a:lnTo>
                    <a:pt x="2458583" y="4438"/>
                  </a:lnTo>
                  <a:lnTo>
                    <a:pt x="2410663" y="1979"/>
                  </a:lnTo>
                  <a:lnTo>
                    <a:pt x="2362490" y="496"/>
                  </a:lnTo>
                  <a:lnTo>
                    <a:pt x="2314076" y="0"/>
                  </a:lnTo>
                  <a:close/>
                </a:path>
              </a:pathLst>
            </a:custGeom>
            <a:solidFill>
              <a:srgbClr val="0D1CD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13842321" y="5823422"/>
              <a:ext cx="3874770" cy="2125345"/>
            </a:xfrm>
            <a:custGeom>
              <a:avLst/>
              <a:gdLst/>
              <a:ahLst/>
              <a:cxnLst/>
              <a:rect l="l" t="t" r="r" b="b"/>
              <a:pathLst>
                <a:path w="3874769" h="2125345">
                  <a:moveTo>
                    <a:pt x="1937323" y="0"/>
                  </a:moveTo>
                  <a:lnTo>
                    <a:pt x="1121026" y="166028"/>
                  </a:lnTo>
                  <a:lnTo>
                    <a:pt x="512137" y="531292"/>
                  </a:lnTo>
                  <a:lnTo>
                    <a:pt x="131510" y="896556"/>
                  </a:lnTo>
                  <a:lnTo>
                    <a:pt x="0" y="1062585"/>
                  </a:lnTo>
                  <a:lnTo>
                    <a:pt x="435228" y="1676892"/>
                  </a:lnTo>
                  <a:lnTo>
                    <a:pt x="782109" y="1992347"/>
                  </a:lnTo>
                  <a:lnTo>
                    <a:pt x="1222266" y="2108567"/>
                  </a:lnTo>
                  <a:lnTo>
                    <a:pt x="1937323" y="2125170"/>
                  </a:lnTo>
                  <a:lnTo>
                    <a:pt x="2753623" y="1959141"/>
                  </a:lnTo>
                  <a:lnTo>
                    <a:pt x="3362512" y="1593878"/>
                  </a:lnTo>
                  <a:lnTo>
                    <a:pt x="3743137" y="1228614"/>
                  </a:lnTo>
                  <a:lnTo>
                    <a:pt x="3874646" y="1062585"/>
                  </a:lnTo>
                  <a:lnTo>
                    <a:pt x="3860377" y="1042498"/>
                  </a:lnTo>
                  <a:lnTo>
                    <a:pt x="3818048" y="986862"/>
                  </a:lnTo>
                  <a:lnTo>
                    <a:pt x="3786589" y="947881"/>
                  </a:lnTo>
                  <a:lnTo>
                    <a:pt x="3748386" y="902613"/>
                  </a:lnTo>
                  <a:lnTo>
                    <a:pt x="3703532" y="851927"/>
                  </a:lnTo>
                  <a:lnTo>
                    <a:pt x="3652117" y="796688"/>
                  </a:lnTo>
                  <a:lnTo>
                    <a:pt x="3623978" y="767633"/>
                  </a:lnTo>
                  <a:lnTo>
                    <a:pt x="3594232" y="737764"/>
                  </a:lnTo>
                  <a:lnTo>
                    <a:pt x="3562891" y="707192"/>
                  </a:lnTo>
                  <a:lnTo>
                    <a:pt x="3529967" y="676023"/>
                  </a:lnTo>
                  <a:lnTo>
                    <a:pt x="3495471" y="644366"/>
                  </a:lnTo>
                  <a:lnTo>
                    <a:pt x="3459414" y="612330"/>
                  </a:lnTo>
                  <a:lnTo>
                    <a:pt x="3421807" y="580023"/>
                  </a:lnTo>
                  <a:lnTo>
                    <a:pt x="3382662" y="547554"/>
                  </a:lnTo>
                  <a:lnTo>
                    <a:pt x="3341990" y="515030"/>
                  </a:lnTo>
                  <a:lnTo>
                    <a:pt x="3299803" y="482561"/>
                  </a:lnTo>
                  <a:lnTo>
                    <a:pt x="3256112" y="450254"/>
                  </a:lnTo>
                  <a:lnTo>
                    <a:pt x="3210928" y="418218"/>
                  </a:lnTo>
                  <a:lnTo>
                    <a:pt x="3164262" y="386562"/>
                  </a:lnTo>
                  <a:lnTo>
                    <a:pt x="3116127" y="355393"/>
                  </a:lnTo>
                  <a:lnTo>
                    <a:pt x="3066532" y="324820"/>
                  </a:lnTo>
                  <a:lnTo>
                    <a:pt x="3015491" y="294952"/>
                  </a:lnTo>
                  <a:lnTo>
                    <a:pt x="2963013" y="265896"/>
                  </a:lnTo>
                  <a:lnTo>
                    <a:pt x="2909110" y="237762"/>
                  </a:lnTo>
                  <a:lnTo>
                    <a:pt x="2853794" y="210658"/>
                  </a:lnTo>
                  <a:lnTo>
                    <a:pt x="2797077" y="184691"/>
                  </a:lnTo>
                  <a:lnTo>
                    <a:pt x="2738968" y="159971"/>
                  </a:lnTo>
                  <a:lnTo>
                    <a:pt x="2679480" y="136606"/>
                  </a:lnTo>
                  <a:lnTo>
                    <a:pt x="2618624" y="114704"/>
                  </a:lnTo>
                  <a:lnTo>
                    <a:pt x="2556412" y="94373"/>
                  </a:lnTo>
                  <a:lnTo>
                    <a:pt x="2492854" y="75722"/>
                  </a:lnTo>
                  <a:lnTo>
                    <a:pt x="2427962" y="58860"/>
                  </a:lnTo>
                  <a:lnTo>
                    <a:pt x="2361748" y="43894"/>
                  </a:lnTo>
                  <a:lnTo>
                    <a:pt x="2294222" y="30934"/>
                  </a:lnTo>
                  <a:lnTo>
                    <a:pt x="2225397" y="20086"/>
                  </a:lnTo>
                  <a:lnTo>
                    <a:pt x="2155283" y="11461"/>
                  </a:lnTo>
                  <a:lnTo>
                    <a:pt x="2083892" y="5166"/>
                  </a:lnTo>
                  <a:lnTo>
                    <a:pt x="2011234" y="1309"/>
                  </a:lnTo>
                  <a:lnTo>
                    <a:pt x="193732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14931340" y="6037703"/>
              <a:ext cx="1696720" cy="1696720"/>
            </a:xfrm>
            <a:custGeom>
              <a:avLst/>
              <a:gdLst/>
              <a:ahLst/>
              <a:cxnLst/>
              <a:rect l="l" t="t" r="r" b="b"/>
              <a:pathLst>
                <a:path w="1696719" h="1696720">
                  <a:moveTo>
                    <a:pt x="848277" y="0"/>
                  </a:moveTo>
                  <a:lnTo>
                    <a:pt x="800141" y="1342"/>
                  </a:lnTo>
                  <a:lnTo>
                    <a:pt x="752710" y="5323"/>
                  </a:lnTo>
                  <a:lnTo>
                    <a:pt x="706054" y="11870"/>
                  </a:lnTo>
                  <a:lnTo>
                    <a:pt x="660246" y="20912"/>
                  </a:lnTo>
                  <a:lnTo>
                    <a:pt x="615358" y="32377"/>
                  </a:lnTo>
                  <a:lnTo>
                    <a:pt x="571460" y="46193"/>
                  </a:lnTo>
                  <a:lnTo>
                    <a:pt x="528625" y="62290"/>
                  </a:lnTo>
                  <a:lnTo>
                    <a:pt x="486924" y="80594"/>
                  </a:lnTo>
                  <a:lnTo>
                    <a:pt x="446428" y="101035"/>
                  </a:lnTo>
                  <a:lnTo>
                    <a:pt x="407210" y="123542"/>
                  </a:lnTo>
                  <a:lnTo>
                    <a:pt x="369341" y="148041"/>
                  </a:lnTo>
                  <a:lnTo>
                    <a:pt x="332892" y="174463"/>
                  </a:lnTo>
                  <a:lnTo>
                    <a:pt x="297936" y="202734"/>
                  </a:lnTo>
                  <a:lnTo>
                    <a:pt x="264543" y="232784"/>
                  </a:lnTo>
                  <a:lnTo>
                    <a:pt x="232785" y="264541"/>
                  </a:lnTo>
                  <a:lnTo>
                    <a:pt x="202735" y="297934"/>
                  </a:lnTo>
                  <a:lnTo>
                    <a:pt x="174463" y="332890"/>
                  </a:lnTo>
                  <a:lnTo>
                    <a:pt x="148042" y="369338"/>
                  </a:lnTo>
                  <a:lnTo>
                    <a:pt x="123542" y="407207"/>
                  </a:lnTo>
                  <a:lnTo>
                    <a:pt x="101036" y="446425"/>
                  </a:lnTo>
                  <a:lnTo>
                    <a:pt x="80594" y="486920"/>
                  </a:lnTo>
                  <a:lnTo>
                    <a:pt x="62290" y="528620"/>
                  </a:lnTo>
                  <a:lnTo>
                    <a:pt x="46193" y="571455"/>
                  </a:lnTo>
                  <a:lnTo>
                    <a:pt x="32377" y="615352"/>
                  </a:lnTo>
                  <a:lnTo>
                    <a:pt x="20912" y="660240"/>
                  </a:lnTo>
                  <a:lnTo>
                    <a:pt x="11870" y="706047"/>
                  </a:lnTo>
                  <a:lnTo>
                    <a:pt x="5323" y="752701"/>
                  </a:lnTo>
                  <a:lnTo>
                    <a:pt x="1342" y="800132"/>
                  </a:lnTo>
                  <a:lnTo>
                    <a:pt x="0" y="848267"/>
                  </a:lnTo>
                  <a:lnTo>
                    <a:pt x="1342" y="896404"/>
                  </a:lnTo>
                  <a:lnTo>
                    <a:pt x="5323" y="943836"/>
                  </a:lnTo>
                  <a:lnTo>
                    <a:pt x="11870" y="990493"/>
                  </a:lnTo>
                  <a:lnTo>
                    <a:pt x="20912" y="1036301"/>
                  </a:lnTo>
                  <a:lnTo>
                    <a:pt x="32377" y="1081190"/>
                  </a:lnTo>
                  <a:lnTo>
                    <a:pt x="46193" y="1125088"/>
                  </a:lnTo>
                  <a:lnTo>
                    <a:pt x="62290" y="1167924"/>
                  </a:lnTo>
                  <a:lnTo>
                    <a:pt x="80594" y="1209625"/>
                  </a:lnTo>
                  <a:lnTo>
                    <a:pt x="101036" y="1250121"/>
                  </a:lnTo>
                  <a:lnTo>
                    <a:pt x="123542" y="1289339"/>
                  </a:lnTo>
                  <a:lnTo>
                    <a:pt x="148042" y="1327208"/>
                  </a:lnTo>
                  <a:lnTo>
                    <a:pt x="174463" y="1363657"/>
                  </a:lnTo>
                  <a:lnTo>
                    <a:pt x="202735" y="1398613"/>
                  </a:lnTo>
                  <a:lnTo>
                    <a:pt x="232785" y="1432005"/>
                  </a:lnTo>
                  <a:lnTo>
                    <a:pt x="264543" y="1463762"/>
                  </a:lnTo>
                  <a:lnTo>
                    <a:pt x="297936" y="1493813"/>
                  </a:lnTo>
                  <a:lnTo>
                    <a:pt x="332892" y="1522084"/>
                  </a:lnTo>
                  <a:lnTo>
                    <a:pt x="369341" y="1548505"/>
                  </a:lnTo>
                  <a:lnTo>
                    <a:pt x="407210" y="1573005"/>
                  </a:lnTo>
                  <a:lnTo>
                    <a:pt x="446428" y="1595511"/>
                  </a:lnTo>
                  <a:lnTo>
                    <a:pt x="486924" y="1615952"/>
                  </a:lnTo>
                  <a:lnTo>
                    <a:pt x="528625" y="1634256"/>
                  </a:lnTo>
                  <a:lnTo>
                    <a:pt x="571460" y="1650352"/>
                  </a:lnTo>
                  <a:lnTo>
                    <a:pt x="615358" y="1664168"/>
                  </a:lnTo>
                  <a:lnTo>
                    <a:pt x="660246" y="1675633"/>
                  </a:lnTo>
                  <a:lnTo>
                    <a:pt x="706054" y="1684674"/>
                  </a:lnTo>
                  <a:lnTo>
                    <a:pt x="752710" y="1691221"/>
                  </a:lnTo>
                  <a:lnTo>
                    <a:pt x="800141" y="1695202"/>
                  </a:lnTo>
                  <a:lnTo>
                    <a:pt x="848277" y="1696545"/>
                  </a:lnTo>
                  <a:lnTo>
                    <a:pt x="896413" y="1695202"/>
                  </a:lnTo>
                  <a:lnTo>
                    <a:pt x="943845" y="1691221"/>
                  </a:lnTo>
                  <a:lnTo>
                    <a:pt x="990500" y="1684674"/>
                  </a:lnTo>
                  <a:lnTo>
                    <a:pt x="1036308" y="1675633"/>
                  </a:lnTo>
                  <a:lnTo>
                    <a:pt x="1081196" y="1664168"/>
                  </a:lnTo>
                  <a:lnTo>
                    <a:pt x="1125093" y="1650352"/>
                  </a:lnTo>
                  <a:lnTo>
                    <a:pt x="1167928" y="1634256"/>
                  </a:lnTo>
                  <a:lnTo>
                    <a:pt x="1209629" y="1615952"/>
                  </a:lnTo>
                  <a:lnTo>
                    <a:pt x="1250124" y="1595511"/>
                  </a:lnTo>
                  <a:lnTo>
                    <a:pt x="1289342" y="1573005"/>
                  </a:lnTo>
                  <a:lnTo>
                    <a:pt x="1327210" y="1548505"/>
                  </a:lnTo>
                  <a:lnTo>
                    <a:pt x="1363659" y="1522084"/>
                  </a:lnTo>
                  <a:lnTo>
                    <a:pt x="1398615" y="1493813"/>
                  </a:lnTo>
                  <a:lnTo>
                    <a:pt x="1432007" y="1463762"/>
                  </a:lnTo>
                  <a:lnTo>
                    <a:pt x="1463764" y="1432005"/>
                  </a:lnTo>
                  <a:lnTo>
                    <a:pt x="1493814" y="1398613"/>
                  </a:lnTo>
                  <a:lnTo>
                    <a:pt x="1522085" y="1363657"/>
                  </a:lnTo>
                  <a:lnTo>
                    <a:pt x="1548506" y="1327208"/>
                  </a:lnTo>
                  <a:lnTo>
                    <a:pt x="1573005" y="1289339"/>
                  </a:lnTo>
                  <a:lnTo>
                    <a:pt x="1595511" y="1250121"/>
                  </a:lnTo>
                  <a:lnTo>
                    <a:pt x="1615952" y="1209625"/>
                  </a:lnTo>
                  <a:lnTo>
                    <a:pt x="1634256" y="1167924"/>
                  </a:lnTo>
                  <a:lnTo>
                    <a:pt x="1650352" y="1125088"/>
                  </a:lnTo>
                  <a:lnTo>
                    <a:pt x="1664168" y="1081190"/>
                  </a:lnTo>
                  <a:lnTo>
                    <a:pt x="1675633" y="1036301"/>
                  </a:lnTo>
                  <a:lnTo>
                    <a:pt x="1684674" y="990493"/>
                  </a:lnTo>
                  <a:lnTo>
                    <a:pt x="1691221" y="943836"/>
                  </a:lnTo>
                  <a:lnTo>
                    <a:pt x="1695202" y="896404"/>
                  </a:lnTo>
                  <a:lnTo>
                    <a:pt x="1696545" y="848267"/>
                  </a:lnTo>
                  <a:lnTo>
                    <a:pt x="1695202" y="800132"/>
                  </a:lnTo>
                  <a:lnTo>
                    <a:pt x="1691221" y="752701"/>
                  </a:lnTo>
                  <a:lnTo>
                    <a:pt x="1684674" y="706047"/>
                  </a:lnTo>
                  <a:lnTo>
                    <a:pt x="1675633" y="660240"/>
                  </a:lnTo>
                  <a:lnTo>
                    <a:pt x="1664168" y="615352"/>
                  </a:lnTo>
                  <a:lnTo>
                    <a:pt x="1650352" y="571455"/>
                  </a:lnTo>
                  <a:lnTo>
                    <a:pt x="1634256" y="528620"/>
                  </a:lnTo>
                  <a:lnTo>
                    <a:pt x="1615952" y="486920"/>
                  </a:lnTo>
                  <a:lnTo>
                    <a:pt x="1595511" y="446425"/>
                  </a:lnTo>
                  <a:lnTo>
                    <a:pt x="1573005" y="407207"/>
                  </a:lnTo>
                  <a:lnTo>
                    <a:pt x="1548506" y="369338"/>
                  </a:lnTo>
                  <a:lnTo>
                    <a:pt x="1522085" y="332890"/>
                  </a:lnTo>
                  <a:lnTo>
                    <a:pt x="1493814" y="297934"/>
                  </a:lnTo>
                  <a:lnTo>
                    <a:pt x="1463764" y="264541"/>
                  </a:lnTo>
                  <a:lnTo>
                    <a:pt x="1432007" y="232784"/>
                  </a:lnTo>
                  <a:lnTo>
                    <a:pt x="1398615" y="202734"/>
                  </a:lnTo>
                  <a:lnTo>
                    <a:pt x="1363659" y="174463"/>
                  </a:lnTo>
                  <a:lnTo>
                    <a:pt x="1327210" y="148041"/>
                  </a:lnTo>
                  <a:lnTo>
                    <a:pt x="1289342" y="123542"/>
                  </a:lnTo>
                  <a:lnTo>
                    <a:pt x="1250124" y="101035"/>
                  </a:lnTo>
                  <a:lnTo>
                    <a:pt x="1209629" y="80594"/>
                  </a:lnTo>
                  <a:lnTo>
                    <a:pt x="1167928" y="62290"/>
                  </a:lnTo>
                  <a:lnTo>
                    <a:pt x="1125093" y="46193"/>
                  </a:lnTo>
                  <a:lnTo>
                    <a:pt x="1081196" y="32377"/>
                  </a:lnTo>
                  <a:lnTo>
                    <a:pt x="1036308" y="20912"/>
                  </a:lnTo>
                  <a:lnTo>
                    <a:pt x="990500" y="11870"/>
                  </a:lnTo>
                  <a:lnTo>
                    <a:pt x="943845" y="5323"/>
                  </a:lnTo>
                  <a:lnTo>
                    <a:pt x="896413" y="1342"/>
                  </a:lnTo>
                  <a:lnTo>
                    <a:pt x="848277" y="0"/>
                  </a:lnTo>
                  <a:close/>
                </a:path>
              </a:pathLst>
            </a:custGeom>
            <a:solidFill>
              <a:srgbClr val="0D1CD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15342207" y="6448570"/>
              <a:ext cx="875030" cy="875030"/>
            </a:xfrm>
            <a:custGeom>
              <a:avLst/>
              <a:gdLst/>
              <a:ahLst/>
              <a:cxnLst/>
              <a:rect l="l" t="t" r="r" b="b"/>
              <a:pathLst>
                <a:path w="875030" h="875029">
                  <a:moveTo>
                    <a:pt x="437410" y="0"/>
                  </a:moveTo>
                  <a:lnTo>
                    <a:pt x="389750" y="2566"/>
                  </a:lnTo>
                  <a:lnTo>
                    <a:pt x="343576" y="10088"/>
                  </a:lnTo>
                  <a:lnTo>
                    <a:pt x="299155" y="22299"/>
                  </a:lnTo>
                  <a:lnTo>
                    <a:pt x="256755" y="38932"/>
                  </a:lnTo>
                  <a:lnTo>
                    <a:pt x="216641" y="59719"/>
                  </a:lnTo>
                  <a:lnTo>
                    <a:pt x="179082" y="84394"/>
                  </a:lnTo>
                  <a:lnTo>
                    <a:pt x="144343" y="112691"/>
                  </a:lnTo>
                  <a:lnTo>
                    <a:pt x="112692" y="144341"/>
                  </a:lnTo>
                  <a:lnTo>
                    <a:pt x="84395" y="179080"/>
                  </a:lnTo>
                  <a:lnTo>
                    <a:pt x="59719" y="216638"/>
                  </a:lnTo>
                  <a:lnTo>
                    <a:pt x="38932" y="256751"/>
                  </a:lnTo>
                  <a:lnTo>
                    <a:pt x="22299" y="299150"/>
                  </a:lnTo>
                  <a:lnTo>
                    <a:pt x="10088" y="343569"/>
                  </a:lnTo>
                  <a:lnTo>
                    <a:pt x="2566" y="389741"/>
                  </a:lnTo>
                  <a:lnTo>
                    <a:pt x="0" y="437400"/>
                  </a:lnTo>
                  <a:lnTo>
                    <a:pt x="2566" y="485062"/>
                  </a:lnTo>
                  <a:lnTo>
                    <a:pt x="10088" y="531237"/>
                  </a:lnTo>
                  <a:lnTo>
                    <a:pt x="22299" y="575659"/>
                  </a:lnTo>
                  <a:lnTo>
                    <a:pt x="38932" y="618060"/>
                  </a:lnTo>
                  <a:lnTo>
                    <a:pt x="59719" y="658173"/>
                  </a:lnTo>
                  <a:lnTo>
                    <a:pt x="84395" y="695733"/>
                  </a:lnTo>
                  <a:lnTo>
                    <a:pt x="112692" y="730471"/>
                  </a:lnTo>
                  <a:lnTo>
                    <a:pt x="144343" y="762122"/>
                  </a:lnTo>
                  <a:lnTo>
                    <a:pt x="179082" y="790418"/>
                  </a:lnTo>
                  <a:lnTo>
                    <a:pt x="216641" y="815093"/>
                  </a:lnTo>
                  <a:lnTo>
                    <a:pt x="256755" y="835880"/>
                  </a:lnTo>
                  <a:lnTo>
                    <a:pt x="299155" y="852512"/>
                  </a:lnTo>
                  <a:lnTo>
                    <a:pt x="343576" y="864722"/>
                  </a:lnTo>
                  <a:lnTo>
                    <a:pt x="389750" y="872244"/>
                  </a:lnTo>
                  <a:lnTo>
                    <a:pt x="437410" y="874811"/>
                  </a:lnTo>
                  <a:lnTo>
                    <a:pt x="485071" y="872244"/>
                  </a:lnTo>
                  <a:lnTo>
                    <a:pt x="531244" y="864722"/>
                  </a:lnTo>
                  <a:lnTo>
                    <a:pt x="575664" y="852512"/>
                  </a:lnTo>
                  <a:lnTo>
                    <a:pt x="618064" y="835880"/>
                  </a:lnTo>
                  <a:lnTo>
                    <a:pt x="658176" y="815093"/>
                  </a:lnTo>
                  <a:lnTo>
                    <a:pt x="695735" y="790418"/>
                  </a:lnTo>
                  <a:lnTo>
                    <a:pt x="730473" y="762122"/>
                  </a:lnTo>
                  <a:lnTo>
                    <a:pt x="762123" y="730471"/>
                  </a:lnTo>
                  <a:lnTo>
                    <a:pt x="790419" y="695733"/>
                  </a:lnTo>
                  <a:lnTo>
                    <a:pt x="815094" y="658173"/>
                  </a:lnTo>
                  <a:lnTo>
                    <a:pt x="835880" y="618060"/>
                  </a:lnTo>
                  <a:lnTo>
                    <a:pt x="852512" y="575659"/>
                  </a:lnTo>
                  <a:lnTo>
                    <a:pt x="864722" y="531237"/>
                  </a:lnTo>
                  <a:lnTo>
                    <a:pt x="872244" y="485062"/>
                  </a:lnTo>
                  <a:lnTo>
                    <a:pt x="874811" y="437400"/>
                  </a:lnTo>
                  <a:lnTo>
                    <a:pt x="872244" y="389741"/>
                  </a:lnTo>
                  <a:lnTo>
                    <a:pt x="864722" y="343569"/>
                  </a:lnTo>
                  <a:lnTo>
                    <a:pt x="852512" y="299150"/>
                  </a:lnTo>
                  <a:lnTo>
                    <a:pt x="835880" y="256751"/>
                  </a:lnTo>
                  <a:lnTo>
                    <a:pt x="815094" y="216638"/>
                  </a:lnTo>
                  <a:lnTo>
                    <a:pt x="790419" y="179080"/>
                  </a:lnTo>
                  <a:lnTo>
                    <a:pt x="762123" y="144341"/>
                  </a:lnTo>
                  <a:lnTo>
                    <a:pt x="730473" y="112691"/>
                  </a:lnTo>
                  <a:lnTo>
                    <a:pt x="695735" y="84394"/>
                  </a:lnTo>
                  <a:lnTo>
                    <a:pt x="658176" y="59719"/>
                  </a:lnTo>
                  <a:lnTo>
                    <a:pt x="618064" y="38932"/>
                  </a:lnTo>
                  <a:lnTo>
                    <a:pt x="575664" y="22299"/>
                  </a:lnTo>
                  <a:lnTo>
                    <a:pt x="531244" y="10088"/>
                  </a:lnTo>
                  <a:lnTo>
                    <a:pt x="485071" y="2566"/>
                  </a:lnTo>
                  <a:lnTo>
                    <a:pt x="43741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/>
            <p:cNvSpPr/>
            <p:nvPr/>
          </p:nvSpPr>
          <p:spPr>
            <a:xfrm>
              <a:off x="15855819" y="6385642"/>
              <a:ext cx="483870" cy="483870"/>
            </a:xfrm>
            <a:custGeom>
              <a:avLst/>
              <a:gdLst/>
              <a:ahLst/>
              <a:cxnLst/>
              <a:rect l="l" t="t" r="r" b="b"/>
              <a:pathLst>
                <a:path w="483869" h="483870">
                  <a:moveTo>
                    <a:pt x="241908" y="0"/>
                  </a:moveTo>
                  <a:lnTo>
                    <a:pt x="193157" y="4914"/>
                  </a:lnTo>
                  <a:lnTo>
                    <a:pt x="147748" y="19011"/>
                  </a:lnTo>
                  <a:lnTo>
                    <a:pt x="106657" y="41315"/>
                  </a:lnTo>
                  <a:lnTo>
                    <a:pt x="70855" y="70855"/>
                  </a:lnTo>
                  <a:lnTo>
                    <a:pt x="41315" y="106657"/>
                  </a:lnTo>
                  <a:lnTo>
                    <a:pt x="19011" y="147748"/>
                  </a:lnTo>
                  <a:lnTo>
                    <a:pt x="4914" y="193157"/>
                  </a:lnTo>
                  <a:lnTo>
                    <a:pt x="0" y="241908"/>
                  </a:lnTo>
                  <a:lnTo>
                    <a:pt x="4914" y="290664"/>
                  </a:lnTo>
                  <a:lnTo>
                    <a:pt x="19011" y="336074"/>
                  </a:lnTo>
                  <a:lnTo>
                    <a:pt x="41315" y="377168"/>
                  </a:lnTo>
                  <a:lnTo>
                    <a:pt x="70855" y="412971"/>
                  </a:lnTo>
                  <a:lnTo>
                    <a:pt x="106657" y="442512"/>
                  </a:lnTo>
                  <a:lnTo>
                    <a:pt x="147748" y="464816"/>
                  </a:lnTo>
                  <a:lnTo>
                    <a:pt x="193157" y="478913"/>
                  </a:lnTo>
                  <a:lnTo>
                    <a:pt x="241908" y="483828"/>
                  </a:lnTo>
                  <a:lnTo>
                    <a:pt x="290664" y="478913"/>
                  </a:lnTo>
                  <a:lnTo>
                    <a:pt x="336074" y="464816"/>
                  </a:lnTo>
                  <a:lnTo>
                    <a:pt x="377168" y="442512"/>
                  </a:lnTo>
                  <a:lnTo>
                    <a:pt x="412971" y="412971"/>
                  </a:lnTo>
                  <a:lnTo>
                    <a:pt x="442512" y="377168"/>
                  </a:lnTo>
                  <a:lnTo>
                    <a:pt x="464816" y="336074"/>
                  </a:lnTo>
                  <a:lnTo>
                    <a:pt x="478913" y="290664"/>
                  </a:lnTo>
                  <a:lnTo>
                    <a:pt x="483828" y="241908"/>
                  </a:lnTo>
                  <a:lnTo>
                    <a:pt x="478913" y="193157"/>
                  </a:lnTo>
                  <a:lnTo>
                    <a:pt x="464816" y="147748"/>
                  </a:lnTo>
                  <a:lnTo>
                    <a:pt x="442512" y="106657"/>
                  </a:lnTo>
                  <a:lnTo>
                    <a:pt x="412971" y="70855"/>
                  </a:lnTo>
                  <a:lnTo>
                    <a:pt x="377168" y="41315"/>
                  </a:lnTo>
                  <a:lnTo>
                    <a:pt x="336074" y="19011"/>
                  </a:lnTo>
                  <a:lnTo>
                    <a:pt x="290664" y="4914"/>
                  </a:lnTo>
                  <a:lnTo>
                    <a:pt x="24190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5" name="object 3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07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dirty="0" spc="5"/>
              <a:t>Projekt</a:t>
            </a:r>
            <a:r>
              <a:rPr dirty="0" spc="15"/>
              <a:t> </a:t>
            </a:r>
            <a:r>
              <a:rPr dirty="0" spc="5"/>
              <a:t>współfinansowany</a:t>
            </a:r>
            <a:r>
              <a:rPr dirty="0" spc="20"/>
              <a:t> </a:t>
            </a:r>
            <a:r>
              <a:rPr dirty="0" spc="-5"/>
              <a:t>ze</a:t>
            </a:r>
            <a:r>
              <a:rPr dirty="0" spc="20"/>
              <a:t> </a:t>
            </a:r>
            <a:r>
              <a:rPr dirty="0"/>
              <a:t>środków</a:t>
            </a:r>
            <a:r>
              <a:rPr dirty="0" spc="15"/>
              <a:t> </a:t>
            </a:r>
            <a:r>
              <a:rPr dirty="0" spc="5"/>
              <a:t>Narodowego</a:t>
            </a:r>
            <a:r>
              <a:rPr dirty="0" spc="20"/>
              <a:t> </a:t>
            </a:r>
            <a:r>
              <a:rPr dirty="0" spc="10"/>
              <a:t>Programu</a:t>
            </a:r>
            <a:r>
              <a:rPr dirty="0" spc="20"/>
              <a:t> </a:t>
            </a:r>
            <a:r>
              <a:rPr dirty="0" spc="-5"/>
              <a:t>Zdrowia</a:t>
            </a:r>
            <a:r>
              <a:rPr dirty="0" spc="15"/>
              <a:t> </a:t>
            </a:r>
            <a:r>
              <a:rPr dirty="0" spc="10"/>
              <a:t>na</a:t>
            </a:r>
            <a:r>
              <a:rPr dirty="0" spc="20"/>
              <a:t> </a:t>
            </a:r>
            <a:r>
              <a:rPr dirty="0"/>
              <a:t>lata</a:t>
            </a:r>
            <a:r>
              <a:rPr dirty="0" spc="20"/>
              <a:t> </a:t>
            </a:r>
            <a:r>
              <a:rPr dirty="0" spc="-15"/>
              <a:t>2016-2020</a:t>
            </a:r>
            <a:r>
              <a:rPr dirty="0" spc="20"/>
              <a:t> </a:t>
            </a:r>
            <a:r>
              <a:rPr dirty="0"/>
              <a:t>przekazanych</a:t>
            </a:r>
            <a:r>
              <a:rPr dirty="0" spc="15"/>
              <a:t> </a:t>
            </a:r>
            <a:r>
              <a:rPr dirty="0" spc="-5"/>
              <a:t>przez</a:t>
            </a:r>
            <a:r>
              <a:rPr dirty="0" spc="20"/>
              <a:t> </a:t>
            </a:r>
            <a:r>
              <a:rPr dirty="0" spc="5"/>
              <a:t>Ministerstwo</a:t>
            </a:r>
            <a:r>
              <a:rPr dirty="0" spc="20"/>
              <a:t> </a:t>
            </a:r>
            <a:r>
              <a:rPr dirty="0"/>
              <a:t>Edukacji</a:t>
            </a:r>
            <a:r>
              <a:rPr dirty="0" spc="15"/>
              <a:t> </a:t>
            </a:r>
            <a:r>
              <a:rPr dirty="0"/>
              <a:t>Narodowej.</a:t>
            </a:r>
            <a:r>
              <a:rPr dirty="0" spc="20"/>
              <a:t> </a:t>
            </a:r>
            <a:r>
              <a:rPr dirty="0" spc="5"/>
              <a:t>Wszystkie</a:t>
            </a:r>
            <a:r>
              <a:rPr dirty="0" spc="20"/>
              <a:t> </a:t>
            </a:r>
            <a:r>
              <a:rPr dirty="0"/>
              <a:t>materiały</a:t>
            </a:r>
            <a:r>
              <a:rPr dirty="0" spc="20"/>
              <a:t> </a:t>
            </a:r>
            <a:r>
              <a:rPr dirty="0" spc="5"/>
              <a:t>dostępne</a:t>
            </a:r>
            <a:r>
              <a:rPr dirty="0" spc="15"/>
              <a:t> </a:t>
            </a:r>
            <a:r>
              <a:rPr dirty="0" spc="10"/>
              <a:t>na</a:t>
            </a:r>
            <a:r>
              <a:rPr dirty="0" spc="20"/>
              <a:t> </a:t>
            </a:r>
            <a:r>
              <a:rPr dirty="0" spc="5"/>
              <a:t>stronie</a:t>
            </a:r>
            <a:r>
              <a:rPr dirty="0" spc="20"/>
              <a:t> </a:t>
            </a:r>
            <a:r>
              <a:rPr dirty="0" spc="5"/>
              <a:t>udostępnione</a:t>
            </a:r>
            <a:r>
              <a:rPr dirty="0" spc="15"/>
              <a:t> </a:t>
            </a:r>
            <a:r>
              <a:rPr dirty="0" spc="10"/>
              <a:t>są</a:t>
            </a:r>
            <a:r>
              <a:rPr dirty="0" spc="20"/>
              <a:t> </a:t>
            </a:r>
            <a:r>
              <a:rPr dirty="0" spc="10"/>
              <a:t>na</a:t>
            </a:r>
            <a:r>
              <a:rPr dirty="0" spc="20"/>
              <a:t> </a:t>
            </a:r>
            <a:r>
              <a:rPr dirty="0" spc="-5"/>
              <a:t>licencji</a:t>
            </a:r>
            <a:r>
              <a:rPr dirty="0" spc="15"/>
              <a:t> </a:t>
            </a:r>
            <a:r>
              <a:rPr dirty="0" spc="5"/>
              <a:t>Creative</a:t>
            </a:r>
            <a:r>
              <a:rPr dirty="0" spc="20"/>
              <a:t> </a:t>
            </a:r>
            <a:r>
              <a:rPr dirty="0" spc="10"/>
              <a:t>Commons</a:t>
            </a:r>
            <a:r>
              <a:rPr dirty="0" spc="20"/>
              <a:t> </a:t>
            </a:r>
            <a:r>
              <a:rPr dirty="0" spc="10"/>
              <a:t>-</a:t>
            </a:r>
            <a:r>
              <a:rPr dirty="0" spc="20"/>
              <a:t> </a:t>
            </a:r>
            <a:r>
              <a:rPr dirty="0" spc="5"/>
              <a:t>Uznanie</a:t>
            </a:r>
            <a:r>
              <a:rPr dirty="0" spc="15"/>
              <a:t> </a:t>
            </a:r>
            <a:r>
              <a:rPr dirty="0"/>
              <a:t>Autorstwa</a:t>
            </a:r>
            <a:r>
              <a:rPr dirty="0" spc="20"/>
              <a:t> </a:t>
            </a:r>
            <a:r>
              <a:rPr dirty="0" spc="10"/>
              <a:t>-</a:t>
            </a:r>
            <a:r>
              <a:rPr dirty="0" spc="20"/>
              <a:t> </a:t>
            </a:r>
            <a:r>
              <a:rPr dirty="0" spc="10"/>
              <a:t>Na</a:t>
            </a:r>
            <a:r>
              <a:rPr dirty="0" spc="15"/>
              <a:t> </a:t>
            </a:r>
            <a:r>
              <a:rPr dirty="0"/>
              <a:t>tych</a:t>
            </a:r>
            <a:r>
              <a:rPr dirty="0" spc="20"/>
              <a:t> </a:t>
            </a:r>
            <a:r>
              <a:rPr dirty="0" spc="5"/>
              <a:t>samych</a:t>
            </a:r>
            <a:r>
              <a:rPr dirty="0" spc="20"/>
              <a:t> </a:t>
            </a:r>
            <a:r>
              <a:rPr dirty="0" spc="5"/>
              <a:t>zasadach</a:t>
            </a:r>
            <a:r>
              <a:rPr dirty="0" spc="20"/>
              <a:t> </a:t>
            </a:r>
            <a:r>
              <a:rPr dirty="0" spc="10"/>
              <a:t>4.0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37665" y="10652470"/>
            <a:ext cx="821690" cy="260350"/>
            <a:chOff x="837665" y="10652470"/>
            <a:chExt cx="821690" cy="260350"/>
          </a:xfrm>
        </p:grpSpPr>
        <p:sp>
          <p:nvSpPr>
            <p:cNvPr id="3" name="object 3"/>
            <p:cNvSpPr/>
            <p:nvPr/>
          </p:nvSpPr>
          <p:spPr>
            <a:xfrm>
              <a:off x="902736" y="10752583"/>
              <a:ext cx="23967" cy="1135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869121" y="10683075"/>
              <a:ext cx="176249" cy="19972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961373" y="10734385"/>
              <a:ext cx="35981" cy="2904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016519" y="10761040"/>
              <a:ext cx="30480" cy="10795"/>
            </a:xfrm>
            <a:custGeom>
              <a:avLst/>
              <a:gdLst/>
              <a:ahLst/>
              <a:cxnLst/>
              <a:rect l="l" t="t" r="r" b="b"/>
              <a:pathLst>
                <a:path w="30480" h="10795">
                  <a:moveTo>
                    <a:pt x="0" y="0"/>
                  </a:moveTo>
                  <a:lnTo>
                    <a:pt x="146" y="240"/>
                  </a:lnTo>
                  <a:lnTo>
                    <a:pt x="691" y="2680"/>
                  </a:lnTo>
                  <a:lnTo>
                    <a:pt x="13447" y="8109"/>
                  </a:lnTo>
                  <a:lnTo>
                    <a:pt x="20797" y="10182"/>
                  </a:lnTo>
                  <a:lnTo>
                    <a:pt x="25528" y="9138"/>
                  </a:lnTo>
                  <a:lnTo>
                    <a:pt x="26821" y="8103"/>
                  </a:lnTo>
                  <a:lnTo>
                    <a:pt x="17930" y="8103"/>
                  </a:lnTo>
                  <a:lnTo>
                    <a:pt x="11272" y="5744"/>
                  </a:lnTo>
                  <a:lnTo>
                    <a:pt x="0" y="0"/>
                  </a:lnTo>
                  <a:close/>
                </a:path>
                <a:path w="30480" h="10795">
                  <a:moveTo>
                    <a:pt x="27842" y="4261"/>
                  </a:moveTo>
                  <a:lnTo>
                    <a:pt x="22583" y="7475"/>
                  </a:lnTo>
                  <a:lnTo>
                    <a:pt x="17930" y="8103"/>
                  </a:lnTo>
                  <a:lnTo>
                    <a:pt x="26821" y="8103"/>
                  </a:lnTo>
                  <a:lnTo>
                    <a:pt x="30428" y="5214"/>
                  </a:lnTo>
                  <a:lnTo>
                    <a:pt x="27842" y="4261"/>
                  </a:lnTo>
                  <a:close/>
                </a:path>
              </a:pathLst>
            </a:custGeom>
            <a:solidFill>
              <a:srgbClr val="C7C7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015054" y="10763901"/>
              <a:ext cx="30480" cy="17145"/>
            </a:xfrm>
            <a:custGeom>
              <a:avLst/>
              <a:gdLst/>
              <a:ahLst/>
              <a:cxnLst/>
              <a:rect l="l" t="t" r="r" b="b"/>
              <a:pathLst>
                <a:path w="30480" h="17145">
                  <a:moveTo>
                    <a:pt x="2209" y="0"/>
                  </a:moveTo>
                  <a:lnTo>
                    <a:pt x="2460" y="1727"/>
                  </a:lnTo>
                  <a:lnTo>
                    <a:pt x="0" y="2502"/>
                  </a:lnTo>
                  <a:lnTo>
                    <a:pt x="439" y="3162"/>
                  </a:lnTo>
                  <a:lnTo>
                    <a:pt x="14345" y="11580"/>
                  </a:lnTo>
                  <a:lnTo>
                    <a:pt x="18009" y="13277"/>
                  </a:lnTo>
                  <a:lnTo>
                    <a:pt x="25622" y="16879"/>
                  </a:lnTo>
                  <a:lnTo>
                    <a:pt x="28806" y="13277"/>
                  </a:lnTo>
                  <a:lnTo>
                    <a:pt x="27234" y="13277"/>
                  </a:lnTo>
                  <a:lnTo>
                    <a:pt x="22491" y="11360"/>
                  </a:lnTo>
                  <a:lnTo>
                    <a:pt x="18271" y="9748"/>
                  </a:lnTo>
                  <a:lnTo>
                    <a:pt x="9004" y="4010"/>
                  </a:lnTo>
                  <a:lnTo>
                    <a:pt x="2209" y="0"/>
                  </a:lnTo>
                  <a:close/>
                </a:path>
                <a:path w="30480" h="17145">
                  <a:moveTo>
                    <a:pt x="30177" y="11727"/>
                  </a:moveTo>
                  <a:lnTo>
                    <a:pt x="27234" y="13277"/>
                  </a:lnTo>
                  <a:lnTo>
                    <a:pt x="28806" y="13277"/>
                  </a:lnTo>
                  <a:lnTo>
                    <a:pt x="30177" y="11727"/>
                  </a:lnTo>
                  <a:close/>
                </a:path>
              </a:pathLst>
            </a:custGeom>
            <a:solidFill>
              <a:srgbClr val="E3E3E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015054" y="10763901"/>
              <a:ext cx="30480" cy="17145"/>
            </a:xfrm>
            <a:custGeom>
              <a:avLst/>
              <a:gdLst/>
              <a:ahLst/>
              <a:cxnLst/>
              <a:rect l="l" t="t" r="r" b="b"/>
              <a:pathLst>
                <a:path w="30480" h="17145">
                  <a:moveTo>
                    <a:pt x="0" y="2502"/>
                  </a:moveTo>
                  <a:lnTo>
                    <a:pt x="439" y="3162"/>
                  </a:lnTo>
                  <a:lnTo>
                    <a:pt x="14345" y="11580"/>
                  </a:lnTo>
                  <a:lnTo>
                    <a:pt x="16167" y="12428"/>
                  </a:lnTo>
                  <a:lnTo>
                    <a:pt x="18009" y="13277"/>
                  </a:lnTo>
                  <a:lnTo>
                    <a:pt x="25622" y="16879"/>
                  </a:lnTo>
                  <a:lnTo>
                    <a:pt x="30177" y="11727"/>
                  </a:lnTo>
                  <a:lnTo>
                    <a:pt x="27234" y="13277"/>
                  </a:lnTo>
                  <a:lnTo>
                    <a:pt x="22491" y="11360"/>
                  </a:lnTo>
                  <a:lnTo>
                    <a:pt x="18271" y="9748"/>
                  </a:lnTo>
                  <a:lnTo>
                    <a:pt x="13633" y="6879"/>
                  </a:lnTo>
                  <a:lnTo>
                    <a:pt x="9004" y="4010"/>
                  </a:lnTo>
                  <a:lnTo>
                    <a:pt x="2209" y="0"/>
                  </a:lnTo>
                  <a:lnTo>
                    <a:pt x="2460" y="1727"/>
                  </a:lnTo>
                  <a:lnTo>
                    <a:pt x="0" y="2502"/>
                  </a:lnTo>
                  <a:close/>
                </a:path>
              </a:pathLst>
            </a:custGeom>
            <a:ln w="3175">
              <a:solidFill>
                <a:srgbClr val="E3E3E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841972" y="10684996"/>
              <a:ext cx="90577" cy="14076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894391" y="10738835"/>
              <a:ext cx="27685" cy="2073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871321" y="10842771"/>
              <a:ext cx="153035" cy="32384"/>
            </a:xfrm>
            <a:custGeom>
              <a:avLst/>
              <a:gdLst/>
              <a:ahLst/>
              <a:cxnLst/>
              <a:rect l="l" t="t" r="r" b="b"/>
              <a:pathLst>
                <a:path w="153034" h="32384">
                  <a:moveTo>
                    <a:pt x="7835" y="24930"/>
                  </a:moveTo>
                  <a:lnTo>
                    <a:pt x="7556" y="24206"/>
                  </a:lnTo>
                  <a:lnTo>
                    <a:pt x="6819" y="23622"/>
                  </a:lnTo>
                  <a:lnTo>
                    <a:pt x="6159" y="21653"/>
                  </a:lnTo>
                  <a:lnTo>
                    <a:pt x="6337" y="20548"/>
                  </a:lnTo>
                  <a:lnTo>
                    <a:pt x="5994" y="19342"/>
                  </a:lnTo>
                  <a:lnTo>
                    <a:pt x="3670" y="20548"/>
                  </a:lnTo>
                  <a:lnTo>
                    <a:pt x="0" y="19570"/>
                  </a:lnTo>
                  <a:lnTo>
                    <a:pt x="254" y="21564"/>
                  </a:lnTo>
                  <a:lnTo>
                    <a:pt x="1701" y="22796"/>
                  </a:lnTo>
                  <a:lnTo>
                    <a:pt x="4457" y="24396"/>
                  </a:lnTo>
                  <a:lnTo>
                    <a:pt x="6096" y="24993"/>
                  </a:lnTo>
                  <a:lnTo>
                    <a:pt x="7835" y="24930"/>
                  </a:lnTo>
                  <a:close/>
                </a:path>
                <a:path w="153034" h="32384">
                  <a:moveTo>
                    <a:pt x="19558" y="29298"/>
                  </a:moveTo>
                  <a:lnTo>
                    <a:pt x="18630" y="28892"/>
                  </a:lnTo>
                  <a:lnTo>
                    <a:pt x="16408" y="27178"/>
                  </a:lnTo>
                  <a:lnTo>
                    <a:pt x="16268" y="25819"/>
                  </a:lnTo>
                  <a:lnTo>
                    <a:pt x="13893" y="28041"/>
                  </a:lnTo>
                  <a:lnTo>
                    <a:pt x="10934" y="27457"/>
                  </a:lnTo>
                  <a:lnTo>
                    <a:pt x="11506" y="30391"/>
                  </a:lnTo>
                  <a:lnTo>
                    <a:pt x="17526" y="32067"/>
                  </a:lnTo>
                  <a:lnTo>
                    <a:pt x="19558" y="29298"/>
                  </a:lnTo>
                  <a:close/>
                </a:path>
                <a:path w="153034" h="32384">
                  <a:moveTo>
                    <a:pt x="37274" y="21513"/>
                  </a:moveTo>
                  <a:lnTo>
                    <a:pt x="36918" y="18072"/>
                  </a:lnTo>
                  <a:lnTo>
                    <a:pt x="36703" y="17932"/>
                  </a:lnTo>
                  <a:lnTo>
                    <a:pt x="35039" y="17932"/>
                  </a:lnTo>
                  <a:lnTo>
                    <a:pt x="32359" y="17932"/>
                  </a:lnTo>
                  <a:lnTo>
                    <a:pt x="32016" y="17195"/>
                  </a:lnTo>
                  <a:lnTo>
                    <a:pt x="31940" y="18846"/>
                  </a:lnTo>
                  <a:lnTo>
                    <a:pt x="31165" y="20294"/>
                  </a:lnTo>
                  <a:lnTo>
                    <a:pt x="30480" y="20434"/>
                  </a:lnTo>
                  <a:lnTo>
                    <a:pt x="30200" y="20967"/>
                  </a:lnTo>
                  <a:lnTo>
                    <a:pt x="32651" y="22326"/>
                  </a:lnTo>
                  <a:lnTo>
                    <a:pt x="37274" y="21513"/>
                  </a:lnTo>
                  <a:close/>
                </a:path>
                <a:path w="153034" h="32384">
                  <a:moveTo>
                    <a:pt x="115430" y="15836"/>
                  </a:moveTo>
                  <a:lnTo>
                    <a:pt x="115125" y="14897"/>
                  </a:lnTo>
                  <a:lnTo>
                    <a:pt x="114935" y="14605"/>
                  </a:lnTo>
                  <a:lnTo>
                    <a:pt x="112661" y="15697"/>
                  </a:lnTo>
                  <a:lnTo>
                    <a:pt x="111594" y="15836"/>
                  </a:lnTo>
                  <a:lnTo>
                    <a:pt x="115430" y="15836"/>
                  </a:lnTo>
                  <a:close/>
                </a:path>
                <a:path w="153034" h="32384">
                  <a:moveTo>
                    <a:pt x="117944" y="17792"/>
                  </a:moveTo>
                  <a:lnTo>
                    <a:pt x="116293" y="17526"/>
                  </a:lnTo>
                  <a:lnTo>
                    <a:pt x="115595" y="16344"/>
                  </a:lnTo>
                  <a:lnTo>
                    <a:pt x="115468" y="15963"/>
                  </a:lnTo>
                  <a:lnTo>
                    <a:pt x="110642" y="15963"/>
                  </a:lnTo>
                  <a:lnTo>
                    <a:pt x="109499" y="15963"/>
                  </a:lnTo>
                  <a:lnTo>
                    <a:pt x="110426" y="19075"/>
                  </a:lnTo>
                  <a:lnTo>
                    <a:pt x="116078" y="20370"/>
                  </a:lnTo>
                  <a:lnTo>
                    <a:pt x="117944" y="17792"/>
                  </a:lnTo>
                  <a:close/>
                </a:path>
                <a:path w="153034" h="32384">
                  <a:moveTo>
                    <a:pt x="136994" y="24422"/>
                  </a:moveTo>
                  <a:lnTo>
                    <a:pt x="134175" y="25438"/>
                  </a:lnTo>
                  <a:lnTo>
                    <a:pt x="132562" y="25425"/>
                  </a:lnTo>
                  <a:lnTo>
                    <a:pt x="132283" y="25069"/>
                  </a:lnTo>
                  <a:lnTo>
                    <a:pt x="131546" y="26111"/>
                  </a:lnTo>
                  <a:lnTo>
                    <a:pt x="130314" y="26657"/>
                  </a:lnTo>
                  <a:lnTo>
                    <a:pt x="129387" y="27533"/>
                  </a:lnTo>
                  <a:lnTo>
                    <a:pt x="131876" y="29019"/>
                  </a:lnTo>
                  <a:lnTo>
                    <a:pt x="135661" y="27787"/>
                  </a:lnTo>
                  <a:lnTo>
                    <a:pt x="136791" y="25565"/>
                  </a:lnTo>
                  <a:lnTo>
                    <a:pt x="136779" y="25438"/>
                  </a:lnTo>
                  <a:lnTo>
                    <a:pt x="136994" y="24422"/>
                  </a:lnTo>
                  <a:close/>
                </a:path>
                <a:path w="153034" h="32384">
                  <a:moveTo>
                    <a:pt x="147243" y="16802"/>
                  </a:moveTo>
                  <a:lnTo>
                    <a:pt x="147116" y="16370"/>
                  </a:lnTo>
                  <a:lnTo>
                    <a:pt x="144919" y="17094"/>
                  </a:lnTo>
                  <a:lnTo>
                    <a:pt x="142379" y="16941"/>
                  </a:lnTo>
                  <a:lnTo>
                    <a:pt x="142405" y="19532"/>
                  </a:lnTo>
                  <a:lnTo>
                    <a:pt x="142252" y="20383"/>
                  </a:lnTo>
                  <a:lnTo>
                    <a:pt x="141744" y="21818"/>
                  </a:lnTo>
                  <a:lnTo>
                    <a:pt x="145110" y="22059"/>
                  </a:lnTo>
                  <a:lnTo>
                    <a:pt x="146723" y="19532"/>
                  </a:lnTo>
                  <a:lnTo>
                    <a:pt x="147193" y="17094"/>
                  </a:lnTo>
                  <a:lnTo>
                    <a:pt x="147243" y="16802"/>
                  </a:lnTo>
                  <a:close/>
                </a:path>
                <a:path w="153034" h="32384">
                  <a:moveTo>
                    <a:pt x="152450" y="6705"/>
                  </a:moveTo>
                  <a:lnTo>
                    <a:pt x="152184" y="673"/>
                  </a:lnTo>
                  <a:lnTo>
                    <a:pt x="149212" y="0"/>
                  </a:lnTo>
                  <a:lnTo>
                    <a:pt x="148577" y="1854"/>
                  </a:lnTo>
                  <a:lnTo>
                    <a:pt x="148247" y="4368"/>
                  </a:lnTo>
                  <a:lnTo>
                    <a:pt x="147739" y="5232"/>
                  </a:lnTo>
                  <a:lnTo>
                    <a:pt x="148945" y="5816"/>
                  </a:lnTo>
                  <a:lnTo>
                    <a:pt x="149352" y="7188"/>
                  </a:lnTo>
                  <a:lnTo>
                    <a:pt x="150075" y="8267"/>
                  </a:lnTo>
                  <a:lnTo>
                    <a:pt x="152450" y="6705"/>
                  </a:lnTo>
                  <a:close/>
                </a:path>
              </a:pathLst>
            </a:custGeom>
            <a:solidFill>
              <a:srgbClr val="FFCC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922894" y="10661217"/>
              <a:ext cx="123506" cy="10066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866272" y="10847281"/>
              <a:ext cx="6985" cy="8255"/>
            </a:xfrm>
            <a:custGeom>
              <a:avLst/>
              <a:gdLst/>
              <a:ahLst/>
              <a:cxnLst/>
              <a:rect l="l" t="t" r="r" b="b"/>
              <a:pathLst>
                <a:path w="6984" h="8254">
                  <a:moveTo>
                    <a:pt x="2020" y="0"/>
                  </a:moveTo>
                  <a:lnTo>
                    <a:pt x="0" y="2031"/>
                  </a:lnTo>
                  <a:lnTo>
                    <a:pt x="397" y="7696"/>
                  </a:lnTo>
                  <a:lnTo>
                    <a:pt x="3497" y="8188"/>
                  </a:lnTo>
                  <a:lnTo>
                    <a:pt x="3455" y="5612"/>
                  </a:lnTo>
                  <a:lnTo>
                    <a:pt x="5141" y="4743"/>
                  </a:lnTo>
                  <a:lnTo>
                    <a:pt x="6533" y="3601"/>
                  </a:lnTo>
                  <a:lnTo>
                    <a:pt x="3204" y="2952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rgbClr val="FFCC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940441" y="10862722"/>
              <a:ext cx="12065" cy="28575"/>
            </a:xfrm>
            <a:custGeom>
              <a:avLst/>
              <a:gdLst/>
              <a:ahLst/>
              <a:cxnLst/>
              <a:rect l="l" t="t" r="r" b="b"/>
              <a:pathLst>
                <a:path w="12065" h="28575">
                  <a:moveTo>
                    <a:pt x="931" y="4973"/>
                  </a:moveTo>
                  <a:lnTo>
                    <a:pt x="0" y="21831"/>
                  </a:lnTo>
                  <a:lnTo>
                    <a:pt x="5005" y="25266"/>
                  </a:lnTo>
                  <a:lnTo>
                    <a:pt x="5078" y="28334"/>
                  </a:lnTo>
                  <a:lnTo>
                    <a:pt x="7504" y="24585"/>
                  </a:lnTo>
                  <a:lnTo>
                    <a:pt x="4952" y="24585"/>
                  </a:lnTo>
                  <a:lnTo>
                    <a:pt x="345" y="20323"/>
                  </a:lnTo>
                  <a:lnTo>
                    <a:pt x="999" y="6114"/>
                  </a:lnTo>
                  <a:lnTo>
                    <a:pt x="931" y="4973"/>
                  </a:lnTo>
                  <a:close/>
                </a:path>
                <a:path w="12065" h="28575">
                  <a:moveTo>
                    <a:pt x="10080" y="18028"/>
                  </a:moveTo>
                  <a:lnTo>
                    <a:pt x="4952" y="24585"/>
                  </a:lnTo>
                  <a:lnTo>
                    <a:pt x="7504" y="24585"/>
                  </a:lnTo>
                  <a:lnTo>
                    <a:pt x="9633" y="21297"/>
                  </a:lnTo>
                  <a:lnTo>
                    <a:pt x="10080" y="18028"/>
                  </a:lnTo>
                  <a:close/>
                </a:path>
                <a:path w="12065" h="28575">
                  <a:moveTo>
                    <a:pt x="10704" y="12512"/>
                  </a:moveTo>
                  <a:lnTo>
                    <a:pt x="10167" y="17392"/>
                  </a:lnTo>
                  <a:lnTo>
                    <a:pt x="10080" y="18028"/>
                  </a:lnTo>
                  <a:lnTo>
                    <a:pt x="11486" y="16229"/>
                  </a:lnTo>
                  <a:lnTo>
                    <a:pt x="10704" y="12512"/>
                  </a:lnTo>
                  <a:close/>
                </a:path>
                <a:path w="12065" h="28575">
                  <a:moveTo>
                    <a:pt x="9926" y="0"/>
                  </a:moveTo>
                  <a:lnTo>
                    <a:pt x="9643" y="1151"/>
                  </a:lnTo>
                  <a:lnTo>
                    <a:pt x="9277" y="2261"/>
                  </a:lnTo>
                  <a:lnTo>
                    <a:pt x="8785" y="3382"/>
                  </a:lnTo>
                  <a:lnTo>
                    <a:pt x="10704" y="12512"/>
                  </a:lnTo>
                  <a:lnTo>
                    <a:pt x="11151" y="8460"/>
                  </a:lnTo>
                  <a:lnTo>
                    <a:pt x="9737" y="4408"/>
                  </a:lnTo>
                  <a:lnTo>
                    <a:pt x="10537" y="4408"/>
                  </a:lnTo>
                  <a:lnTo>
                    <a:pt x="10661" y="1151"/>
                  </a:lnTo>
                  <a:lnTo>
                    <a:pt x="10722" y="523"/>
                  </a:lnTo>
                  <a:lnTo>
                    <a:pt x="10250" y="178"/>
                  </a:lnTo>
                  <a:lnTo>
                    <a:pt x="9926" y="0"/>
                  </a:lnTo>
                  <a:close/>
                </a:path>
                <a:path w="12065" h="28575">
                  <a:moveTo>
                    <a:pt x="10537" y="4408"/>
                  </a:moveTo>
                  <a:lnTo>
                    <a:pt x="9737" y="4408"/>
                  </a:lnTo>
                  <a:lnTo>
                    <a:pt x="10879" y="6114"/>
                  </a:lnTo>
                  <a:lnTo>
                    <a:pt x="11968" y="7413"/>
                  </a:lnTo>
                  <a:lnTo>
                    <a:pt x="10512" y="5193"/>
                  </a:lnTo>
                  <a:lnTo>
                    <a:pt x="10537" y="4408"/>
                  </a:lnTo>
                  <a:close/>
                </a:path>
              </a:pathLst>
            </a:custGeom>
            <a:solidFill>
              <a:srgbClr val="C7C7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1081998" y="10692187"/>
              <a:ext cx="2540" cy="173990"/>
            </a:xfrm>
            <a:custGeom>
              <a:avLst/>
              <a:gdLst/>
              <a:ahLst/>
              <a:cxnLst/>
              <a:rect l="l" t="t" r="r" b="b"/>
              <a:pathLst>
                <a:path w="2540" h="173990">
                  <a:moveTo>
                    <a:pt x="2429" y="0"/>
                  </a:moveTo>
                  <a:lnTo>
                    <a:pt x="0" y="0"/>
                  </a:lnTo>
                  <a:lnTo>
                    <a:pt x="0" y="173439"/>
                  </a:lnTo>
                  <a:lnTo>
                    <a:pt x="2429" y="173439"/>
                  </a:lnTo>
                  <a:lnTo>
                    <a:pt x="2429" y="0"/>
                  </a:lnTo>
                  <a:close/>
                </a:path>
              </a:pathLst>
            </a:custGeom>
            <a:solidFill>
              <a:srgbClr val="B3B3B3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/>
          <p:nvPr/>
        </p:nvSpPr>
        <p:spPr>
          <a:xfrm>
            <a:off x="1874160" y="10644752"/>
            <a:ext cx="783325" cy="27384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17" name="object 17"/>
          <p:cNvGrpSpPr/>
          <p:nvPr/>
        </p:nvGrpSpPr>
        <p:grpSpPr>
          <a:xfrm>
            <a:off x="2870683" y="10601144"/>
            <a:ext cx="993140" cy="311785"/>
            <a:chOff x="2870683" y="10601144"/>
            <a:chExt cx="993140" cy="311785"/>
          </a:xfrm>
        </p:grpSpPr>
        <p:sp>
          <p:nvSpPr>
            <p:cNvPr id="18" name="object 18"/>
            <p:cNvSpPr/>
            <p:nvPr/>
          </p:nvSpPr>
          <p:spPr>
            <a:xfrm>
              <a:off x="2870683" y="10601144"/>
              <a:ext cx="992982" cy="31116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2932519" y="10876757"/>
              <a:ext cx="9525" cy="8255"/>
            </a:xfrm>
            <a:custGeom>
              <a:avLst/>
              <a:gdLst/>
              <a:ahLst/>
              <a:cxnLst/>
              <a:rect l="l" t="t" r="r" b="b"/>
              <a:pathLst>
                <a:path w="9525" h="8254">
                  <a:moveTo>
                    <a:pt x="3549" y="0"/>
                  </a:moveTo>
                  <a:lnTo>
                    <a:pt x="1204" y="680"/>
                  </a:lnTo>
                  <a:lnTo>
                    <a:pt x="607" y="2335"/>
                  </a:lnTo>
                  <a:lnTo>
                    <a:pt x="0" y="4010"/>
                  </a:lnTo>
                  <a:lnTo>
                    <a:pt x="1350" y="6041"/>
                  </a:lnTo>
                  <a:lnTo>
                    <a:pt x="5884" y="7685"/>
                  </a:lnTo>
                  <a:lnTo>
                    <a:pt x="8198" y="6994"/>
                  </a:lnTo>
                  <a:lnTo>
                    <a:pt x="9413" y="3664"/>
                  </a:lnTo>
                  <a:lnTo>
                    <a:pt x="8083" y="1643"/>
                  </a:lnTo>
                  <a:lnTo>
                    <a:pt x="3549" y="0"/>
                  </a:lnTo>
                  <a:close/>
                </a:path>
              </a:pathLst>
            </a:custGeom>
            <a:solidFill>
              <a:srgbClr val="A51735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0" name="object 20"/>
          <p:cNvSpPr txBox="1"/>
          <p:nvPr/>
        </p:nvSpPr>
        <p:spPr>
          <a:xfrm>
            <a:off x="14268921" y="659462"/>
            <a:ext cx="5426710" cy="3270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950" spc="10" b="1">
                <a:solidFill>
                  <a:srgbClr val="FFFFFF"/>
                </a:solidFill>
                <a:latin typeface="Mirador"/>
                <a:cs typeface="Mirador"/>
              </a:rPr>
              <a:t>Bezpieczeństwo psychiczne </a:t>
            </a:r>
            <a:r>
              <a:rPr dirty="0" sz="1950" spc="5" b="1">
                <a:solidFill>
                  <a:srgbClr val="FFFFFF"/>
                </a:solidFill>
                <a:latin typeface="Mirador"/>
                <a:cs typeface="Mirador"/>
              </a:rPr>
              <a:t>i</a:t>
            </a:r>
            <a:r>
              <a:rPr dirty="0" sz="1950" spc="-35" b="1">
                <a:solidFill>
                  <a:srgbClr val="FFFFFF"/>
                </a:solidFill>
                <a:latin typeface="Mirador"/>
                <a:cs typeface="Mirador"/>
              </a:rPr>
              <a:t> </a:t>
            </a:r>
            <a:r>
              <a:rPr dirty="0" sz="1950" spc="20" b="1">
                <a:solidFill>
                  <a:srgbClr val="FFFFFF"/>
                </a:solidFill>
                <a:latin typeface="Mirador"/>
                <a:cs typeface="Mirador"/>
              </a:rPr>
              <a:t>emocjonalne</a:t>
            </a:r>
            <a:endParaRPr sz="1950">
              <a:latin typeface="Mirador"/>
              <a:cs typeface="Mirador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9296891" y="1420844"/>
            <a:ext cx="397510" cy="47815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2950" spc="-5" b="1">
                <a:solidFill>
                  <a:srgbClr val="FFFFFF"/>
                </a:solidFill>
                <a:latin typeface="Mirador"/>
                <a:cs typeface="Mirador"/>
              </a:rPr>
              <a:t>14</a:t>
            </a:r>
            <a:endParaRPr sz="2950">
              <a:latin typeface="Mirador"/>
              <a:cs typeface="Mirador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8160107" y="1202235"/>
            <a:ext cx="1522730" cy="138430"/>
          </a:xfrm>
          <a:custGeom>
            <a:avLst/>
            <a:gdLst/>
            <a:ahLst/>
            <a:cxnLst/>
            <a:rect l="l" t="t" r="r" b="b"/>
            <a:pathLst>
              <a:path w="1522730" h="138430">
                <a:moveTo>
                  <a:pt x="1522665" y="0"/>
                </a:moveTo>
                <a:lnTo>
                  <a:pt x="0" y="0"/>
                </a:lnTo>
                <a:lnTo>
                  <a:pt x="0" y="138037"/>
                </a:lnTo>
                <a:lnTo>
                  <a:pt x="1522665" y="138037"/>
                </a:lnTo>
                <a:lnTo>
                  <a:pt x="1522665" y="0"/>
                </a:lnTo>
                <a:close/>
              </a:path>
            </a:pathLst>
          </a:custGeom>
          <a:solidFill>
            <a:srgbClr val="EBF2FA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23" name="object 23"/>
          <p:cNvGrpSpPr/>
          <p:nvPr/>
        </p:nvGrpSpPr>
        <p:grpSpPr>
          <a:xfrm>
            <a:off x="638451" y="722421"/>
            <a:ext cx="1576705" cy="617855"/>
            <a:chOff x="638451" y="722421"/>
            <a:chExt cx="1576705" cy="617855"/>
          </a:xfrm>
        </p:grpSpPr>
        <p:sp>
          <p:nvSpPr>
            <p:cNvPr id="24" name="object 24"/>
            <p:cNvSpPr/>
            <p:nvPr/>
          </p:nvSpPr>
          <p:spPr>
            <a:xfrm>
              <a:off x="638451" y="880161"/>
              <a:ext cx="1576705" cy="273050"/>
            </a:xfrm>
            <a:custGeom>
              <a:avLst/>
              <a:gdLst/>
              <a:ahLst/>
              <a:cxnLst/>
              <a:rect l="l" t="t" r="r" b="b"/>
              <a:pathLst>
                <a:path w="1576705" h="273050">
                  <a:moveTo>
                    <a:pt x="1576234" y="0"/>
                  </a:moveTo>
                  <a:lnTo>
                    <a:pt x="0" y="0"/>
                  </a:lnTo>
                  <a:lnTo>
                    <a:pt x="0" y="272567"/>
                  </a:lnTo>
                  <a:lnTo>
                    <a:pt x="1576234" y="272567"/>
                  </a:lnTo>
                  <a:lnTo>
                    <a:pt x="1576234" y="0"/>
                  </a:lnTo>
                  <a:close/>
                </a:path>
              </a:pathLst>
            </a:custGeom>
            <a:solidFill>
              <a:srgbClr val="82A3F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798703" y="722432"/>
              <a:ext cx="1280795" cy="617855"/>
            </a:xfrm>
            <a:custGeom>
              <a:avLst/>
              <a:gdLst/>
              <a:ahLst/>
              <a:cxnLst/>
              <a:rect l="l" t="t" r="r" b="b"/>
              <a:pathLst>
                <a:path w="1280795" h="617855">
                  <a:moveTo>
                    <a:pt x="410679" y="432498"/>
                  </a:moveTo>
                  <a:lnTo>
                    <a:pt x="404787" y="385940"/>
                  </a:lnTo>
                  <a:lnTo>
                    <a:pt x="387527" y="343890"/>
                  </a:lnTo>
                  <a:lnTo>
                    <a:pt x="359549" y="306019"/>
                  </a:lnTo>
                  <a:lnTo>
                    <a:pt x="321462" y="272021"/>
                  </a:lnTo>
                  <a:lnTo>
                    <a:pt x="216268" y="193078"/>
                  </a:lnTo>
                  <a:lnTo>
                    <a:pt x="187325" y="168363"/>
                  </a:lnTo>
                  <a:lnTo>
                    <a:pt x="167144" y="144043"/>
                  </a:lnTo>
                  <a:lnTo>
                    <a:pt x="155321" y="119583"/>
                  </a:lnTo>
                  <a:lnTo>
                    <a:pt x="151472" y="94386"/>
                  </a:lnTo>
                  <a:lnTo>
                    <a:pt x="155054" y="69532"/>
                  </a:lnTo>
                  <a:lnTo>
                    <a:pt x="166941" y="45834"/>
                  </a:lnTo>
                  <a:lnTo>
                    <a:pt x="188760" y="28092"/>
                  </a:lnTo>
                  <a:lnTo>
                    <a:pt x="222173" y="21107"/>
                  </a:lnTo>
                  <a:lnTo>
                    <a:pt x="253377" y="21780"/>
                  </a:lnTo>
                  <a:lnTo>
                    <a:pt x="253377" y="304"/>
                  </a:lnTo>
                  <a:lnTo>
                    <a:pt x="212902" y="0"/>
                  </a:lnTo>
                  <a:lnTo>
                    <a:pt x="155270" y="5511"/>
                  </a:lnTo>
                  <a:lnTo>
                    <a:pt x="107022" y="21056"/>
                  </a:lnTo>
                  <a:lnTo>
                    <a:pt x="67983" y="45046"/>
                  </a:lnTo>
                  <a:lnTo>
                    <a:pt x="37947" y="75971"/>
                  </a:lnTo>
                  <a:lnTo>
                    <a:pt x="16738" y="112268"/>
                  </a:lnTo>
                  <a:lnTo>
                    <a:pt x="4152" y="152387"/>
                  </a:lnTo>
                  <a:lnTo>
                    <a:pt x="0" y="194779"/>
                  </a:lnTo>
                  <a:lnTo>
                    <a:pt x="4610" y="238125"/>
                  </a:lnTo>
                  <a:lnTo>
                    <a:pt x="18618" y="276961"/>
                  </a:lnTo>
                  <a:lnTo>
                    <a:pt x="42240" y="311607"/>
                  </a:lnTo>
                  <a:lnTo>
                    <a:pt x="75730" y="342379"/>
                  </a:lnTo>
                  <a:lnTo>
                    <a:pt x="175882" y="417906"/>
                  </a:lnTo>
                  <a:lnTo>
                    <a:pt x="200787" y="438886"/>
                  </a:lnTo>
                  <a:lnTo>
                    <a:pt x="221107" y="462203"/>
                  </a:lnTo>
                  <a:lnTo>
                    <a:pt x="234810" y="488251"/>
                  </a:lnTo>
                  <a:lnTo>
                    <a:pt x="239826" y="517448"/>
                  </a:lnTo>
                  <a:lnTo>
                    <a:pt x="234975" y="545236"/>
                  </a:lnTo>
                  <a:lnTo>
                    <a:pt x="220586" y="567867"/>
                  </a:lnTo>
                  <a:lnTo>
                    <a:pt x="196875" y="583095"/>
                  </a:lnTo>
                  <a:lnTo>
                    <a:pt x="164096" y="588683"/>
                  </a:lnTo>
                  <a:lnTo>
                    <a:pt x="150114" y="588010"/>
                  </a:lnTo>
                  <a:lnTo>
                    <a:pt x="137375" y="586536"/>
                  </a:lnTo>
                  <a:lnTo>
                    <a:pt x="124536" y="584390"/>
                  </a:lnTo>
                  <a:lnTo>
                    <a:pt x="17843" y="426288"/>
                  </a:lnTo>
                  <a:lnTo>
                    <a:pt x="17843" y="596658"/>
                  </a:lnTo>
                  <a:lnTo>
                    <a:pt x="44081" y="603250"/>
                  </a:lnTo>
                  <a:lnTo>
                    <a:pt x="79514" y="610171"/>
                  </a:lnTo>
                  <a:lnTo>
                    <a:pt x="122161" y="615632"/>
                  </a:lnTo>
                  <a:lnTo>
                    <a:pt x="169989" y="617855"/>
                  </a:lnTo>
                  <a:lnTo>
                    <a:pt x="235788" y="612800"/>
                  </a:lnTo>
                  <a:lnTo>
                    <a:pt x="290576" y="598512"/>
                  </a:lnTo>
                  <a:lnTo>
                    <a:pt x="334670" y="576237"/>
                  </a:lnTo>
                  <a:lnTo>
                    <a:pt x="368414" y="547230"/>
                  </a:lnTo>
                  <a:lnTo>
                    <a:pt x="392112" y="512775"/>
                  </a:lnTo>
                  <a:lnTo>
                    <a:pt x="406082" y="474103"/>
                  </a:lnTo>
                  <a:lnTo>
                    <a:pt x="410679" y="432498"/>
                  </a:lnTo>
                  <a:close/>
                </a:path>
                <a:path w="1280795" h="617855">
                  <a:moveTo>
                    <a:pt x="1015860" y="585343"/>
                  </a:moveTo>
                  <a:lnTo>
                    <a:pt x="945705" y="585343"/>
                  </a:lnTo>
                  <a:lnTo>
                    <a:pt x="945705" y="2743"/>
                  </a:lnTo>
                  <a:lnTo>
                    <a:pt x="769061" y="2743"/>
                  </a:lnTo>
                  <a:lnTo>
                    <a:pt x="643966" y="334543"/>
                  </a:lnTo>
                  <a:lnTo>
                    <a:pt x="518883" y="2743"/>
                  </a:lnTo>
                  <a:lnTo>
                    <a:pt x="311124" y="825"/>
                  </a:lnTo>
                  <a:lnTo>
                    <a:pt x="547636" y="606018"/>
                  </a:lnTo>
                  <a:lnTo>
                    <a:pt x="576376" y="606018"/>
                  </a:lnTo>
                  <a:lnTo>
                    <a:pt x="750455" y="144932"/>
                  </a:lnTo>
                  <a:lnTo>
                    <a:pt x="750455" y="585343"/>
                  </a:lnTo>
                  <a:lnTo>
                    <a:pt x="657504" y="585343"/>
                  </a:lnTo>
                  <a:lnTo>
                    <a:pt x="657504" y="606018"/>
                  </a:lnTo>
                  <a:lnTo>
                    <a:pt x="1015860" y="606018"/>
                  </a:lnTo>
                  <a:lnTo>
                    <a:pt x="1015860" y="585343"/>
                  </a:lnTo>
                  <a:close/>
                </a:path>
                <a:path w="1280795" h="617855">
                  <a:moveTo>
                    <a:pt x="1280642" y="182727"/>
                  </a:moveTo>
                  <a:lnTo>
                    <a:pt x="1275905" y="140792"/>
                  </a:lnTo>
                  <a:lnTo>
                    <a:pt x="1261910" y="104559"/>
                  </a:lnTo>
                  <a:lnTo>
                    <a:pt x="1239024" y="73964"/>
                  </a:lnTo>
                  <a:lnTo>
                    <a:pt x="1207592" y="48920"/>
                  </a:lnTo>
                  <a:lnTo>
                    <a:pt x="1167968" y="29349"/>
                  </a:lnTo>
                  <a:lnTo>
                    <a:pt x="1120495" y="15176"/>
                  </a:lnTo>
                  <a:lnTo>
                    <a:pt x="1065530" y="6337"/>
                  </a:lnTo>
                  <a:lnTo>
                    <a:pt x="1003427" y="2730"/>
                  </a:lnTo>
                  <a:lnTo>
                    <a:pt x="1003427" y="23418"/>
                  </a:lnTo>
                  <a:lnTo>
                    <a:pt x="1038707" y="43192"/>
                  </a:lnTo>
                  <a:lnTo>
                    <a:pt x="1064704" y="79286"/>
                  </a:lnTo>
                  <a:lnTo>
                    <a:pt x="1080770" y="130302"/>
                  </a:lnTo>
                  <a:lnTo>
                    <a:pt x="1086256" y="194805"/>
                  </a:lnTo>
                  <a:lnTo>
                    <a:pt x="1081849" y="253707"/>
                  </a:lnTo>
                  <a:lnTo>
                    <a:pt x="1070622" y="296379"/>
                  </a:lnTo>
                  <a:lnTo>
                    <a:pt x="1039774" y="343039"/>
                  </a:lnTo>
                  <a:lnTo>
                    <a:pt x="1016101" y="355117"/>
                  </a:lnTo>
                  <a:lnTo>
                    <a:pt x="1016101" y="371487"/>
                  </a:lnTo>
                  <a:lnTo>
                    <a:pt x="1024305" y="372973"/>
                  </a:lnTo>
                  <a:lnTo>
                    <a:pt x="1031011" y="373748"/>
                  </a:lnTo>
                  <a:lnTo>
                    <a:pt x="1039761" y="374027"/>
                  </a:lnTo>
                  <a:lnTo>
                    <a:pt x="1054138" y="374065"/>
                  </a:lnTo>
                  <a:lnTo>
                    <a:pt x="1109802" y="369303"/>
                  </a:lnTo>
                  <a:lnTo>
                    <a:pt x="1158913" y="355587"/>
                  </a:lnTo>
                  <a:lnTo>
                    <a:pt x="1200772" y="333768"/>
                  </a:lnTo>
                  <a:lnTo>
                    <a:pt x="1234605" y="304711"/>
                  </a:lnTo>
                  <a:lnTo>
                    <a:pt x="1259687" y="269290"/>
                  </a:lnTo>
                  <a:lnTo>
                    <a:pt x="1275283" y="228333"/>
                  </a:lnTo>
                  <a:lnTo>
                    <a:pt x="1280642" y="18272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6" name="object 26"/>
          <p:cNvSpPr/>
          <p:nvPr/>
        </p:nvSpPr>
        <p:spPr>
          <a:xfrm>
            <a:off x="2283804" y="829804"/>
            <a:ext cx="1065620" cy="35932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/>
          <p:nvPr/>
        </p:nvSpPr>
        <p:spPr>
          <a:xfrm>
            <a:off x="1615634" y="3809252"/>
            <a:ext cx="6719570" cy="462216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89255" algn="l"/>
              </a:tabLst>
            </a:pPr>
            <a:r>
              <a:rPr dirty="0" sz="2550" b="1">
                <a:solidFill>
                  <a:srgbClr val="0D1CD1"/>
                </a:solidFill>
                <a:latin typeface="Mirador"/>
                <a:cs typeface="Mirador"/>
              </a:rPr>
              <a:t>→	</a:t>
            </a:r>
            <a:r>
              <a:rPr dirty="0" sz="2550" spc="-5" b="1">
                <a:solidFill>
                  <a:srgbClr val="0D1CD1"/>
                </a:solidFill>
                <a:latin typeface="Mirador"/>
                <a:cs typeface="Mirador"/>
              </a:rPr>
              <a:t>Przykłady </a:t>
            </a:r>
            <a:r>
              <a:rPr dirty="0" sz="2550" spc="-10" b="1">
                <a:solidFill>
                  <a:srgbClr val="0D1CD1"/>
                </a:solidFill>
                <a:latin typeface="Mirador"/>
                <a:cs typeface="Mirador"/>
              </a:rPr>
              <a:t>pytań</a:t>
            </a:r>
            <a:endParaRPr sz="2550">
              <a:latin typeface="Mirador"/>
              <a:cs typeface="Mirador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050">
              <a:latin typeface="Mirador"/>
              <a:cs typeface="Mirador"/>
            </a:endParaRPr>
          </a:p>
          <a:p>
            <a:pPr marL="389255">
              <a:lnSpc>
                <a:spcPct val="100000"/>
              </a:lnSpc>
              <a:tabLst>
                <a:tab pos="766445" algn="l"/>
              </a:tabLst>
            </a:pPr>
            <a:r>
              <a:rPr dirty="0" sz="2050" spc="-395">
                <a:solidFill>
                  <a:srgbClr val="0D1CD1"/>
                </a:solidFill>
                <a:latin typeface="Lucida Sans Unicode"/>
                <a:cs typeface="Lucida Sans Unicode"/>
              </a:rPr>
              <a:t>▶	</a:t>
            </a:r>
            <a:r>
              <a:rPr dirty="0" sz="2050" spc="125">
                <a:latin typeface="Lucida Sans Unicode"/>
                <a:cs typeface="Lucida Sans Unicode"/>
              </a:rPr>
              <a:t>Jakie</a:t>
            </a:r>
            <a:r>
              <a:rPr dirty="0" sz="2050" spc="-145">
                <a:latin typeface="Lucida Sans Unicode"/>
                <a:cs typeface="Lucida Sans Unicode"/>
              </a:rPr>
              <a:t> </a:t>
            </a:r>
            <a:r>
              <a:rPr dirty="0" sz="2050" spc="80">
                <a:latin typeface="Lucida Sans Unicode"/>
                <a:cs typeface="Lucida Sans Unicode"/>
              </a:rPr>
              <a:t>emocje</a:t>
            </a:r>
            <a:r>
              <a:rPr dirty="0" sz="2050" spc="-145">
                <a:latin typeface="Lucida Sans Unicode"/>
                <a:cs typeface="Lucida Sans Unicode"/>
              </a:rPr>
              <a:t> </a:t>
            </a:r>
            <a:r>
              <a:rPr dirty="0" sz="2050" spc="30">
                <a:latin typeface="Lucida Sans Unicode"/>
                <a:cs typeface="Lucida Sans Unicode"/>
              </a:rPr>
              <a:t>towarzyszą</a:t>
            </a:r>
            <a:r>
              <a:rPr dirty="0" sz="2050" spc="-145">
                <a:latin typeface="Lucida Sans Unicode"/>
                <a:cs typeface="Lucida Sans Unicode"/>
              </a:rPr>
              <a:t> </a:t>
            </a:r>
            <a:r>
              <a:rPr dirty="0" sz="2050" spc="55">
                <a:latin typeface="Lucida Sans Unicode"/>
                <a:cs typeface="Lucida Sans Unicode"/>
              </a:rPr>
              <a:t>ci</a:t>
            </a:r>
            <a:r>
              <a:rPr dirty="0" sz="2050" spc="-145">
                <a:latin typeface="Lucida Sans Unicode"/>
                <a:cs typeface="Lucida Sans Unicode"/>
              </a:rPr>
              <a:t> </a:t>
            </a:r>
            <a:r>
              <a:rPr dirty="0" sz="2050" spc="45">
                <a:latin typeface="Lucida Sans Unicode"/>
                <a:cs typeface="Lucida Sans Unicode"/>
              </a:rPr>
              <a:t>podczas</a:t>
            </a:r>
            <a:r>
              <a:rPr dirty="0" sz="2050" spc="-145">
                <a:latin typeface="Lucida Sans Unicode"/>
                <a:cs typeface="Lucida Sans Unicode"/>
              </a:rPr>
              <a:t> </a:t>
            </a:r>
            <a:r>
              <a:rPr dirty="0" sz="2050" spc="65">
                <a:latin typeface="Lucida Sans Unicode"/>
                <a:cs typeface="Lucida Sans Unicode"/>
              </a:rPr>
              <a:t>przerwy?</a:t>
            </a:r>
            <a:endParaRPr sz="2050">
              <a:latin typeface="Lucida Sans Unicode"/>
              <a:cs typeface="Lucida Sans Unicode"/>
            </a:endParaRPr>
          </a:p>
          <a:p>
            <a:pPr marL="389255">
              <a:lnSpc>
                <a:spcPct val="100000"/>
              </a:lnSpc>
              <a:spcBef>
                <a:spcPts val="505"/>
              </a:spcBef>
              <a:tabLst>
                <a:tab pos="830580" algn="l"/>
              </a:tabLst>
            </a:pPr>
            <a:r>
              <a:rPr dirty="0" sz="2050" spc="-395">
                <a:solidFill>
                  <a:srgbClr val="0D1CD1"/>
                </a:solidFill>
                <a:latin typeface="Lucida Sans Unicode"/>
                <a:cs typeface="Lucida Sans Unicode"/>
              </a:rPr>
              <a:t>▶	</a:t>
            </a:r>
            <a:r>
              <a:rPr dirty="0" sz="2050" spc="-20">
                <a:latin typeface="Lucida Sans Unicode"/>
                <a:cs typeface="Lucida Sans Unicode"/>
              </a:rPr>
              <a:t>Strach/radość/lęk/nuda/smutek/Inne…</a:t>
            </a:r>
            <a:endParaRPr sz="205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250">
              <a:latin typeface="Lucida Sans Unicode"/>
              <a:cs typeface="Lucida Sans Unicode"/>
            </a:endParaRPr>
          </a:p>
          <a:p>
            <a:pPr marL="389255">
              <a:lnSpc>
                <a:spcPct val="100000"/>
              </a:lnSpc>
              <a:tabLst>
                <a:tab pos="766445" algn="l"/>
              </a:tabLst>
            </a:pPr>
            <a:r>
              <a:rPr dirty="0" sz="2050" spc="-395">
                <a:solidFill>
                  <a:srgbClr val="0D1CD1"/>
                </a:solidFill>
                <a:latin typeface="Lucida Sans Unicode"/>
                <a:cs typeface="Lucida Sans Unicode"/>
              </a:rPr>
              <a:t>▶	</a:t>
            </a:r>
            <a:r>
              <a:rPr dirty="0" sz="2050" spc="95">
                <a:latin typeface="Lucida Sans Unicode"/>
                <a:cs typeface="Lucida Sans Unicode"/>
              </a:rPr>
              <a:t>Na</a:t>
            </a:r>
            <a:r>
              <a:rPr dirty="0" sz="2050" spc="-145">
                <a:latin typeface="Lucida Sans Unicode"/>
                <a:cs typeface="Lucida Sans Unicode"/>
              </a:rPr>
              <a:t> </a:t>
            </a:r>
            <a:r>
              <a:rPr dirty="0" sz="2050" spc="35">
                <a:latin typeface="Lucida Sans Unicode"/>
                <a:cs typeface="Lucida Sans Unicode"/>
              </a:rPr>
              <a:t>ile</a:t>
            </a:r>
            <a:r>
              <a:rPr dirty="0" sz="2050" spc="-145">
                <a:latin typeface="Lucida Sans Unicode"/>
                <a:cs typeface="Lucida Sans Unicode"/>
              </a:rPr>
              <a:t> </a:t>
            </a:r>
            <a:r>
              <a:rPr dirty="0" sz="2050" spc="5">
                <a:latin typeface="Lucida Sans Unicode"/>
                <a:cs typeface="Lucida Sans Unicode"/>
              </a:rPr>
              <a:t>czujesz</a:t>
            </a:r>
            <a:r>
              <a:rPr dirty="0" sz="2050" spc="-145">
                <a:latin typeface="Lucida Sans Unicode"/>
                <a:cs typeface="Lucida Sans Unicode"/>
              </a:rPr>
              <a:t> </a:t>
            </a:r>
            <a:r>
              <a:rPr dirty="0" sz="2050" spc="10">
                <a:latin typeface="Lucida Sans Unicode"/>
                <a:cs typeface="Lucida Sans Unicode"/>
              </a:rPr>
              <a:t>się</a:t>
            </a:r>
            <a:r>
              <a:rPr dirty="0" sz="2050" spc="-140">
                <a:latin typeface="Lucida Sans Unicode"/>
                <a:cs typeface="Lucida Sans Unicode"/>
              </a:rPr>
              <a:t> </a:t>
            </a:r>
            <a:r>
              <a:rPr dirty="0" sz="2050" spc="45">
                <a:latin typeface="Lucida Sans Unicode"/>
                <a:cs typeface="Lucida Sans Unicode"/>
              </a:rPr>
              <a:t>bezpiecznie</a:t>
            </a:r>
            <a:r>
              <a:rPr dirty="0" sz="2050" spc="-145">
                <a:latin typeface="Lucida Sans Unicode"/>
                <a:cs typeface="Lucida Sans Unicode"/>
              </a:rPr>
              <a:t> </a:t>
            </a:r>
            <a:r>
              <a:rPr dirty="0" sz="2050" spc="285">
                <a:latin typeface="Lucida Sans Unicode"/>
                <a:cs typeface="Lucida Sans Unicode"/>
              </a:rPr>
              <a:t>w</a:t>
            </a:r>
            <a:r>
              <a:rPr dirty="0" sz="2050" spc="-145">
                <a:latin typeface="Lucida Sans Unicode"/>
                <a:cs typeface="Lucida Sans Unicode"/>
              </a:rPr>
              <a:t> </a:t>
            </a:r>
            <a:r>
              <a:rPr dirty="0" sz="2050" spc="35">
                <a:latin typeface="Lucida Sans Unicode"/>
                <a:cs typeface="Lucida Sans Unicode"/>
              </a:rPr>
              <a:t>swojej</a:t>
            </a:r>
            <a:r>
              <a:rPr dirty="0" sz="2050" spc="-145">
                <a:latin typeface="Lucida Sans Unicode"/>
                <a:cs typeface="Lucida Sans Unicode"/>
              </a:rPr>
              <a:t> </a:t>
            </a:r>
            <a:r>
              <a:rPr dirty="0" sz="2050" spc="35">
                <a:latin typeface="Lucida Sans Unicode"/>
                <a:cs typeface="Lucida Sans Unicode"/>
              </a:rPr>
              <a:t>klasie?</a:t>
            </a:r>
            <a:endParaRPr sz="205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250">
              <a:latin typeface="Lucida Sans Unicode"/>
              <a:cs typeface="Lucida Sans Unicode"/>
            </a:endParaRPr>
          </a:p>
          <a:p>
            <a:pPr marL="389255">
              <a:lnSpc>
                <a:spcPct val="100000"/>
              </a:lnSpc>
              <a:tabLst>
                <a:tab pos="766445" algn="l"/>
              </a:tabLst>
            </a:pPr>
            <a:r>
              <a:rPr dirty="0" sz="2050" spc="-395">
                <a:solidFill>
                  <a:srgbClr val="0D1CD1"/>
                </a:solidFill>
                <a:latin typeface="Lucida Sans Unicode"/>
                <a:cs typeface="Lucida Sans Unicode"/>
              </a:rPr>
              <a:t>▶	</a:t>
            </a:r>
            <a:r>
              <a:rPr dirty="0" sz="2050" spc="-509">
                <a:latin typeface="Lucida Sans Unicode"/>
                <a:cs typeface="Lucida Sans Unicode"/>
              </a:rPr>
              <a:t>1 </a:t>
            </a:r>
            <a:r>
              <a:rPr dirty="0" sz="2050" spc="-190">
                <a:latin typeface="Lucida Sans Unicode"/>
                <a:cs typeface="Lucida Sans Unicode"/>
              </a:rPr>
              <a:t>–</a:t>
            </a:r>
            <a:r>
              <a:rPr dirty="0" sz="2050" spc="-200">
                <a:latin typeface="Lucida Sans Unicode"/>
                <a:cs typeface="Lucida Sans Unicode"/>
              </a:rPr>
              <a:t> </a:t>
            </a:r>
            <a:r>
              <a:rPr dirty="0" sz="2050" spc="100">
                <a:latin typeface="Lucida Sans Unicode"/>
                <a:cs typeface="Lucida Sans Unicode"/>
              </a:rPr>
              <a:t>wcale</a:t>
            </a:r>
            <a:endParaRPr sz="2050">
              <a:latin typeface="Lucida Sans Unicode"/>
              <a:cs typeface="Lucida Sans Unicode"/>
            </a:endParaRPr>
          </a:p>
          <a:p>
            <a:pPr marL="389255">
              <a:lnSpc>
                <a:spcPct val="100000"/>
              </a:lnSpc>
              <a:spcBef>
                <a:spcPts val="509"/>
              </a:spcBef>
              <a:tabLst>
                <a:tab pos="766445" algn="l"/>
              </a:tabLst>
            </a:pPr>
            <a:r>
              <a:rPr dirty="0" sz="2050" spc="-395">
                <a:solidFill>
                  <a:srgbClr val="0D1CD1"/>
                </a:solidFill>
                <a:latin typeface="Lucida Sans Unicode"/>
                <a:cs typeface="Lucida Sans Unicode"/>
              </a:rPr>
              <a:t>▶	</a:t>
            </a:r>
            <a:r>
              <a:rPr dirty="0" sz="2050" spc="-85">
                <a:latin typeface="Lucida Sans Unicode"/>
                <a:cs typeface="Lucida Sans Unicode"/>
              </a:rPr>
              <a:t>2 </a:t>
            </a:r>
            <a:r>
              <a:rPr dirty="0" sz="2050" spc="-190">
                <a:latin typeface="Lucida Sans Unicode"/>
                <a:cs typeface="Lucida Sans Unicode"/>
              </a:rPr>
              <a:t>– </a:t>
            </a:r>
            <a:r>
              <a:rPr dirty="0" sz="2050" spc="15">
                <a:latin typeface="Lucida Sans Unicode"/>
                <a:cs typeface="Lucida Sans Unicode"/>
              </a:rPr>
              <a:t>raczej </a:t>
            </a:r>
            <a:r>
              <a:rPr dirty="0" sz="2050" spc="140">
                <a:latin typeface="Lucida Sans Unicode"/>
                <a:cs typeface="Lucida Sans Unicode"/>
              </a:rPr>
              <a:t>mało</a:t>
            </a:r>
            <a:r>
              <a:rPr dirty="0" sz="2050" spc="-325">
                <a:latin typeface="Lucida Sans Unicode"/>
                <a:cs typeface="Lucida Sans Unicode"/>
              </a:rPr>
              <a:t> </a:t>
            </a:r>
            <a:r>
              <a:rPr dirty="0" sz="2050" spc="45">
                <a:latin typeface="Lucida Sans Unicode"/>
                <a:cs typeface="Lucida Sans Unicode"/>
              </a:rPr>
              <a:t>bezpiecznie</a:t>
            </a:r>
            <a:endParaRPr sz="2050">
              <a:latin typeface="Lucida Sans Unicode"/>
              <a:cs typeface="Lucida Sans Unicode"/>
            </a:endParaRPr>
          </a:p>
          <a:p>
            <a:pPr marL="389255">
              <a:lnSpc>
                <a:spcPct val="100000"/>
              </a:lnSpc>
              <a:spcBef>
                <a:spcPts val="505"/>
              </a:spcBef>
              <a:tabLst>
                <a:tab pos="766445" algn="l"/>
              </a:tabLst>
            </a:pPr>
            <a:r>
              <a:rPr dirty="0" sz="2050" spc="-395">
                <a:solidFill>
                  <a:srgbClr val="0D1CD1"/>
                </a:solidFill>
                <a:latin typeface="Lucida Sans Unicode"/>
                <a:cs typeface="Lucida Sans Unicode"/>
              </a:rPr>
              <a:t>▶	</a:t>
            </a:r>
            <a:r>
              <a:rPr dirty="0" sz="2050" spc="-75">
                <a:latin typeface="Lucida Sans Unicode"/>
                <a:cs typeface="Lucida Sans Unicode"/>
              </a:rPr>
              <a:t>3</a:t>
            </a:r>
            <a:r>
              <a:rPr dirty="0" sz="2050" spc="-150">
                <a:latin typeface="Lucida Sans Unicode"/>
                <a:cs typeface="Lucida Sans Unicode"/>
              </a:rPr>
              <a:t> </a:t>
            </a:r>
            <a:r>
              <a:rPr dirty="0" sz="2050" spc="-190">
                <a:latin typeface="Lucida Sans Unicode"/>
                <a:cs typeface="Lucida Sans Unicode"/>
              </a:rPr>
              <a:t>–</a:t>
            </a:r>
            <a:r>
              <a:rPr dirty="0" sz="2050" spc="-145">
                <a:latin typeface="Lucida Sans Unicode"/>
                <a:cs typeface="Lucida Sans Unicode"/>
              </a:rPr>
              <a:t> </a:t>
            </a:r>
            <a:r>
              <a:rPr dirty="0" sz="2050" spc="60">
                <a:latin typeface="Lucida Sans Unicode"/>
                <a:cs typeface="Lucida Sans Unicode"/>
              </a:rPr>
              <a:t>ani</a:t>
            </a:r>
            <a:r>
              <a:rPr dirty="0" sz="2050" spc="-145">
                <a:latin typeface="Lucida Sans Unicode"/>
                <a:cs typeface="Lucida Sans Unicode"/>
              </a:rPr>
              <a:t> </a:t>
            </a:r>
            <a:r>
              <a:rPr dirty="0" sz="2050" spc="25">
                <a:latin typeface="Lucida Sans Unicode"/>
                <a:cs typeface="Lucida Sans Unicode"/>
              </a:rPr>
              <a:t>bezpiecznie,</a:t>
            </a:r>
            <a:r>
              <a:rPr dirty="0" sz="2050" spc="-145">
                <a:latin typeface="Lucida Sans Unicode"/>
                <a:cs typeface="Lucida Sans Unicode"/>
              </a:rPr>
              <a:t> </a:t>
            </a:r>
            <a:r>
              <a:rPr dirty="0" sz="2050" spc="60">
                <a:latin typeface="Lucida Sans Unicode"/>
                <a:cs typeface="Lucida Sans Unicode"/>
              </a:rPr>
              <a:t>ani</a:t>
            </a:r>
            <a:r>
              <a:rPr dirty="0" sz="2050" spc="-145">
                <a:latin typeface="Lucida Sans Unicode"/>
                <a:cs typeface="Lucida Sans Unicode"/>
              </a:rPr>
              <a:t> </a:t>
            </a:r>
            <a:r>
              <a:rPr dirty="0" sz="2050" spc="50">
                <a:latin typeface="Lucida Sans Unicode"/>
                <a:cs typeface="Lucida Sans Unicode"/>
              </a:rPr>
              <a:t>niebezpiecznie</a:t>
            </a:r>
            <a:endParaRPr sz="2050">
              <a:latin typeface="Lucida Sans Unicode"/>
              <a:cs typeface="Lucida Sans Unicode"/>
            </a:endParaRPr>
          </a:p>
          <a:p>
            <a:pPr marL="389255">
              <a:lnSpc>
                <a:spcPct val="100000"/>
              </a:lnSpc>
              <a:spcBef>
                <a:spcPts val="509"/>
              </a:spcBef>
              <a:tabLst>
                <a:tab pos="766445" algn="l"/>
              </a:tabLst>
            </a:pPr>
            <a:r>
              <a:rPr dirty="0" sz="2050" spc="-395">
                <a:solidFill>
                  <a:srgbClr val="0D1CD1"/>
                </a:solidFill>
                <a:latin typeface="Lucida Sans Unicode"/>
                <a:cs typeface="Lucida Sans Unicode"/>
              </a:rPr>
              <a:t>▶	</a:t>
            </a:r>
            <a:r>
              <a:rPr dirty="0" sz="2050" spc="-60">
                <a:latin typeface="Lucida Sans Unicode"/>
                <a:cs typeface="Lucida Sans Unicode"/>
              </a:rPr>
              <a:t>4 </a:t>
            </a:r>
            <a:r>
              <a:rPr dirty="0" sz="2050" spc="-190">
                <a:latin typeface="Lucida Sans Unicode"/>
                <a:cs typeface="Lucida Sans Unicode"/>
              </a:rPr>
              <a:t>– </a:t>
            </a:r>
            <a:r>
              <a:rPr dirty="0" sz="2050" spc="15">
                <a:latin typeface="Lucida Sans Unicode"/>
                <a:cs typeface="Lucida Sans Unicode"/>
              </a:rPr>
              <a:t>raczej</a:t>
            </a:r>
            <a:r>
              <a:rPr dirty="0" sz="2050" spc="-190">
                <a:latin typeface="Lucida Sans Unicode"/>
                <a:cs typeface="Lucida Sans Unicode"/>
              </a:rPr>
              <a:t> </a:t>
            </a:r>
            <a:r>
              <a:rPr dirty="0" sz="2050" spc="45">
                <a:latin typeface="Lucida Sans Unicode"/>
                <a:cs typeface="Lucida Sans Unicode"/>
              </a:rPr>
              <a:t>bezpiecznie</a:t>
            </a:r>
            <a:endParaRPr sz="2050">
              <a:latin typeface="Lucida Sans Unicode"/>
              <a:cs typeface="Lucida Sans Unicode"/>
            </a:endParaRPr>
          </a:p>
          <a:p>
            <a:pPr marL="389255">
              <a:lnSpc>
                <a:spcPct val="100000"/>
              </a:lnSpc>
              <a:spcBef>
                <a:spcPts val="505"/>
              </a:spcBef>
              <a:tabLst>
                <a:tab pos="766445" algn="l"/>
              </a:tabLst>
            </a:pPr>
            <a:r>
              <a:rPr dirty="0" sz="2050" spc="-395">
                <a:solidFill>
                  <a:srgbClr val="0D1CD1"/>
                </a:solidFill>
                <a:latin typeface="Lucida Sans Unicode"/>
                <a:cs typeface="Lucida Sans Unicode"/>
              </a:rPr>
              <a:t>▶	</a:t>
            </a:r>
            <a:r>
              <a:rPr dirty="0" sz="2050" spc="-20">
                <a:latin typeface="Lucida Sans Unicode"/>
                <a:cs typeface="Lucida Sans Unicode"/>
              </a:rPr>
              <a:t>5 </a:t>
            </a:r>
            <a:r>
              <a:rPr dirty="0" sz="2050" spc="-190">
                <a:latin typeface="Lucida Sans Unicode"/>
                <a:cs typeface="Lucida Sans Unicode"/>
              </a:rPr>
              <a:t>– </a:t>
            </a:r>
            <a:r>
              <a:rPr dirty="0" sz="2050" spc="40">
                <a:latin typeface="Lucida Sans Unicode"/>
                <a:cs typeface="Lucida Sans Unicode"/>
              </a:rPr>
              <a:t>bardzo</a:t>
            </a:r>
            <a:r>
              <a:rPr dirty="0" sz="2050" spc="-229">
                <a:latin typeface="Lucida Sans Unicode"/>
                <a:cs typeface="Lucida Sans Unicode"/>
              </a:rPr>
              <a:t> </a:t>
            </a:r>
            <a:r>
              <a:rPr dirty="0" sz="2050" spc="45">
                <a:latin typeface="Lucida Sans Unicode"/>
                <a:cs typeface="Lucida Sans Unicode"/>
              </a:rPr>
              <a:t>bezpiecznie</a:t>
            </a:r>
            <a:endParaRPr sz="2050">
              <a:latin typeface="Lucida Sans Unicode"/>
              <a:cs typeface="Lucida Sans Unicode"/>
            </a:endParaRPr>
          </a:p>
        </p:txBody>
      </p:sp>
      <p:sp>
        <p:nvSpPr>
          <p:cNvPr id="28" name="object 28"/>
          <p:cNvSpPr txBox="1">
            <a:spLocks noGrp="1"/>
          </p:cNvSpPr>
          <p:nvPr>
            <p:ph type="title"/>
          </p:nvPr>
        </p:nvSpPr>
        <p:spPr>
          <a:xfrm>
            <a:off x="1646435" y="1779324"/>
            <a:ext cx="9303385" cy="164465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0"/>
              <a:t>Bezpieczeństwo</a:t>
            </a:r>
            <a:r>
              <a:rPr dirty="0" spc="-45"/>
              <a:t> </a:t>
            </a:r>
            <a:r>
              <a:rPr dirty="0" spc="-15"/>
              <a:t>psychiczne</a:t>
            </a:r>
          </a:p>
          <a:p>
            <a:pPr marL="12700">
              <a:lnSpc>
                <a:spcPct val="100000"/>
              </a:lnSpc>
              <a:spcBef>
                <a:spcPts val="270"/>
              </a:spcBef>
            </a:pPr>
            <a:r>
              <a:rPr dirty="0" spc="-5"/>
              <a:t>– </a:t>
            </a:r>
            <a:r>
              <a:rPr dirty="0" spc="5"/>
              <a:t>własne</a:t>
            </a:r>
            <a:r>
              <a:rPr dirty="0" spc="-15"/>
              <a:t> </a:t>
            </a:r>
            <a:r>
              <a:rPr dirty="0" spc="-10"/>
              <a:t>ankiety</a:t>
            </a:r>
          </a:p>
        </p:txBody>
      </p:sp>
      <p:grpSp>
        <p:nvGrpSpPr>
          <p:cNvPr id="29" name="object 29"/>
          <p:cNvGrpSpPr/>
          <p:nvPr/>
        </p:nvGrpSpPr>
        <p:grpSpPr>
          <a:xfrm>
            <a:off x="12663146" y="4905098"/>
            <a:ext cx="3860165" cy="3780790"/>
            <a:chOff x="12663146" y="4905098"/>
            <a:chExt cx="3860165" cy="3780790"/>
          </a:xfrm>
        </p:grpSpPr>
        <p:sp>
          <p:nvSpPr>
            <p:cNvPr id="30" name="object 30"/>
            <p:cNvSpPr/>
            <p:nvPr/>
          </p:nvSpPr>
          <p:spPr>
            <a:xfrm>
              <a:off x="12663146" y="4905098"/>
              <a:ext cx="3088005" cy="3063875"/>
            </a:xfrm>
            <a:custGeom>
              <a:avLst/>
              <a:gdLst/>
              <a:ahLst/>
              <a:cxnLst/>
              <a:rect l="l" t="t" r="r" b="b"/>
              <a:pathLst>
                <a:path w="3088005" h="3063875">
                  <a:moveTo>
                    <a:pt x="1543963" y="0"/>
                  </a:moveTo>
                  <a:lnTo>
                    <a:pt x="1495873" y="728"/>
                  </a:lnTo>
                  <a:lnTo>
                    <a:pt x="1448148" y="2901"/>
                  </a:lnTo>
                  <a:lnTo>
                    <a:pt x="1400812" y="6496"/>
                  </a:lnTo>
                  <a:lnTo>
                    <a:pt x="1353884" y="11493"/>
                  </a:lnTo>
                  <a:lnTo>
                    <a:pt x="1307386" y="17870"/>
                  </a:lnTo>
                  <a:lnTo>
                    <a:pt x="1261340" y="25606"/>
                  </a:lnTo>
                  <a:lnTo>
                    <a:pt x="1215768" y="34679"/>
                  </a:lnTo>
                  <a:lnTo>
                    <a:pt x="1170689" y="45070"/>
                  </a:lnTo>
                  <a:lnTo>
                    <a:pt x="1126126" y="56755"/>
                  </a:lnTo>
                  <a:lnTo>
                    <a:pt x="1082100" y="69715"/>
                  </a:lnTo>
                  <a:lnTo>
                    <a:pt x="1038633" y="83928"/>
                  </a:lnTo>
                  <a:lnTo>
                    <a:pt x="995745" y="99373"/>
                  </a:lnTo>
                  <a:lnTo>
                    <a:pt x="953458" y="116029"/>
                  </a:lnTo>
                  <a:lnTo>
                    <a:pt x="911794" y="133874"/>
                  </a:lnTo>
                  <a:lnTo>
                    <a:pt x="870773" y="152888"/>
                  </a:lnTo>
                  <a:lnTo>
                    <a:pt x="830418" y="173049"/>
                  </a:lnTo>
                  <a:lnTo>
                    <a:pt x="790749" y="194336"/>
                  </a:lnTo>
                  <a:lnTo>
                    <a:pt x="751788" y="216727"/>
                  </a:lnTo>
                  <a:lnTo>
                    <a:pt x="713556" y="240202"/>
                  </a:lnTo>
                  <a:lnTo>
                    <a:pt x="676075" y="264740"/>
                  </a:lnTo>
                  <a:lnTo>
                    <a:pt x="639366" y="290319"/>
                  </a:lnTo>
                  <a:lnTo>
                    <a:pt x="603450" y="316918"/>
                  </a:lnTo>
                  <a:lnTo>
                    <a:pt x="568348" y="344515"/>
                  </a:lnTo>
                  <a:lnTo>
                    <a:pt x="534083" y="373091"/>
                  </a:lnTo>
                  <a:lnTo>
                    <a:pt x="500674" y="402623"/>
                  </a:lnTo>
                  <a:lnTo>
                    <a:pt x="468145" y="433090"/>
                  </a:lnTo>
                  <a:lnTo>
                    <a:pt x="436515" y="464471"/>
                  </a:lnTo>
                  <a:lnTo>
                    <a:pt x="405807" y="496746"/>
                  </a:lnTo>
                  <a:lnTo>
                    <a:pt x="376041" y="529892"/>
                  </a:lnTo>
                  <a:lnTo>
                    <a:pt x="347240" y="563889"/>
                  </a:lnTo>
                  <a:lnTo>
                    <a:pt x="319424" y="598715"/>
                  </a:lnTo>
                  <a:lnTo>
                    <a:pt x="292615" y="634349"/>
                  </a:lnTo>
                  <a:lnTo>
                    <a:pt x="266834" y="670770"/>
                  </a:lnTo>
                  <a:lnTo>
                    <a:pt x="242102" y="707957"/>
                  </a:lnTo>
                  <a:lnTo>
                    <a:pt x="218441" y="745889"/>
                  </a:lnTo>
                  <a:lnTo>
                    <a:pt x="195873" y="784545"/>
                  </a:lnTo>
                  <a:lnTo>
                    <a:pt x="174417" y="823902"/>
                  </a:lnTo>
                  <a:lnTo>
                    <a:pt x="154097" y="863941"/>
                  </a:lnTo>
                  <a:lnTo>
                    <a:pt x="134933" y="904639"/>
                  </a:lnTo>
                  <a:lnTo>
                    <a:pt x="116947" y="945977"/>
                  </a:lnTo>
                  <a:lnTo>
                    <a:pt x="100159" y="987932"/>
                  </a:lnTo>
                  <a:lnTo>
                    <a:pt x="84592" y="1030483"/>
                  </a:lnTo>
                  <a:lnTo>
                    <a:pt x="70267" y="1073609"/>
                  </a:lnTo>
                  <a:lnTo>
                    <a:pt x="57204" y="1117290"/>
                  </a:lnTo>
                  <a:lnTo>
                    <a:pt x="45426" y="1161503"/>
                  </a:lnTo>
                  <a:lnTo>
                    <a:pt x="34954" y="1206228"/>
                  </a:lnTo>
                  <a:lnTo>
                    <a:pt x="25808" y="1251443"/>
                  </a:lnTo>
                  <a:lnTo>
                    <a:pt x="18011" y="1297128"/>
                  </a:lnTo>
                  <a:lnTo>
                    <a:pt x="11584" y="1343260"/>
                  </a:lnTo>
                  <a:lnTo>
                    <a:pt x="6548" y="1389820"/>
                  </a:lnTo>
                  <a:lnTo>
                    <a:pt x="2924" y="1436785"/>
                  </a:lnTo>
                  <a:lnTo>
                    <a:pt x="734" y="1484135"/>
                  </a:lnTo>
                  <a:lnTo>
                    <a:pt x="0" y="1531848"/>
                  </a:lnTo>
                  <a:lnTo>
                    <a:pt x="734" y="1579562"/>
                  </a:lnTo>
                  <a:lnTo>
                    <a:pt x="2924" y="1626912"/>
                  </a:lnTo>
                  <a:lnTo>
                    <a:pt x="6548" y="1673878"/>
                  </a:lnTo>
                  <a:lnTo>
                    <a:pt x="11584" y="1720438"/>
                  </a:lnTo>
                  <a:lnTo>
                    <a:pt x="18011" y="1766571"/>
                  </a:lnTo>
                  <a:lnTo>
                    <a:pt x="25808" y="1812256"/>
                  </a:lnTo>
                  <a:lnTo>
                    <a:pt x="34954" y="1857472"/>
                  </a:lnTo>
                  <a:lnTo>
                    <a:pt x="45426" y="1902197"/>
                  </a:lnTo>
                  <a:lnTo>
                    <a:pt x="57204" y="1946411"/>
                  </a:lnTo>
                  <a:lnTo>
                    <a:pt x="70267" y="1990092"/>
                  </a:lnTo>
                  <a:lnTo>
                    <a:pt x="84592" y="2033219"/>
                  </a:lnTo>
                  <a:lnTo>
                    <a:pt x="100159" y="2075770"/>
                  </a:lnTo>
                  <a:lnTo>
                    <a:pt x="116947" y="2117725"/>
                  </a:lnTo>
                  <a:lnTo>
                    <a:pt x="134933" y="2159063"/>
                  </a:lnTo>
                  <a:lnTo>
                    <a:pt x="154097" y="2199762"/>
                  </a:lnTo>
                  <a:lnTo>
                    <a:pt x="174417" y="2239801"/>
                  </a:lnTo>
                  <a:lnTo>
                    <a:pt x="195873" y="2279159"/>
                  </a:lnTo>
                  <a:lnTo>
                    <a:pt x="218441" y="2317814"/>
                  </a:lnTo>
                  <a:lnTo>
                    <a:pt x="242102" y="2355747"/>
                  </a:lnTo>
                  <a:lnTo>
                    <a:pt x="266834" y="2392934"/>
                  </a:lnTo>
                  <a:lnTo>
                    <a:pt x="292615" y="2429356"/>
                  </a:lnTo>
                  <a:lnTo>
                    <a:pt x="319424" y="2464990"/>
                  </a:lnTo>
                  <a:lnTo>
                    <a:pt x="347240" y="2499816"/>
                  </a:lnTo>
                  <a:lnTo>
                    <a:pt x="376041" y="2533813"/>
                  </a:lnTo>
                  <a:lnTo>
                    <a:pt x="405807" y="2566959"/>
                  </a:lnTo>
                  <a:lnTo>
                    <a:pt x="436515" y="2599234"/>
                  </a:lnTo>
                  <a:lnTo>
                    <a:pt x="468145" y="2630616"/>
                  </a:lnTo>
                  <a:lnTo>
                    <a:pt x="500674" y="2661083"/>
                  </a:lnTo>
                  <a:lnTo>
                    <a:pt x="534083" y="2690615"/>
                  </a:lnTo>
                  <a:lnTo>
                    <a:pt x="568348" y="2719191"/>
                  </a:lnTo>
                  <a:lnTo>
                    <a:pt x="603450" y="2746788"/>
                  </a:lnTo>
                  <a:lnTo>
                    <a:pt x="639366" y="2773387"/>
                  </a:lnTo>
                  <a:lnTo>
                    <a:pt x="676075" y="2798966"/>
                  </a:lnTo>
                  <a:lnTo>
                    <a:pt x="713556" y="2823504"/>
                  </a:lnTo>
                  <a:lnTo>
                    <a:pt x="751788" y="2846979"/>
                  </a:lnTo>
                  <a:lnTo>
                    <a:pt x="790749" y="2869371"/>
                  </a:lnTo>
                  <a:lnTo>
                    <a:pt x="830418" y="2890658"/>
                  </a:lnTo>
                  <a:lnTo>
                    <a:pt x="870773" y="2910818"/>
                  </a:lnTo>
                  <a:lnTo>
                    <a:pt x="911794" y="2929832"/>
                  </a:lnTo>
                  <a:lnTo>
                    <a:pt x="953458" y="2947677"/>
                  </a:lnTo>
                  <a:lnTo>
                    <a:pt x="995745" y="2964333"/>
                  </a:lnTo>
                  <a:lnTo>
                    <a:pt x="1038633" y="2979778"/>
                  </a:lnTo>
                  <a:lnTo>
                    <a:pt x="1082100" y="2993991"/>
                  </a:lnTo>
                  <a:lnTo>
                    <a:pt x="1126126" y="3006951"/>
                  </a:lnTo>
                  <a:lnTo>
                    <a:pt x="1170689" y="3018637"/>
                  </a:lnTo>
                  <a:lnTo>
                    <a:pt x="1215768" y="3029027"/>
                  </a:lnTo>
                  <a:lnTo>
                    <a:pt x="1261340" y="3038101"/>
                  </a:lnTo>
                  <a:lnTo>
                    <a:pt x="1307386" y="3045837"/>
                  </a:lnTo>
                  <a:lnTo>
                    <a:pt x="1353884" y="3052214"/>
                  </a:lnTo>
                  <a:lnTo>
                    <a:pt x="1400812" y="3057210"/>
                  </a:lnTo>
                  <a:lnTo>
                    <a:pt x="1448148" y="3060806"/>
                  </a:lnTo>
                  <a:lnTo>
                    <a:pt x="1495873" y="3062978"/>
                  </a:lnTo>
                  <a:lnTo>
                    <a:pt x="1543963" y="3063707"/>
                  </a:lnTo>
                  <a:lnTo>
                    <a:pt x="1592054" y="3062978"/>
                  </a:lnTo>
                  <a:lnTo>
                    <a:pt x="1639779" y="3060806"/>
                  </a:lnTo>
                  <a:lnTo>
                    <a:pt x="1687116" y="3057210"/>
                  </a:lnTo>
                  <a:lnTo>
                    <a:pt x="1734044" y="3052214"/>
                  </a:lnTo>
                  <a:lnTo>
                    <a:pt x="1780542" y="3045837"/>
                  </a:lnTo>
                  <a:lnTo>
                    <a:pt x="1826588" y="3038101"/>
                  </a:lnTo>
                  <a:lnTo>
                    <a:pt x="1872162" y="3029027"/>
                  </a:lnTo>
                  <a:lnTo>
                    <a:pt x="1917240" y="3018637"/>
                  </a:lnTo>
                  <a:lnTo>
                    <a:pt x="1961804" y="3006951"/>
                  </a:lnTo>
                  <a:lnTo>
                    <a:pt x="2005830" y="2993991"/>
                  </a:lnTo>
                  <a:lnTo>
                    <a:pt x="2049297" y="2979778"/>
                  </a:lnTo>
                  <a:lnTo>
                    <a:pt x="2092185" y="2964333"/>
                  </a:lnTo>
                  <a:lnTo>
                    <a:pt x="2134472" y="2947677"/>
                  </a:lnTo>
                  <a:lnTo>
                    <a:pt x="2176137" y="2929832"/>
                  </a:lnTo>
                  <a:lnTo>
                    <a:pt x="2217157" y="2910818"/>
                  </a:lnTo>
                  <a:lnTo>
                    <a:pt x="2257512" y="2890658"/>
                  </a:lnTo>
                  <a:lnTo>
                    <a:pt x="2297181" y="2869371"/>
                  </a:lnTo>
                  <a:lnTo>
                    <a:pt x="2336142" y="2846979"/>
                  </a:lnTo>
                  <a:lnTo>
                    <a:pt x="2374374" y="2823504"/>
                  </a:lnTo>
                  <a:lnTo>
                    <a:pt x="2411855" y="2798966"/>
                  </a:lnTo>
                  <a:lnTo>
                    <a:pt x="2448565" y="2773387"/>
                  </a:lnTo>
                  <a:lnTo>
                    <a:pt x="2484481" y="2746788"/>
                  </a:lnTo>
                  <a:lnTo>
                    <a:pt x="2519582" y="2719191"/>
                  </a:lnTo>
                  <a:lnTo>
                    <a:pt x="2553848" y="2690615"/>
                  </a:lnTo>
                  <a:lnTo>
                    <a:pt x="2587256" y="2661083"/>
                  </a:lnTo>
                  <a:lnTo>
                    <a:pt x="2619785" y="2630616"/>
                  </a:lnTo>
                  <a:lnTo>
                    <a:pt x="2651415" y="2599234"/>
                  </a:lnTo>
                  <a:lnTo>
                    <a:pt x="2682123" y="2566959"/>
                  </a:lnTo>
                  <a:lnTo>
                    <a:pt x="2711888" y="2533813"/>
                  </a:lnTo>
                  <a:lnTo>
                    <a:pt x="2740689" y="2499816"/>
                  </a:lnTo>
                  <a:lnTo>
                    <a:pt x="2768505" y="2464990"/>
                  </a:lnTo>
                  <a:lnTo>
                    <a:pt x="2795314" y="2429356"/>
                  </a:lnTo>
                  <a:lnTo>
                    <a:pt x="2821095" y="2392934"/>
                  </a:lnTo>
                  <a:lnTo>
                    <a:pt x="2845827" y="2355747"/>
                  </a:lnTo>
                  <a:lnTo>
                    <a:pt x="2869487" y="2317814"/>
                  </a:lnTo>
                  <a:lnTo>
                    <a:pt x="2892056" y="2279159"/>
                  </a:lnTo>
                  <a:lnTo>
                    <a:pt x="2913510" y="2239801"/>
                  </a:lnTo>
                  <a:lnTo>
                    <a:pt x="2933831" y="2199762"/>
                  </a:lnTo>
                  <a:lnTo>
                    <a:pt x="2952994" y="2159063"/>
                  </a:lnTo>
                  <a:lnTo>
                    <a:pt x="2970981" y="2117725"/>
                  </a:lnTo>
                  <a:lnTo>
                    <a:pt x="2987768" y="2075770"/>
                  </a:lnTo>
                  <a:lnTo>
                    <a:pt x="3003335" y="2033219"/>
                  </a:lnTo>
                  <a:lnTo>
                    <a:pt x="3017660" y="1990092"/>
                  </a:lnTo>
                  <a:lnTo>
                    <a:pt x="3030722" y="1946411"/>
                  </a:lnTo>
                  <a:lnTo>
                    <a:pt x="3042501" y="1902197"/>
                  </a:lnTo>
                  <a:lnTo>
                    <a:pt x="3052973" y="1857472"/>
                  </a:lnTo>
                  <a:lnTo>
                    <a:pt x="3062118" y="1812256"/>
                  </a:lnTo>
                  <a:lnTo>
                    <a:pt x="3069915" y="1766571"/>
                  </a:lnTo>
                  <a:lnTo>
                    <a:pt x="3076342" y="1720438"/>
                  </a:lnTo>
                  <a:lnTo>
                    <a:pt x="3081378" y="1673878"/>
                  </a:lnTo>
                  <a:lnTo>
                    <a:pt x="3085002" y="1626912"/>
                  </a:lnTo>
                  <a:lnTo>
                    <a:pt x="3087192" y="1579562"/>
                  </a:lnTo>
                  <a:lnTo>
                    <a:pt x="3087926" y="1531848"/>
                  </a:lnTo>
                  <a:lnTo>
                    <a:pt x="3087192" y="1484135"/>
                  </a:lnTo>
                  <a:lnTo>
                    <a:pt x="3085002" y="1436785"/>
                  </a:lnTo>
                  <a:lnTo>
                    <a:pt x="3081378" y="1389820"/>
                  </a:lnTo>
                  <a:lnTo>
                    <a:pt x="3076342" y="1343260"/>
                  </a:lnTo>
                  <a:lnTo>
                    <a:pt x="3069915" y="1297128"/>
                  </a:lnTo>
                  <a:lnTo>
                    <a:pt x="3062118" y="1251443"/>
                  </a:lnTo>
                  <a:lnTo>
                    <a:pt x="3052973" y="1206228"/>
                  </a:lnTo>
                  <a:lnTo>
                    <a:pt x="3042501" y="1161503"/>
                  </a:lnTo>
                  <a:lnTo>
                    <a:pt x="3030722" y="1117290"/>
                  </a:lnTo>
                  <a:lnTo>
                    <a:pt x="3017660" y="1073609"/>
                  </a:lnTo>
                  <a:lnTo>
                    <a:pt x="3003335" y="1030483"/>
                  </a:lnTo>
                  <a:lnTo>
                    <a:pt x="2987768" y="987932"/>
                  </a:lnTo>
                  <a:lnTo>
                    <a:pt x="2970981" y="945977"/>
                  </a:lnTo>
                  <a:lnTo>
                    <a:pt x="2952994" y="904639"/>
                  </a:lnTo>
                  <a:lnTo>
                    <a:pt x="2933831" y="863941"/>
                  </a:lnTo>
                  <a:lnTo>
                    <a:pt x="2913510" y="823902"/>
                  </a:lnTo>
                  <a:lnTo>
                    <a:pt x="2892056" y="784545"/>
                  </a:lnTo>
                  <a:lnTo>
                    <a:pt x="2869487" y="745889"/>
                  </a:lnTo>
                  <a:lnTo>
                    <a:pt x="2845827" y="707957"/>
                  </a:lnTo>
                  <a:lnTo>
                    <a:pt x="2821095" y="670770"/>
                  </a:lnTo>
                  <a:lnTo>
                    <a:pt x="2795314" y="634349"/>
                  </a:lnTo>
                  <a:lnTo>
                    <a:pt x="2768505" y="598715"/>
                  </a:lnTo>
                  <a:lnTo>
                    <a:pt x="2740689" y="563889"/>
                  </a:lnTo>
                  <a:lnTo>
                    <a:pt x="2711888" y="529892"/>
                  </a:lnTo>
                  <a:lnTo>
                    <a:pt x="2682123" y="496746"/>
                  </a:lnTo>
                  <a:lnTo>
                    <a:pt x="2651415" y="464471"/>
                  </a:lnTo>
                  <a:lnTo>
                    <a:pt x="2619785" y="433090"/>
                  </a:lnTo>
                  <a:lnTo>
                    <a:pt x="2587256" y="402623"/>
                  </a:lnTo>
                  <a:lnTo>
                    <a:pt x="2553848" y="373091"/>
                  </a:lnTo>
                  <a:lnTo>
                    <a:pt x="2519582" y="344515"/>
                  </a:lnTo>
                  <a:lnTo>
                    <a:pt x="2484481" y="316918"/>
                  </a:lnTo>
                  <a:lnTo>
                    <a:pt x="2448565" y="290319"/>
                  </a:lnTo>
                  <a:lnTo>
                    <a:pt x="2411855" y="264740"/>
                  </a:lnTo>
                  <a:lnTo>
                    <a:pt x="2374374" y="240202"/>
                  </a:lnTo>
                  <a:lnTo>
                    <a:pt x="2336142" y="216727"/>
                  </a:lnTo>
                  <a:lnTo>
                    <a:pt x="2297181" y="194336"/>
                  </a:lnTo>
                  <a:lnTo>
                    <a:pt x="2257512" y="173049"/>
                  </a:lnTo>
                  <a:lnTo>
                    <a:pt x="2217157" y="152888"/>
                  </a:lnTo>
                  <a:lnTo>
                    <a:pt x="2176137" y="133874"/>
                  </a:lnTo>
                  <a:lnTo>
                    <a:pt x="2134472" y="116029"/>
                  </a:lnTo>
                  <a:lnTo>
                    <a:pt x="2092185" y="99373"/>
                  </a:lnTo>
                  <a:lnTo>
                    <a:pt x="2049297" y="83928"/>
                  </a:lnTo>
                  <a:lnTo>
                    <a:pt x="2005830" y="69715"/>
                  </a:lnTo>
                  <a:lnTo>
                    <a:pt x="1961804" y="56755"/>
                  </a:lnTo>
                  <a:lnTo>
                    <a:pt x="1917240" y="45070"/>
                  </a:lnTo>
                  <a:lnTo>
                    <a:pt x="1872162" y="34679"/>
                  </a:lnTo>
                  <a:lnTo>
                    <a:pt x="1826588" y="25606"/>
                  </a:lnTo>
                  <a:lnTo>
                    <a:pt x="1780542" y="17870"/>
                  </a:lnTo>
                  <a:lnTo>
                    <a:pt x="1734044" y="11493"/>
                  </a:lnTo>
                  <a:lnTo>
                    <a:pt x="1687116" y="6496"/>
                  </a:lnTo>
                  <a:lnTo>
                    <a:pt x="1639779" y="2901"/>
                  </a:lnTo>
                  <a:lnTo>
                    <a:pt x="1592054" y="728"/>
                  </a:lnTo>
                  <a:lnTo>
                    <a:pt x="1543963" y="0"/>
                  </a:lnTo>
                  <a:close/>
                </a:path>
              </a:pathLst>
            </a:custGeom>
            <a:solidFill>
              <a:srgbClr val="A3FFE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13248358" y="5485718"/>
              <a:ext cx="1917700" cy="1902460"/>
            </a:xfrm>
            <a:custGeom>
              <a:avLst/>
              <a:gdLst/>
              <a:ahLst/>
              <a:cxnLst/>
              <a:rect l="l" t="t" r="r" b="b"/>
              <a:pathLst>
                <a:path w="1917700" h="1902459">
                  <a:moveTo>
                    <a:pt x="958756" y="0"/>
                  </a:moveTo>
                  <a:lnTo>
                    <a:pt x="910904" y="1164"/>
                  </a:lnTo>
                  <a:lnTo>
                    <a:pt x="863659" y="4620"/>
                  </a:lnTo>
                  <a:lnTo>
                    <a:pt x="817076" y="10313"/>
                  </a:lnTo>
                  <a:lnTo>
                    <a:pt x="771211" y="18190"/>
                  </a:lnTo>
                  <a:lnTo>
                    <a:pt x="726118" y="28195"/>
                  </a:lnTo>
                  <a:lnTo>
                    <a:pt x="681852" y="40274"/>
                  </a:lnTo>
                  <a:lnTo>
                    <a:pt x="638468" y="54372"/>
                  </a:lnTo>
                  <a:lnTo>
                    <a:pt x="596021" y="70436"/>
                  </a:lnTo>
                  <a:lnTo>
                    <a:pt x="554566" y="88410"/>
                  </a:lnTo>
                  <a:lnTo>
                    <a:pt x="514157" y="108239"/>
                  </a:lnTo>
                  <a:lnTo>
                    <a:pt x="474850" y="129871"/>
                  </a:lnTo>
                  <a:lnTo>
                    <a:pt x="436700" y="153249"/>
                  </a:lnTo>
                  <a:lnTo>
                    <a:pt x="399762" y="178320"/>
                  </a:lnTo>
                  <a:lnTo>
                    <a:pt x="364089" y="205028"/>
                  </a:lnTo>
                  <a:lnTo>
                    <a:pt x="329739" y="233321"/>
                  </a:lnTo>
                  <a:lnTo>
                    <a:pt x="296764" y="263142"/>
                  </a:lnTo>
                  <a:lnTo>
                    <a:pt x="265221" y="294438"/>
                  </a:lnTo>
                  <a:lnTo>
                    <a:pt x="235164" y="327153"/>
                  </a:lnTo>
                  <a:lnTo>
                    <a:pt x="206648" y="361234"/>
                  </a:lnTo>
                  <a:lnTo>
                    <a:pt x="179728" y="396627"/>
                  </a:lnTo>
                  <a:lnTo>
                    <a:pt x="154459" y="433275"/>
                  </a:lnTo>
                  <a:lnTo>
                    <a:pt x="130896" y="471126"/>
                  </a:lnTo>
                  <a:lnTo>
                    <a:pt x="109094" y="510124"/>
                  </a:lnTo>
                  <a:lnTo>
                    <a:pt x="89108" y="550215"/>
                  </a:lnTo>
                  <a:lnTo>
                    <a:pt x="70992" y="591345"/>
                  </a:lnTo>
                  <a:lnTo>
                    <a:pt x="54802" y="633458"/>
                  </a:lnTo>
                  <a:lnTo>
                    <a:pt x="40592" y="676501"/>
                  </a:lnTo>
                  <a:lnTo>
                    <a:pt x="28417" y="720419"/>
                  </a:lnTo>
                  <a:lnTo>
                    <a:pt x="18333" y="765158"/>
                  </a:lnTo>
                  <a:lnTo>
                    <a:pt x="10395" y="810662"/>
                  </a:lnTo>
                  <a:lnTo>
                    <a:pt x="4656" y="856878"/>
                  </a:lnTo>
                  <a:lnTo>
                    <a:pt x="1173" y="903752"/>
                  </a:lnTo>
                  <a:lnTo>
                    <a:pt x="0" y="951227"/>
                  </a:lnTo>
                  <a:lnTo>
                    <a:pt x="1173" y="998703"/>
                  </a:lnTo>
                  <a:lnTo>
                    <a:pt x="4656" y="1045576"/>
                  </a:lnTo>
                  <a:lnTo>
                    <a:pt x="10395" y="1091792"/>
                  </a:lnTo>
                  <a:lnTo>
                    <a:pt x="18333" y="1137297"/>
                  </a:lnTo>
                  <a:lnTo>
                    <a:pt x="28417" y="1182036"/>
                  </a:lnTo>
                  <a:lnTo>
                    <a:pt x="40592" y="1225954"/>
                  </a:lnTo>
                  <a:lnTo>
                    <a:pt x="54802" y="1268997"/>
                  </a:lnTo>
                  <a:lnTo>
                    <a:pt x="70992" y="1311111"/>
                  </a:lnTo>
                  <a:lnTo>
                    <a:pt x="89108" y="1352241"/>
                  </a:lnTo>
                  <a:lnTo>
                    <a:pt x="109094" y="1392333"/>
                  </a:lnTo>
                  <a:lnTo>
                    <a:pt x="130896" y="1431331"/>
                  </a:lnTo>
                  <a:lnTo>
                    <a:pt x="154459" y="1469182"/>
                  </a:lnTo>
                  <a:lnTo>
                    <a:pt x="179728" y="1505831"/>
                  </a:lnTo>
                  <a:lnTo>
                    <a:pt x="206648" y="1541224"/>
                  </a:lnTo>
                  <a:lnTo>
                    <a:pt x="235164" y="1575305"/>
                  </a:lnTo>
                  <a:lnTo>
                    <a:pt x="265221" y="1608022"/>
                  </a:lnTo>
                  <a:lnTo>
                    <a:pt x="296764" y="1639318"/>
                  </a:lnTo>
                  <a:lnTo>
                    <a:pt x="329739" y="1669139"/>
                  </a:lnTo>
                  <a:lnTo>
                    <a:pt x="364089" y="1697432"/>
                  </a:lnTo>
                  <a:lnTo>
                    <a:pt x="399762" y="1724141"/>
                  </a:lnTo>
                  <a:lnTo>
                    <a:pt x="436700" y="1749213"/>
                  </a:lnTo>
                  <a:lnTo>
                    <a:pt x="474850" y="1772591"/>
                  </a:lnTo>
                  <a:lnTo>
                    <a:pt x="514157" y="1794223"/>
                  </a:lnTo>
                  <a:lnTo>
                    <a:pt x="554566" y="1814053"/>
                  </a:lnTo>
                  <a:lnTo>
                    <a:pt x="596021" y="1832027"/>
                  </a:lnTo>
                  <a:lnTo>
                    <a:pt x="638468" y="1848091"/>
                  </a:lnTo>
                  <a:lnTo>
                    <a:pt x="681852" y="1862190"/>
                  </a:lnTo>
                  <a:lnTo>
                    <a:pt x="726118" y="1874269"/>
                  </a:lnTo>
                  <a:lnTo>
                    <a:pt x="771211" y="1884274"/>
                  </a:lnTo>
                  <a:lnTo>
                    <a:pt x="817076" y="1892151"/>
                  </a:lnTo>
                  <a:lnTo>
                    <a:pt x="863659" y="1897845"/>
                  </a:lnTo>
                  <a:lnTo>
                    <a:pt x="910904" y="1901301"/>
                  </a:lnTo>
                  <a:lnTo>
                    <a:pt x="958756" y="1902465"/>
                  </a:lnTo>
                  <a:lnTo>
                    <a:pt x="1006607" y="1901301"/>
                  </a:lnTo>
                  <a:lnTo>
                    <a:pt x="1053851" y="1897845"/>
                  </a:lnTo>
                  <a:lnTo>
                    <a:pt x="1100432" y="1892151"/>
                  </a:lnTo>
                  <a:lnTo>
                    <a:pt x="1146297" y="1884274"/>
                  </a:lnTo>
                  <a:lnTo>
                    <a:pt x="1191389" y="1874269"/>
                  </a:lnTo>
                  <a:lnTo>
                    <a:pt x="1235655" y="1862190"/>
                  </a:lnTo>
                  <a:lnTo>
                    <a:pt x="1279038" y="1848091"/>
                  </a:lnTo>
                  <a:lnTo>
                    <a:pt x="1321485" y="1832027"/>
                  </a:lnTo>
                  <a:lnTo>
                    <a:pt x="1362939" y="1814053"/>
                  </a:lnTo>
                  <a:lnTo>
                    <a:pt x="1403347" y="1794223"/>
                  </a:lnTo>
                  <a:lnTo>
                    <a:pt x="1442654" y="1772591"/>
                  </a:lnTo>
                  <a:lnTo>
                    <a:pt x="1480803" y="1749213"/>
                  </a:lnTo>
                  <a:lnTo>
                    <a:pt x="1517742" y="1724141"/>
                  </a:lnTo>
                  <a:lnTo>
                    <a:pt x="1553413" y="1697432"/>
                  </a:lnTo>
                  <a:lnTo>
                    <a:pt x="1587764" y="1669139"/>
                  </a:lnTo>
                  <a:lnTo>
                    <a:pt x="1620738" y="1639318"/>
                  </a:lnTo>
                  <a:lnTo>
                    <a:pt x="1652281" y="1608022"/>
                  </a:lnTo>
                  <a:lnTo>
                    <a:pt x="1682338" y="1575305"/>
                  </a:lnTo>
                  <a:lnTo>
                    <a:pt x="1710853" y="1541224"/>
                  </a:lnTo>
                  <a:lnTo>
                    <a:pt x="1737773" y="1505831"/>
                  </a:lnTo>
                  <a:lnTo>
                    <a:pt x="1763042" y="1469182"/>
                  </a:lnTo>
                  <a:lnTo>
                    <a:pt x="1786605" y="1431331"/>
                  </a:lnTo>
                  <a:lnTo>
                    <a:pt x="1808407" y="1392333"/>
                  </a:lnTo>
                  <a:lnTo>
                    <a:pt x="1828393" y="1352241"/>
                  </a:lnTo>
                  <a:lnTo>
                    <a:pt x="1846509" y="1311111"/>
                  </a:lnTo>
                  <a:lnTo>
                    <a:pt x="1862699" y="1268997"/>
                  </a:lnTo>
                  <a:lnTo>
                    <a:pt x="1876909" y="1225954"/>
                  </a:lnTo>
                  <a:lnTo>
                    <a:pt x="1889083" y="1182036"/>
                  </a:lnTo>
                  <a:lnTo>
                    <a:pt x="1899167" y="1137297"/>
                  </a:lnTo>
                  <a:lnTo>
                    <a:pt x="1907106" y="1091792"/>
                  </a:lnTo>
                  <a:lnTo>
                    <a:pt x="1912845" y="1045576"/>
                  </a:lnTo>
                  <a:lnTo>
                    <a:pt x="1916328" y="998703"/>
                  </a:lnTo>
                  <a:lnTo>
                    <a:pt x="1917501" y="951227"/>
                  </a:lnTo>
                  <a:lnTo>
                    <a:pt x="1916328" y="903752"/>
                  </a:lnTo>
                  <a:lnTo>
                    <a:pt x="1912845" y="856878"/>
                  </a:lnTo>
                  <a:lnTo>
                    <a:pt x="1907106" y="810662"/>
                  </a:lnTo>
                  <a:lnTo>
                    <a:pt x="1899167" y="765158"/>
                  </a:lnTo>
                  <a:lnTo>
                    <a:pt x="1889083" y="720419"/>
                  </a:lnTo>
                  <a:lnTo>
                    <a:pt x="1876909" y="676501"/>
                  </a:lnTo>
                  <a:lnTo>
                    <a:pt x="1862699" y="633458"/>
                  </a:lnTo>
                  <a:lnTo>
                    <a:pt x="1846509" y="591345"/>
                  </a:lnTo>
                  <a:lnTo>
                    <a:pt x="1828393" y="550215"/>
                  </a:lnTo>
                  <a:lnTo>
                    <a:pt x="1808407" y="510124"/>
                  </a:lnTo>
                  <a:lnTo>
                    <a:pt x="1786605" y="471126"/>
                  </a:lnTo>
                  <a:lnTo>
                    <a:pt x="1763042" y="433275"/>
                  </a:lnTo>
                  <a:lnTo>
                    <a:pt x="1737773" y="396627"/>
                  </a:lnTo>
                  <a:lnTo>
                    <a:pt x="1710853" y="361234"/>
                  </a:lnTo>
                  <a:lnTo>
                    <a:pt x="1682338" y="327153"/>
                  </a:lnTo>
                  <a:lnTo>
                    <a:pt x="1652281" y="294438"/>
                  </a:lnTo>
                  <a:lnTo>
                    <a:pt x="1620738" y="263142"/>
                  </a:lnTo>
                  <a:lnTo>
                    <a:pt x="1587764" y="233321"/>
                  </a:lnTo>
                  <a:lnTo>
                    <a:pt x="1553413" y="205028"/>
                  </a:lnTo>
                  <a:lnTo>
                    <a:pt x="1517742" y="178320"/>
                  </a:lnTo>
                  <a:lnTo>
                    <a:pt x="1480803" y="153249"/>
                  </a:lnTo>
                  <a:lnTo>
                    <a:pt x="1442654" y="129871"/>
                  </a:lnTo>
                  <a:lnTo>
                    <a:pt x="1403347" y="108239"/>
                  </a:lnTo>
                  <a:lnTo>
                    <a:pt x="1362939" y="88410"/>
                  </a:lnTo>
                  <a:lnTo>
                    <a:pt x="1321485" y="70436"/>
                  </a:lnTo>
                  <a:lnTo>
                    <a:pt x="1279038" y="54372"/>
                  </a:lnTo>
                  <a:lnTo>
                    <a:pt x="1235655" y="40274"/>
                  </a:lnTo>
                  <a:lnTo>
                    <a:pt x="1191389" y="28195"/>
                  </a:lnTo>
                  <a:lnTo>
                    <a:pt x="1146297" y="18190"/>
                  </a:lnTo>
                  <a:lnTo>
                    <a:pt x="1100432" y="10313"/>
                  </a:lnTo>
                  <a:lnTo>
                    <a:pt x="1053851" y="4620"/>
                  </a:lnTo>
                  <a:lnTo>
                    <a:pt x="1006607" y="1164"/>
                  </a:lnTo>
                  <a:lnTo>
                    <a:pt x="958756" y="0"/>
                  </a:lnTo>
                  <a:close/>
                </a:path>
              </a:pathLst>
            </a:custGeom>
            <a:solidFill>
              <a:srgbClr val="03FFB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13911288" y="6094050"/>
              <a:ext cx="2611755" cy="2591435"/>
            </a:xfrm>
            <a:custGeom>
              <a:avLst/>
              <a:gdLst/>
              <a:ahLst/>
              <a:cxnLst/>
              <a:rect l="l" t="t" r="r" b="b"/>
              <a:pathLst>
                <a:path w="2611755" h="2591434">
                  <a:moveTo>
                    <a:pt x="2611755" y="2417114"/>
                  </a:moveTo>
                  <a:lnTo>
                    <a:pt x="1470863" y="1285189"/>
                  </a:lnTo>
                  <a:lnTo>
                    <a:pt x="2460079" y="1024953"/>
                  </a:lnTo>
                  <a:lnTo>
                    <a:pt x="0" y="0"/>
                  </a:lnTo>
                  <a:lnTo>
                    <a:pt x="1032891" y="2440940"/>
                  </a:lnTo>
                  <a:lnTo>
                    <a:pt x="1295323" y="1459318"/>
                  </a:lnTo>
                  <a:lnTo>
                    <a:pt x="2436241" y="2591270"/>
                  </a:lnTo>
                  <a:lnTo>
                    <a:pt x="2611755" y="2417114"/>
                  </a:lnTo>
                  <a:close/>
                </a:path>
              </a:pathLst>
            </a:custGeom>
            <a:solidFill>
              <a:srgbClr val="0D1CD1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3" name="object 33"/>
          <p:cNvSpPr/>
          <p:nvPr/>
        </p:nvSpPr>
        <p:spPr>
          <a:xfrm>
            <a:off x="14398896" y="4319531"/>
            <a:ext cx="255904" cy="252729"/>
          </a:xfrm>
          <a:custGeom>
            <a:avLst/>
            <a:gdLst/>
            <a:ahLst/>
            <a:cxnLst/>
            <a:rect l="l" t="t" r="r" b="b"/>
            <a:pathLst>
              <a:path w="255905" h="252729">
                <a:moveTo>
                  <a:pt x="127702" y="0"/>
                </a:moveTo>
                <a:lnTo>
                  <a:pt x="77998" y="9919"/>
                </a:lnTo>
                <a:lnTo>
                  <a:pt x="37405" y="36970"/>
                </a:lnTo>
                <a:lnTo>
                  <a:pt x="10036" y="77092"/>
                </a:lnTo>
                <a:lnTo>
                  <a:pt x="0" y="126226"/>
                </a:lnTo>
                <a:lnTo>
                  <a:pt x="10036" y="175354"/>
                </a:lnTo>
                <a:lnTo>
                  <a:pt x="37405" y="215473"/>
                </a:lnTo>
                <a:lnTo>
                  <a:pt x="77998" y="242523"/>
                </a:lnTo>
                <a:lnTo>
                  <a:pt x="127702" y="252442"/>
                </a:lnTo>
                <a:lnTo>
                  <a:pt x="177412" y="242523"/>
                </a:lnTo>
                <a:lnTo>
                  <a:pt x="218003" y="215473"/>
                </a:lnTo>
                <a:lnTo>
                  <a:pt x="245370" y="175354"/>
                </a:lnTo>
                <a:lnTo>
                  <a:pt x="255405" y="126226"/>
                </a:lnTo>
                <a:lnTo>
                  <a:pt x="245370" y="77092"/>
                </a:lnTo>
                <a:lnTo>
                  <a:pt x="218003" y="36970"/>
                </a:lnTo>
                <a:lnTo>
                  <a:pt x="177412" y="9919"/>
                </a:lnTo>
                <a:lnTo>
                  <a:pt x="127702" y="0"/>
                </a:lnTo>
                <a:close/>
              </a:path>
            </a:pathLst>
          </a:custGeom>
          <a:solidFill>
            <a:srgbClr val="03FFB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14952045" y="4601379"/>
            <a:ext cx="151932" cy="15025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07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dirty="0" spc="5"/>
              <a:t>Projekt</a:t>
            </a:r>
            <a:r>
              <a:rPr dirty="0" spc="15"/>
              <a:t> </a:t>
            </a:r>
            <a:r>
              <a:rPr dirty="0" spc="5"/>
              <a:t>współfinansowany</a:t>
            </a:r>
            <a:r>
              <a:rPr dirty="0" spc="20"/>
              <a:t> </a:t>
            </a:r>
            <a:r>
              <a:rPr dirty="0" spc="-5"/>
              <a:t>ze</a:t>
            </a:r>
            <a:r>
              <a:rPr dirty="0" spc="20"/>
              <a:t> </a:t>
            </a:r>
            <a:r>
              <a:rPr dirty="0"/>
              <a:t>środków</a:t>
            </a:r>
            <a:r>
              <a:rPr dirty="0" spc="15"/>
              <a:t> </a:t>
            </a:r>
            <a:r>
              <a:rPr dirty="0" spc="5"/>
              <a:t>Narodowego</a:t>
            </a:r>
            <a:r>
              <a:rPr dirty="0" spc="20"/>
              <a:t> </a:t>
            </a:r>
            <a:r>
              <a:rPr dirty="0" spc="10"/>
              <a:t>Programu</a:t>
            </a:r>
            <a:r>
              <a:rPr dirty="0" spc="20"/>
              <a:t> </a:t>
            </a:r>
            <a:r>
              <a:rPr dirty="0" spc="-5"/>
              <a:t>Zdrowia</a:t>
            </a:r>
            <a:r>
              <a:rPr dirty="0" spc="15"/>
              <a:t> </a:t>
            </a:r>
            <a:r>
              <a:rPr dirty="0" spc="10"/>
              <a:t>na</a:t>
            </a:r>
            <a:r>
              <a:rPr dirty="0" spc="20"/>
              <a:t> </a:t>
            </a:r>
            <a:r>
              <a:rPr dirty="0"/>
              <a:t>lata</a:t>
            </a:r>
            <a:r>
              <a:rPr dirty="0" spc="20"/>
              <a:t> </a:t>
            </a:r>
            <a:r>
              <a:rPr dirty="0" spc="-15"/>
              <a:t>2016-2020</a:t>
            </a:r>
            <a:r>
              <a:rPr dirty="0" spc="20"/>
              <a:t> </a:t>
            </a:r>
            <a:r>
              <a:rPr dirty="0"/>
              <a:t>przekazanych</a:t>
            </a:r>
            <a:r>
              <a:rPr dirty="0" spc="15"/>
              <a:t> </a:t>
            </a:r>
            <a:r>
              <a:rPr dirty="0" spc="-5"/>
              <a:t>przez</a:t>
            </a:r>
            <a:r>
              <a:rPr dirty="0" spc="20"/>
              <a:t> </a:t>
            </a:r>
            <a:r>
              <a:rPr dirty="0" spc="5"/>
              <a:t>Ministerstwo</a:t>
            </a:r>
            <a:r>
              <a:rPr dirty="0" spc="20"/>
              <a:t> </a:t>
            </a:r>
            <a:r>
              <a:rPr dirty="0"/>
              <a:t>Edukacji</a:t>
            </a:r>
            <a:r>
              <a:rPr dirty="0" spc="15"/>
              <a:t> </a:t>
            </a:r>
            <a:r>
              <a:rPr dirty="0"/>
              <a:t>Narodowej.</a:t>
            </a:r>
            <a:r>
              <a:rPr dirty="0" spc="20"/>
              <a:t> </a:t>
            </a:r>
            <a:r>
              <a:rPr dirty="0" spc="5"/>
              <a:t>Wszystkie</a:t>
            </a:r>
            <a:r>
              <a:rPr dirty="0" spc="20"/>
              <a:t> </a:t>
            </a:r>
            <a:r>
              <a:rPr dirty="0"/>
              <a:t>materiały</a:t>
            </a:r>
            <a:r>
              <a:rPr dirty="0" spc="20"/>
              <a:t> </a:t>
            </a:r>
            <a:r>
              <a:rPr dirty="0" spc="5"/>
              <a:t>dostępne</a:t>
            </a:r>
            <a:r>
              <a:rPr dirty="0" spc="15"/>
              <a:t> </a:t>
            </a:r>
            <a:r>
              <a:rPr dirty="0" spc="10"/>
              <a:t>na</a:t>
            </a:r>
            <a:r>
              <a:rPr dirty="0" spc="20"/>
              <a:t> </a:t>
            </a:r>
            <a:r>
              <a:rPr dirty="0" spc="5"/>
              <a:t>stronie</a:t>
            </a:r>
            <a:r>
              <a:rPr dirty="0" spc="20"/>
              <a:t> </a:t>
            </a:r>
            <a:r>
              <a:rPr dirty="0" spc="5"/>
              <a:t>udostępnione</a:t>
            </a:r>
            <a:r>
              <a:rPr dirty="0" spc="15"/>
              <a:t> </a:t>
            </a:r>
            <a:r>
              <a:rPr dirty="0" spc="10"/>
              <a:t>są</a:t>
            </a:r>
            <a:r>
              <a:rPr dirty="0" spc="20"/>
              <a:t> </a:t>
            </a:r>
            <a:r>
              <a:rPr dirty="0" spc="10"/>
              <a:t>na</a:t>
            </a:r>
            <a:r>
              <a:rPr dirty="0" spc="20"/>
              <a:t> </a:t>
            </a:r>
            <a:r>
              <a:rPr dirty="0" spc="-5"/>
              <a:t>licencji</a:t>
            </a:r>
            <a:r>
              <a:rPr dirty="0" spc="15"/>
              <a:t> </a:t>
            </a:r>
            <a:r>
              <a:rPr dirty="0" spc="5"/>
              <a:t>Creative</a:t>
            </a:r>
            <a:r>
              <a:rPr dirty="0" spc="20"/>
              <a:t> </a:t>
            </a:r>
            <a:r>
              <a:rPr dirty="0" spc="10"/>
              <a:t>Commons</a:t>
            </a:r>
            <a:r>
              <a:rPr dirty="0" spc="20"/>
              <a:t> </a:t>
            </a:r>
            <a:r>
              <a:rPr dirty="0" spc="10"/>
              <a:t>-</a:t>
            </a:r>
            <a:r>
              <a:rPr dirty="0" spc="20"/>
              <a:t> </a:t>
            </a:r>
            <a:r>
              <a:rPr dirty="0" spc="5"/>
              <a:t>Uznanie</a:t>
            </a:r>
            <a:r>
              <a:rPr dirty="0" spc="15"/>
              <a:t> </a:t>
            </a:r>
            <a:r>
              <a:rPr dirty="0"/>
              <a:t>Autorstwa</a:t>
            </a:r>
            <a:r>
              <a:rPr dirty="0" spc="20"/>
              <a:t> </a:t>
            </a:r>
            <a:r>
              <a:rPr dirty="0" spc="10"/>
              <a:t>-</a:t>
            </a:r>
            <a:r>
              <a:rPr dirty="0" spc="20"/>
              <a:t> </a:t>
            </a:r>
            <a:r>
              <a:rPr dirty="0" spc="10"/>
              <a:t>Na</a:t>
            </a:r>
            <a:r>
              <a:rPr dirty="0" spc="15"/>
              <a:t> </a:t>
            </a:r>
            <a:r>
              <a:rPr dirty="0"/>
              <a:t>tych</a:t>
            </a:r>
            <a:r>
              <a:rPr dirty="0" spc="20"/>
              <a:t> </a:t>
            </a:r>
            <a:r>
              <a:rPr dirty="0" spc="5"/>
              <a:t>samych</a:t>
            </a:r>
            <a:r>
              <a:rPr dirty="0" spc="20"/>
              <a:t> </a:t>
            </a:r>
            <a:r>
              <a:rPr dirty="0" spc="5"/>
              <a:t>zasadach</a:t>
            </a:r>
            <a:r>
              <a:rPr dirty="0" spc="20"/>
              <a:t> </a:t>
            </a:r>
            <a:r>
              <a:rPr dirty="0" spc="10"/>
              <a:t>4.0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37665" y="10652470"/>
            <a:ext cx="821690" cy="260350"/>
            <a:chOff x="837665" y="10652470"/>
            <a:chExt cx="821690" cy="260350"/>
          </a:xfrm>
        </p:grpSpPr>
        <p:sp>
          <p:nvSpPr>
            <p:cNvPr id="3" name="object 3"/>
            <p:cNvSpPr/>
            <p:nvPr/>
          </p:nvSpPr>
          <p:spPr>
            <a:xfrm>
              <a:off x="902736" y="10752583"/>
              <a:ext cx="23967" cy="1135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869121" y="10683075"/>
              <a:ext cx="176249" cy="19972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961373" y="10734385"/>
              <a:ext cx="35981" cy="2904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016519" y="10761040"/>
              <a:ext cx="30480" cy="10795"/>
            </a:xfrm>
            <a:custGeom>
              <a:avLst/>
              <a:gdLst/>
              <a:ahLst/>
              <a:cxnLst/>
              <a:rect l="l" t="t" r="r" b="b"/>
              <a:pathLst>
                <a:path w="30480" h="10795">
                  <a:moveTo>
                    <a:pt x="0" y="0"/>
                  </a:moveTo>
                  <a:lnTo>
                    <a:pt x="146" y="240"/>
                  </a:lnTo>
                  <a:lnTo>
                    <a:pt x="691" y="2680"/>
                  </a:lnTo>
                  <a:lnTo>
                    <a:pt x="13447" y="8109"/>
                  </a:lnTo>
                  <a:lnTo>
                    <a:pt x="20797" y="10182"/>
                  </a:lnTo>
                  <a:lnTo>
                    <a:pt x="25528" y="9138"/>
                  </a:lnTo>
                  <a:lnTo>
                    <a:pt x="26821" y="8103"/>
                  </a:lnTo>
                  <a:lnTo>
                    <a:pt x="17930" y="8103"/>
                  </a:lnTo>
                  <a:lnTo>
                    <a:pt x="11272" y="5744"/>
                  </a:lnTo>
                  <a:lnTo>
                    <a:pt x="0" y="0"/>
                  </a:lnTo>
                  <a:close/>
                </a:path>
                <a:path w="30480" h="10795">
                  <a:moveTo>
                    <a:pt x="27842" y="4261"/>
                  </a:moveTo>
                  <a:lnTo>
                    <a:pt x="22583" y="7475"/>
                  </a:lnTo>
                  <a:lnTo>
                    <a:pt x="17930" y="8103"/>
                  </a:lnTo>
                  <a:lnTo>
                    <a:pt x="26821" y="8103"/>
                  </a:lnTo>
                  <a:lnTo>
                    <a:pt x="30428" y="5214"/>
                  </a:lnTo>
                  <a:lnTo>
                    <a:pt x="27842" y="4261"/>
                  </a:lnTo>
                  <a:close/>
                </a:path>
              </a:pathLst>
            </a:custGeom>
            <a:solidFill>
              <a:srgbClr val="C7C7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015054" y="10763901"/>
              <a:ext cx="30480" cy="17145"/>
            </a:xfrm>
            <a:custGeom>
              <a:avLst/>
              <a:gdLst/>
              <a:ahLst/>
              <a:cxnLst/>
              <a:rect l="l" t="t" r="r" b="b"/>
              <a:pathLst>
                <a:path w="30480" h="17145">
                  <a:moveTo>
                    <a:pt x="2209" y="0"/>
                  </a:moveTo>
                  <a:lnTo>
                    <a:pt x="2460" y="1727"/>
                  </a:lnTo>
                  <a:lnTo>
                    <a:pt x="0" y="2502"/>
                  </a:lnTo>
                  <a:lnTo>
                    <a:pt x="439" y="3162"/>
                  </a:lnTo>
                  <a:lnTo>
                    <a:pt x="14345" y="11580"/>
                  </a:lnTo>
                  <a:lnTo>
                    <a:pt x="18009" y="13277"/>
                  </a:lnTo>
                  <a:lnTo>
                    <a:pt x="25622" y="16879"/>
                  </a:lnTo>
                  <a:lnTo>
                    <a:pt x="28806" y="13277"/>
                  </a:lnTo>
                  <a:lnTo>
                    <a:pt x="27234" y="13277"/>
                  </a:lnTo>
                  <a:lnTo>
                    <a:pt x="22491" y="11360"/>
                  </a:lnTo>
                  <a:lnTo>
                    <a:pt x="18271" y="9748"/>
                  </a:lnTo>
                  <a:lnTo>
                    <a:pt x="9004" y="4010"/>
                  </a:lnTo>
                  <a:lnTo>
                    <a:pt x="2209" y="0"/>
                  </a:lnTo>
                  <a:close/>
                </a:path>
                <a:path w="30480" h="17145">
                  <a:moveTo>
                    <a:pt x="30177" y="11727"/>
                  </a:moveTo>
                  <a:lnTo>
                    <a:pt x="27234" y="13277"/>
                  </a:lnTo>
                  <a:lnTo>
                    <a:pt x="28806" y="13277"/>
                  </a:lnTo>
                  <a:lnTo>
                    <a:pt x="30177" y="11727"/>
                  </a:lnTo>
                  <a:close/>
                </a:path>
              </a:pathLst>
            </a:custGeom>
            <a:solidFill>
              <a:srgbClr val="E3E3E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015054" y="10763901"/>
              <a:ext cx="30480" cy="17145"/>
            </a:xfrm>
            <a:custGeom>
              <a:avLst/>
              <a:gdLst/>
              <a:ahLst/>
              <a:cxnLst/>
              <a:rect l="l" t="t" r="r" b="b"/>
              <a:pathLst>
                <a:path w="30480" h="17145">
                  <a:moveTo>
                    <a:pt x="0" y="2502"/>
                  </a:moveTo>
                  <a:lnTo>
                    <a:pt x="439" y="3162"/>
                  </a:lnTo>
                  <a:lnTo>
                    <a:pt x="14345" y="11580"/>
                  </a:lnTo>
                  <a:lnTo>
                    <a:pt x="16167" y="12428"/>
                  </a:lnTo>
                  <a:lnTo>
                    <a:pt x="18009" y="13277"/>
                  </a:lnTo>
                  <a:lnTo>
                    <a:pt x="25622" y="16879"/>
                  </a:lnTo>
                  <a:lnTo>
                    <a:pt x="30177" y="11727"/>
                  </a:lnTo>
                  <a:lnTo>
                    <a:pt x="27234" y="13277"/>
                  </a:lnTo>
                  <a:lnTo>
                    <a:pt x="22491" y="11360"/>
                  </a:lnTo>
                  <a:lnTo>
                    <a:pt x="18271" y="9748"/>
                  </a:lnTo>
                  <a:lnTo>
                    <a:pt x="13633" y="6879"/>
                  </a:lnTo>
                  <a:lnTo>
                    <a:pt x="9004" y="4010"/>
                  </a:lnTo>
                  <a:lnTo>
                    <a:pt x="2209" y="0"/>
                  </a:lnTo>
                  <a:lnTo>
                    <a:pt x="2460" y="1727"/>
                  </a:lnTo>
                  <a:lnTo>
                    <a:pt x="0" y="2502"/>
                  </a:lnTo>
                  <a:close/>
                </a:path>
              </a:pathLst>
            </a:custGeom>
            <a:ln w="3175">
              <a:solidFill>
                <a:srgbClr val="E3E3E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841972" y="10684996"/>
              <a:ext cx="90577" cy="14076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894391" y="10738835"/>
              <a:ext cx="27685" cy="2073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871321" y="10842771"/>
              <a:ext cx="153035" cy="32384"/>
            </a:xfrm>
            <a:custGeom>
              <a:avLst/>
              <a:gdLst/>
              <a:ahLst/>
              <a:cxnLst/>
              <a:rect l="l" t="t" r="r" b="b"/>
              <a:pathLst>
                <a:path w="153034" h="32384">
                  <a:moveTo>
                    <a:pt x="7835" y="24930"/>
                  </a:moveTo>
                  <a:lnTo>
                    <a:pt x="7556" y="24206"/>
                  </a:lnTo>
                  <a:lnTo>
                    <a:pt x="6819" y="23622"/>
                  </a:lnTo>
                  <a:lnTo>
                    <a:pt x="6159" y="21653"/>
                  </a:lnTo>
                  <a:lnTo>
                    <a:pt x="6337" y="20548"/>
                  </a:lnTo>
                  <a:lnTo>
                    <a:pt x="5994" y="19342"/>
                  </a:lnTo>
                  <a:lnTo>
                    <a:pt x="3670" y="20548"/>
                  </a:lnTo>
                  <a:lnTo>
                    <a:pt x="0" y="19570"/>
                  </a:lnTo>
                  <a:lnTo>
                    <a:pt x="254" y="21564"/>
                  </a:lnTo>
                  <a:lnTo>
                    <a:pt x="1701" y="22796"/>
                  </a:lnTo>
                  <a:lnTo>
                    <a:pt x="4457" y="24396"/>
                  </a:lnTo>
                  <a:lnTo>
                    <a:pt x="6096" y="24993"/>
                  </a:lnTo>
                  <a:lnTo>
                    <a:pt x="7835" y="24930"/>
                  </a:lnTo>
                  <a:close/>
                </a:path>
                <a:path w="153034" h="32384">
                  <a:moveTo>
                    <a:pt x="19558" y="29298"/>
                  </a:moveTo>
                  <a:lnTo>
                    <a:pt x="18630" y="28892"/>
                  </a:lnTo>
                  <a:lnTo>
                    <a:pt x="16408" y="27178"/>
                  </a:lnTo>
                  <a:lnTo>
                    <a:pt x="16268" y="25819"/>
                  </a:lnTo>
                  <a:lnTo>
                    <a:pt x="13893" y="28041"/>
                  </a:lnTo>
                  <a:lnTo>
                    <a:pt x="10934" y="27457"/>
                  </a:lnTo>
                  <a:lnTo>
                    <a:pt x="11506" y="30391"/>
                  </a:lnTo>
                  <a:lnTo>
                    <a:pt x="17526" y="32067"/>
                  </a:lnTo>
                  <a:lnTo>
                    <a:pt x="19558" y="29298"/>
                  </a:lnTo>
                  <a:close/>
                </a:path>
                <a:path w="153034" h="32384">
                  <a:moveTo>
                    <a:pt x="37274" y="21513"/>
                  </a:moveTo>
                  <a:lnTo>
                    <a:pt x="36918" y="18072"/>
                  </a:lnTo>
                  <a:lnTo>
                    <a:pt x="36703" y="17932"/>
                  </a:lnTo>
                  <a:lnTo>
                    <a:pt x="35039" y="17932"/>
                  </a:lnTo>
                  <a:lnTo>
                    <a:pt x="32359" y="17932"/>
                  </a:lnTo>
                  <a:lnTo>
                    <a:pt x="32016" y="17195"/>
                  </a:lnTo>
                  <a:lnTo>
                    <a:pt x="31940" y="18846"/>
                  </a:lnTo>
                  <a:lnTo>
                    <a:pt x="31165" y="20294"/>
                  </a:lnTo>
                  <a:lnTo>
                    <a:pt x="30480" y="20434"/>
                  </a:lnTo>
                  <a:lnTo>
                    <a:pt x="30200" y="20967"/>
                  </a:lnTo>
                  <a:lnTo>
                    <a:pt x="32651" y="22326"/>
                  </a:lnTo>
                  <a:lnTo>
                    <a:pt x="37274" y="21513"/>
                  </a:lnTo>
                  <a:close/>
                </a:path>
                <a:path w="153034" h="32384">
                  <a:moveTo>
                    <a:pt x="115430" y="15836"/>
                  </a:moveTo>
                  <a:lnTo>
                    <a:pt x="115125" y="14897"/>
                  </a:lnTo>
                  <a:lnTo>
                    <a:pt x="114935" y="14605"/>
                  </a:lnTo>
                  <a:lnTo>
                    <a:pt x="112661" y="15697"/>
                  </a:lnTo>
                  <a:lnTo>
                    <a:pt x="111594" y="15836"/>
                  </a:lnTo>
                  <a:lnTo>
                    <a:pt x="115430" y="15836"/>
                  </a:lnTo>
                  <a:close/>
                </a:path>
                <a:path w="153034" h="32384">
                  <a:moveTo>
                    <a:pt x="117944" y="17792"/>
                  </a:moveTo>
                  <a:lnTo>
                    <a:pt x="116293" y="17526"/>
                  </a:lnTo>
                  <a:lnTo>
                    <a:pt x="115595" y="16344"/>
                  </a:lnTo>
                  <a:lnTo>
                    <a:pt x="115468" y="15963"/>
                  </a:lnTo>
                  <a:lnTo>
                    <a:pt x="110642" y="15963"/>
                  </a:lnTo>
                  <a:lnTo>
                    <a:pt x="109499" y="15963"/>
                  </a:lnTo>
                  <a:lnTo>
                    <a:pt x="110426" y="19075"/>
                  </a:lnTo>
                  <a:lnTo>
                    <a:pt x="116078" y="20370"/>
                  </a:lnTo>
                  <a:lnTo>
                    <a:pt x="117944" y="17792"/>
                  </a:lnTo>
                  <a:close/>
                </a:path>
                <a:path w="153034" h="32384">
                  <a:moveTo>
                    <a:pt x="136994" y="24422"/>
                  </a:moveTo>
                  <a:lnTo>
                    <a:pt x="134175" y="25438"/>
                  </a:lnTo>
                  <a:lnTo>
                    <a:pt x="132562" y="25425"/>
                  </a:lnTo>
                  <a:lnTo>
                    <a:pt x="132283" y="25069"/>
                  </a:lnTo>
                  <a:lnTo>
                    <a:pt x="131546" y="26111"/>
                  </a:lnTo>
                  <a:lnTo>
                    <a:pt x="130314" y="26657"/>
                  </a:lnTo>
                  <a:lnTo>
                    <a:pt x="129387" y="27533"/>
                  </a:lnTo>
                  <a:lnTo>
                    <a:pt x="131876" y="29019"/>
                  </a:lnTo>
                  <a:lnTo>
                    <a:pt x="135661" y="27787"/>
                  </a:lnTo>
                  <a:lnTo>
                    <a:pt x="136791" y="25565"/>
                  </a:lnTo>
                  <a:lnTo>
                    <a:pt x="136779" y="25438"/>
                  </a:lnTo>
                  <a:lnTo>
                    <a:pt x="136994" y="24422"/>
                  </a:lnTo>
                  <a:close/>
                </a:path>
                <a:path w="153034" h="32384">
                  <a:moveTo>
                    <a:pt x="147243" y="16802"/>
                  </a:moveTo>
                  <a:lnTo>
                    <a:pt x="147116" y="16370"/>
                  </a:lnTo>
                  <a:lnTo>
                    <a:pt x="144919" y="17094"/>
                  </a:lnTo>
                  <a:lnTo>
                    <a:pt x="142379" y="16941"/>
                  </a:lnTo>
                  <a:lnTo>
                    <a:pt x="142405" y="19532"/>
                  </a:lnTo>
                  <a:lnTo>
                    <a:pt x="142252" y="20383"/>
                  </a:lnTo>
                  <a:lnTo>
                    <a:pt x="141744" y="21818"/>
                  </a:lnTo>
                  <a:lnTo>
                    <a:pt x="145110" y="22059"/>
                  </a:lnTo>
                  <a:lnTo>
                    <a:pt x="146723" y="19532"/>
                  </a:lnTo>
                  <a:lnTo>
                    <a:pt x="147193" y="17094"/>
                  </a:lnTo>
                  <a:lnTo>
                    <a:pt x="147243" y="16802"/>
                  </a:lnTo>
                  <a:close/>
                </a:path>
                <a:path w="153034" h="32384">
                  <a:moveTo>
                    <a:pt x="152450" y="6705"/>
                  </a:moveTo>
                  <a:lnTo>
                    <a:pt x="152184" y="673"/>
                  </a:lnTo>
                  <a:lnTo>
                    <a:pt x="149212" y="0"/>
                  </a:lnTo>
                  <a:lnTo>
                    <a:pt x="148577" y="1854"/>
                  </a:lnTo>
                  <a:lnTo>
                    <a:pt x="148247" y="4368"/>
                  </a:lnTo>
                  <a:lnTo>
                    <a:pt x="147739" y="5232"/>
                  </a:lnTo>
                  <a:lnTo>
                    <a:pt x="148945" y="5816"/>
                  </a:lnTo>
                  <a:lnTo>
                    <a:pt x="149352" y="7188"/>
                  </a:lnTo>
                  <a:lnTo>
                    <a:pt x="150075" y="8267"/>
                  </a:lnTo>
                  <a:lnTo>
                    <a:pt x="152450" y="6705"/>
                  </a:lnTo>
                  <a:close/>
                </a:path>
              </a:pathLst>
            </a:custGeom>
            <a:solidFill>
              <a:srgbClr val="FFCC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922894" y="10661217"/>
              <a:ext cx="123506" cy="10066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866272" y="10847281"/>
              <a:ext cx="6985" cy="8255"/>
            </a:xfrm>
            <a:custGeom>
              <a:avLst/>
              <a:gdLst/>
              <a:ahLst/>
              <a:cxnLst/>
              <a:rect l="l" t="t" r="r" b="b"/>
              <a:pathLst>
                <a:path w="6984" h="8254">
                  <a:moveTo>
                    <a:pt x="2020" y="0"/>
                  </a:moveTo>
                  <a:lnTo>
                    <a:pt x="0" y="2031"/>
                  </a:lnTo>
                  <a:lnTo>
                    <a:pt x="397" y="7696"/>
                  </a:lnTo>
                  <a:lnTo>
                    <a:pt x="3497" y="8188"/>
                  </a:lnTo>
                  <a:lnTo>
                    <a:pt x="3455" y="5612"/>
                  </a:lnTo>
                  <a:lnTo>
                    <a:pt x="5141" y="4743"/>
                  </a:lnTo>
                  <a:lnTo>
                    <a:pt x="6533" y="3601"/>
                  </a:lnTo>
                  <a:lnTo>
                    <a:pt x="3204" y="2952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rgbClr val="FFCC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940441" y="10862722"/>
              <a:ext cx="12065" cy="28575"/>
            </a:xfrm>
            <a:custGeom>
              <a:avLst/>
              <a:gdLst/>
              <a:ahLst/>
              <a:cxnLst/>
              <a:rect l="l" t="t" r="r" b="b"/>
              <a:pathLst>
                <a:path w="12065" h="28575">
                  <a:moveTo>
                    <a:pt x="931" y="4973"/>
                  </a:moveTo>
                  <a:lnTo>
                    <a:pt x="0" y="21831"/>
                  </a:lnTo>
                  <a:lnTo>
                    <a:pt x="5005" y="25266"/>
                  </a:lnTo>
                  <a:lnTo>
                    <a:pt x="5078" y="28334"/>
                  </a:lnTo>
                  <a:lnTo>
                    <a:pt x="7504" y="24585"/>
                  </a:lnTo>
                  <a:lnTo>
                    <a:pt x="4952" y="24585"/>
                  </a:lnTo>
                  <a:lnTo>
                    <a:pt x="345" y="20323"/>
                  </a:lnTo>
                  <a:lnTo>
                    <a:pt x="999" y="6114"/>
                  </a:lnTo>
                  <a:lnTo>
                    <a:pt x="931" y="4973"/>
                  </a:lnTo>
                  <a:close/>
                </a:path>
                <a:path w="12065" h="28575">
                  <a:moveTo>
                    <a:pt x="10080" y="18028"/>
                  </a:moveTo>
                  <a:lnTo>
                    <a:pt x="4952" y="24585"/>
                  </a:lnTo>
                  <a:lnTo>
                    <a:pt x="7504" y="24585"/>
                  </a:lnTo>
                  <a:lnTo>
                    <a:pt x="9633" y="21297"/>
                  </a:lnTo>
                  <a:lnTo>
                    <a:pt x="10080" y="18028"/>
                  </a:lnTo>
                  <a:close/>
                </a:path>
                <a:path w="12065" h="28575">
                  <a:moveTo>
                    <a:pt x="10704" y="12512"/>
                  </a:moveTo>
                  <a:lnTo>
                    <a:pt x="10167" y="17392"/>
                  </a:lnTo>
                  <a:lnTo>
                    <a:pt x="10080" y="18028"/>
                  </a:lnTo>
                  <a:lnTo>
                    <a:pt x="11486" y="16229"/>
                  </a:lnTo>
                  <a:lnTo>
                    <a:pt x="10704" y="12512"/>
                  </a:lnTo>
                  <a:close/>
                </a:path>
                <a:path w="12065" h="28575">
                  <a:moveTo>
                    <a:pt x="9926" y="0"/>
                  </a:moveTo>
                  <a:lnTo>
                    <a:pt x="9643" y="1151"/>
                  </a:lnTo>
                  <a:lnTo>
                    <a:pt x="9277" y="2261"/>
                  </a:lnTo>
                  <a:lnTo>
                    <a:pt x="8785" y="3382"/>
                  </a:lnTo>
                  <a:lnTo>
                    <a:pt x="10704" y="12512"/>
                  </a:lnTo>
                  <a:lnTo>
                    <a:pt x="11151" y="8460"/>
                  </a:lnTo>
                  <a:lnTo>
                    <a:pt x="9737" y="4408"/>
                  </a:lnTo>
                  <a:lnTo>
                    <a:pt x="10537" y="4408"/>
                  </a:lnTo>
                  <a:lnTo>
                    <a:pt x="10661" y="1151"/>
                  </a:lnTo>
                  <a:lnTo>
                    <a:pt x="10722" y="523"/>
                  </a:lnTo>
                  <a:lnTo>
                    <a:pt x="10250" y="178"/>
                  </a:lnTo>
                  <a:lnTo>
                    <a:pt x="9926" y="0"/>
                  </a:lnTo>
                  <a:close/>
                </a:path>
                <a:path w="12065" h="28575">
                  <a:moveTo>
                    <a:pt x="10537" y="4408"/>
                  </a:moveTo>
                  <a:lnTo>
                    <a:pt x="9737" y="4408"/>
                  </a:lnTo>
                  <a:lnTo>
                    <a:pt x="10879" y="6114"/>
                  </a:lnTo>
                  <a:lnTo>
                    <a:pt x="11968" y="7413"/>
                  </a:lnTo>
                  <a:lnTo>
                    <a:pt x="10512" y="5193"/>
                  </a:lnTo>
                  <a:lnTo>
                    <a:pt x="10537" y="4408"/>
                  </a:lnTo>
                  <a:close/>
                </a:path>
              </a:pathLst>
            </a:custGeom>
            <a:solidFill>
              <a:srgbClr val="C7C7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1081998" y="10692187"/>
              <a:ext cx="2540" cy="173990"/>
            </a:xfrm>
            <a:custGeom>
              <a:avLst/>
              <a:gdLst/>
              <a:ahLst/>
              <a:cxnLst/>
              <a:rect l="l" t="t" r="r" b="b"/>
              <a:pathLst>
                <a:path w="2540" h="173990">
                  <a:moveTo>
                    <a:pt x="2429" y="0"/>
                  </a:moveTo>
                  <a:lnTo>
                    <a:pt x="0" y="0"/>
                  </a:lnTo>
                  <a:lnTo>
                    <a:pt x="0" y="173439"/>
                  </a:lnTo>
                  <a:lnTo>
                    <a:pt x="2429" y="173439"/>
                  </a:lnTo>
                  <a:lnTo>
                    <a:pt x="2429" y="0"/>
                  </a:lnTo>
                  <a:close/>
                </a:path>
              </a:pathLst>
            </a:custGeom>
            <a:solidFill>
              <a:srgbClr val="B3B3B3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/>
          <p:nvPr/>
        </p:nvSpPr>
        <p:spPr>
          <a:xfrm>
            <a:off x="1874160" y="10644752"/>
            <a:ext cx="783325" cy="27384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17" name="object 17"/>
          <p:cNvGrpSpPr/>
          <p:nvPr/>
        </p:nvGrpSpPr>
        <p:grpSpPr>
          <a:xfrm>
            <a:off x="2870683" y="10601144"/>
            <a:ext cx="993140" cy="311785"/>
            <a:chOff x="2870683" y="10601144"/>
            <a:chExt cx="993140" cy="311785"/>
          </a:xfrm>
        </p:grpSpPr>
        <p:sp>
          <p:nvSpPr>
            <p:cNvPr id="18" name="object 18"/>
            <p:cNvSpPr/>
            <p:nvPr/>
          </p:nvSpPr>
          <p:spPr>
            <a:xfrm>
              <a:off x="2870683" y="10601144"/>
              <a:ext cx="992982" cy="31116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2932519" y="10876757"/>
              <a:ext cx="9525" cy="8255"/>
            </a:xfrm>
            <a:custGeom>
              <a:avLst/>
              <a:gdLst/>
              <a:ahLst/>
              <a:cxnLst/>
              <a:rect l="l" t="t" r="r" b="b"/>
              <a:pathLst>
                <a:path w="9525" h="8254">
                  <a:moveTo>
                    <a:pt x="3549" y="0"/>
                  </a:moveTo>
                  <a:lnTo>
                    <a:pt x="1204" y="680"/>
                  </a:lnTo>
                  <a:lnTo>
                    <a:pt x="607" y="2335"/>
                  </a:lnTo>
                  <a:lnTo>
                    <a:pt x="0" y="4010"/>
                  </a:lnTo>
                  <a:lnTo>
                    <a:pt x="1350" y="6041"/>
                  </a:lnTo>
                  <a:lnTo>
                    <a:pt x="5884" y="7685"/>
                  </a:lnTo>
                  <a:lnTo>
                    <a:pt x="8198" y="6994"/>
                  </a:lnTo>
                  <a:lnTo>
                    <a:pt x="9413" y="3664"/>
                  </a:lnTo>
                  <a:lnTo>
                    <a:pt x="8083" y="1643"/>
                  </a:lnTo>
                  <a:lnTo>
                    <a:pt x="3549" y="0"/>
                  </a:lnTo>
                  <a:close/>
                </a:path>
              </a:pathLst>
            </a:custGeom>
            <a:solidFill>
              <a:srgbClr val="A51735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0" name="object 20"/>
          <p:cNvSpPr txBox="1"/>
          <p:nvPr/>
        </p:nvSpPr>
        <p:spPr>
          <a:xfrm>
            <a:off x="14268921" y="659462"/>
            <a:ext cx="5426710" cy="3270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950" spc="10" b="1">
                <a:solidFill>
                  <a:srgbClr val="FFFFFF"/>
                </a:solidFill>
                <a:latin typeface="Mirador"/>
                <a:cs typeface="Mirador"/>
              </a:rPr>
              <a:t>Bezpieczeństwo psychiczne </a:t>
            </a:r>
            <a:r>
              <a:rPr dirty="0" sz="1950" spc="5" b="1">
                <a:solidFill>
                  <a:srgbClr val="FFFFFF"/>
                </a:solidFill>
                <a:latin typeface="Mirador"/>
                <a:cs typeface="Mirador"/>
              </a:rPr>
              <a:t>i</a:t>
            </a:r>
            <a:r>
              <a:rPr dirty="0" sz="1950" spc="-35" b="1">
                <a:solidFill>
                  <a:srgbClr val="FFFFFF"/>
                </a:solidFill>
                <a:latin typeface="Mirador"/>
                <a:cs typeface="Mirador"/>
              </a:rPr>
              <a:t> </a:t>
            </a:r>
            <a:r>
              <a:rPr dirty="0" sz="1950" spc="20" b="1">
                <a:solidFill>
                  <a:srgbClr val="FFFFFF"/>
                </a:solidFill>
                <a:latin typeface="Mirador"/>
                <a:cs typeface="Mirador"/>
              </a:rPr>
              <a:t>emocjonalne</a:t>
            </a:r>
            <a:endParaRPr sz="1950">
              <a:latin typeface="Mirador"/>
              <a:cs typeface="Mirador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19319138" y="1420844"/>
            <a:ext cx="384175" cy="478155"/>
          </a:xfrm>
          <a:prstGeom prst="rect"/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2950" spc="60">
                <a:solidFill>
                  <a:srgbClr val="FFFFFF"/>
                </a:solidFill>
              </a:rPr>
              <a:t>15</a:t>
            </a:r>
            <a:endParaRPr sz="2950"/>
          </a:p>
        </p:txBody>
      </p:sp>
      <p:sp>
        <p:nvSpPr>
          <p:cNvPr id="22" name="object 22"/>
          <p:cNvSpPr/>
          <p:nvPr/>
        </p:nvSpPr>
        <p:spPr>
          <a:xfrm>
            <a:off x="18160107" y="1202235"/>
            <a:ext cx="1522730" cy="138430"/>
          </a:xfrm>
          <a:custGeom>
            <a:avLst/>
            <a:gdLst/>
            <a:ahLst/>
            <a:cxnLst/>
            <a:rect l="l" t="t" r="r" b="b"/>
            <a:pathLst>
              <a:path w="1522730" h="138430">
                <a:moveTo>
                  <a:pt x="1522665" y="0"/>
                </a:moveTo>
                <a:lnTo>
                  <a:pt x="0" y="0"/>
                </a:lnTo>
                <a:lnTo>
                  <a:pt x="0" y="138037"/>
                </a:lnTo>
                <a:lnTo>
                  <a:pt x="1522665" y="138037"/>
                </a:lnTo>
                <a:lnTo>
                  <a:pt x="1522665" y="0"/>
                </a:lnTo>
                <a:close/>
              </a:path>
            </a:pathLst>
          </a:custGeom>
          <a:solidFill>
            <a:srgbClr val="EBF2FA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23" name="object 23"/>
          <p:cNvGrpSpPr/>
          <p:nvPr/>
        </p:nvGrpSpPr>
        <p:grpSpPr>
          <a:xfrm>
            <a:off x="638451" y="722421"/>
            <a:ext cx="1576705" cy="617855"/>
            <a:chOff x="638451" y="722421"/>
            <a:chExt cx="1576705" cy="617855"/>
          </a:xfrm>
        </p:grpSpPr>
        <p:sp>
          <p:nvSpPr>
            <p:cNvPr id="24" name="object 24"/>
            <p:cNvSpPr/>
            <p:nvPr/>
          </p:nvSpPr>
          <p:spPr>
            <a:xfrm>
              <a:off x="638451" y="880161"/>
              <a:ext cx="1576705" cy="273050"/>
            </a:xfrm>
            <a:custGeom>
              <a:avLst/>
              <a:gdLst/>
              <a:ahLst/>
              <a:cxnLst/>
              <a:rect l="l" t="t" r="r" b="b"/>
              <a:pathLst>
                <a:path w="1576705" h="273050">
                  <a:moveTo>
                    <a:pt x="1576234" y="0"/>
                  </a:moveTo>
                  <a:lnTo>
                    <a:pt x="0" y="0"/>
                  </a:lnTo>
                  <a:lnTo>
                    <a:pt x="0" y="272567"/>
                  </a:lnTo>
                  <a:lnTo>
                    <a:pt x="1576234" y="272567"/>
                  </a:lnTo>
                  <a:lnTo>
                    <a:pt x="1576234" y="0"/>
                  </a:lnTo>
                  <a:close/>
                </a:path>
              </a:pathLst>
            </a:custGeom>
            <a:solidFill>
              <a:srgbClr val="82A3F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798703" y="722432"/>
              <a:ext cx="1280795" cy="617855"/>
            </a:xfrm>
            <a:custGeom>
              <a:avLst/>
              <a:gdLst/>
              <a:ahLst/>
              <a:cxnLst/>
              <a:rect l="l" t="t" r="r" b="b"/>
              <a:pathLst>
                <a:path w="1280795" h="617855">
                  <a:moveTo>
                    <a:pt x="410679" y="432498"/>
                  </a:moveTo>
                  <a:lnTo>
                    <a:pt x="404787" y="385940"/>
                  </a:lnTo>
                  <a:lnTo>
                    <a:pt x="387527" y="343890"/>
                  </a:lnTo>
                  <a:lnTo>
                    <a:pt x="359549" y="306019"/>
                  </a:lnTo>
                  <a:lnTo>
                    <a:pt x="321462" y="272021"/>
                  </a:lnTo>
                  <a:lnTo>
                    <a:pt x="216268" y="193078"/>
                  </a:lnTo>
                  <a:lnTo>
                    <a:pt x="187325" y="168363"/>
                  </a:lnTo>
                  <a:lnTo>
                    <a:pt x="167144" y="144043"/>
                  </a:lnTo>
                  <a:lnTo>
                    <a:pt x="155321" y="119583"/>
                  </a:lnTo>
                  <a:lnTo>
                    <a:pt x="151472" y="94386"/>
                  </a:lnTo>
                  <a:lnTo>
                    <a:pt x="155054" y="69532"/>
                  </a:lnTo>
                  <a:lnTo>
                    <a:pt x="166941" y="45834"/>
                  </a:lnTo>
                  <a:lnTo>
                    <a:pt x="188760" y="28092"/>
                  </a:lnTo>
                  <a:lnTo>
                    <a:pt x="222173" y="21107"/>
                  </a:lnTo>
                  <a:lnTo>
                    <a:pt x="253377" y="21780"/>
                  </a:lnTo>
                  <a:lnTo>
                    <a:pt x="253377" y="304"/>
                  </a:lnTo>
                  <a:lnTo>
                    <a:pt x="212902" y="0"/>
                  </a:lnTo>
                  <a:lnTo>
                    <a:pt x="155270" y="5511"/>
                  </a:lnTo>
                  <a:lnTo>
                    <a:pt x="107022" y="21056"/>
                  </a:lnTo>
                  <a:lnTo>
                    <a:pt x="67983" y="45046"/>
                  </a:lnTo>
                  <a:lnTo>
                    <a:pt x="37947" y="75971"/>
                  </a:lnTo>
                  <a:lnTo>
                    <a:pt x="16738" y="112268"/>
                  </a:lnTo>
                  <a:lnTo>
                    <a:pt x="4152" y="152387"/>
                  </a:lnTo>
                  <a:lnTo>
                    <a:pt x="0" y="194779"/>
                  </a:lnTo>
                  <a:lnTo>
                    <a:pt x="4610" y="238125"/>
                  </a:lnTo>
                  <a:lnTo>
                    <a:pt x="18618" y="276961"/>
                  </a:lnTo>
                  <a:lnTo>
                    <a:pt x="42240" y="311607"/>
                  </a:lnTo>
                  <a:lnTo>
                    <a:pt x="75730" y="342379"/>
                  </a:lnTo>
                  <a:lnTo>
                    <a:pt x="175882" y="417906"/>
                  </a:lnTo>
                  <a:lnTo>
                    <a:pt x="200787" y="438886"/>
                  </a:lnTo>
                  <a:lnTo>
                    <a:pt x="221107" y="462203"/>
                  </a:lnTo>
                  <a:lnTo>
                    <a:pt x="234810" y="488251"/>
                  </a:lnTo>
                  <a:lnTo>
                    <a:pt x="239826" y="517448"/>
                  </a:lnTo>
                  <a:lnTo>
                    <a:pt x="234975" y="545236"/>
                  </a:lnTo>
                  <a:lnTo>
                    <a:pt x="220586" y="567867"/>
                  </a:lnTo>
                  <a:lnTo>
                    <a:pt x="196875" y="583095"/>
                  </a:lnTo>
                  <a:lnTo>
                    <a:pt x="164096" y="588683"/>
                  </a:lnTo>
                  <a:lnTo>
                    <a:pt x="150114" y="588010"/>
                  </a:lnTo>
                  <a:lnTo>
                    <a:pt x="137375" y="586536"/>
                  </a:lnTo>
                  <a:lnTo>
                    <a:pt x="124536" y="584390"/>
                  </a:lnTo>
                  <a:lnTo>
                    <a:pt x="17843" y="426288"/>
                  </a:lnTo>
                  <a:lnTo>
                    <a:pt x="17843" y="596658"/>
                  </a:lnTo>
                  <a:lnTo>
                    <a:pt x="44081" y="603250"/>
                  </a:lnTo>
                  <a:lnTo>
                    <a:pt x="79514" y="610171"/>
                  </a:lnTo>
                  <a:lnTo>
                    <a:pt x="122161" y="615632"/>
                  </a:lnTo>
                  <a:lnTo>
                    <a:pt x="169989" y="617855"/>
                  </a:lnTo>
                  <a:lnTo>
                    <a:pt x="235788" y="612800"/>
                  </a:lnTo>
                  <a:lnTo>
                    <a:pt x="290576" y="598512"/>
                  </a:lnTo>
                  <a:lnTo>
                    <a:pt x="334670" y="576237"/>
                  </a:lnTo>
                  <a:lnTo>
                    <a:pt x="368414" y="547230"/>
                  </a:lnTo>
                  <a:lnTo>
                    <a:pt x="392112" y="512775"/>
                  </a:lnTo>
                  <a:lnTo>
                    <a:pt x="406082" y="474103"/>
                  </a:lnTo>
                  <a:lnTo>
                    <a:pt x="410679" y="432498"/>
                  </a:lnTo>
                  <a:close/>
                </a:path>
                <a:path w="1280795" h="617855">
                  <a:moveTo>
                    <a:pt x="1015860" y="585343"/>
                  </a:moveTo>
                  <a:lnTo>
                    <a:pt x="945705" y="585343"/>
                  </a:lnTo>
                  <a:lnTo>
                    <a:pt x="945705" y="2743"/>
                  </a:lnTo>
                  <a:lnTo>
                    <a:pt x="769061" y="2743"/>
                  </a:lnTo>
                  <a:lnTo>
                    <a:pt x="643966" y="334543"/>
                  </a:lnTo>
                  <a:lnTo>
                    <a:pt x="518883" y="2743"/>
                  </a:lnTo>
                  <a:lnTo>
                    <a:pt x="311124" y="825"/>
                  </a:lnTo>
                  <a:lnTo>
                    <a:pt x="547636" y="606018"/>
                  </a:lnTo>
                  <a:lnTo>
                    <a:pt x="576376" y="606018"/>
                  </a:lnTo>
                  <a:lnTo>
                    <a:pt x="750455" y="144932"/>
                  </a:lnTo>
                  <a:lnTo>
                    <a:pt x="750455" y="585343"/>
                  </a:lnTo>
                  <a:lnTo>
                    <a:pt x="657504" y="585343"/>
                  </a:lnTo>
                  <a:lnTo>
                    <a:pt x="657504" y="606018"/>
                  </a:lnTo>
                  <a:lnTo>
                    <a:pt x="1015860" y="606018"/>
                  </a:lnTo>
                  <a:lnTo>
                    <a:pt x="1015860" y="585343"/>
                  </a:lnTo>
                  <a:close/>
                </a:path>
                <a:path w="1280795" h="617855">
                  <a:moveTo>
                    <a:pt x="1280642" y="182727"/>
                  </a:moveTo>
                  <a:lnTo>
                    <a:pt x="1275905" y="140792"/>
                  </a:lnTo>
                  <a:lnTo>
                    <a:pt x="1261910" y="104559"/>
                  </a:lnTo>
                  <a:lnTo>
                    <a:pt x="1239024" y="73964"/>
                  </a:lnTo>
                  <a:lnTo>
                    <a:pt x="1207592" y="48920"/>
                  </a:lnTo>
                  <a:lnTo>
                    <a:pt x="1167968" y="29349"/>
                  </a:lnTo>
                  <a:lnTo>
                    <a:pt x="1120495" y="15176"/>
                  </a:lnTo>
                  <a:lnTo>
                    <a:pt x="1065530" y="6337"/>
                  </a:lnTo>
                  <a:lnTo>
                    <a:pt x="1003427" y="2730"/>
                  </a:lnTo>
                  <a:lnTo>
                    <a:pt x="1003427" y="23418"/>
                  </a:lnTo>
                  <a:lnTo>
                    <a:pt x="1038707" y="43192"/>
                  </a:lnTo>
                  <a:lnTo>
                    <a:pt x="1064704" y="79286"/>
                  </a:lnTo>
                  <a:lnTo>
                    <a:pt x="1080770" y="130302"/>
                  </a:lnTo>
                  <a:lnTo>
                    <a:pt x="1086256" y="194805"/>
                  </a:lnTo>
                  <a:lnTo>
                    <a:pt x="1081849" y="253707"/>
                  </a:lnTo>
                  <a:lnTo>
                    <a:pt x="1070622" y="296379"/>
                  </a:lnTo>
                  <a:lnTo>
                    <a:pt x="1039774" y="343039"/>
                  </a:lnTo>
                  <a:lnTo>
                    <a:pt x="1016101" y="355117"/>
                  </a:lnTo>
                  <a:lnTo>
                    <a:pt x="1016101" y="371487"/>
                  </a:lnTo>
                  <a:lnTo>
                    <a:pt x="1024305" y="372973"/>
                  </a:lnTo>
                  <a:lnTo>
                    <a:pt x="1031011" y="373748"/>
                  </a:lnTo>
                  <a:lnTo>
                    <a:pt x="1039761" y="374027"/>
                  </a:lnTo>
                  <a:lnTo>
                    <a:pt x="1054138" y="374065"/>
                  </a:lnTo>
                  <a:lnTo>
                    <a:pt x="1109802" y="369303"/>
                  </a:lnTo>
                  <a:lnTo>
                    <a:pt x="1158913" y="355587"/>
                  </a:lnTo>
                  <a:lnTo>
                    <a:pt x="1200772" y="333768"/>
                  </a:lnTo>
                  <a:lnTo>
                    <a:pt x="1234605" y="304711"/>
                  </a:lnTo>
                  <a:lnTo>
                    <a:pt x="1259687" y="269290"/>
                  </a:lnTo>
                  <a:lnTo>
                    <a:pt x="1275283" y="228333"/>
                  </a:lnTo>
                  <a:lnTo>
                    <a:pt x="1280642" y="18272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6" name="object 26"/>
          <p:cNvSpPr/>
          <p:nvPr/>
        </p:nvSpPr>
        <p:spPr>
          <a:xfrm>
            <a:off x="2283804" y="829804"/>
            <a:ext cx="1065620" cy="35932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/>
          <p:nvPr/>
        </p:nvSpPr>
        <p:spPr>
          <a:xfrm>
            <a:off x="1615634" y="1779324"/>
            <a:ext cx="13003530" cy="2445385"/>
          </a:xfrm>
          <a:prstGeom prst="rect">
            <a:avLst/>
          </a:prstGeom>
        </p:spPr>
        <p:txBody>
          <a:bodyPr wrap="square" lIns="0" tIns="10795" rIns="0" bIns="0" rtlCol="0" vert="horz">
            <a:spAutoFit/>
          </a:bodyPr>
          <a:lstStyle/>
          <a:p>
            <a:pPr marL="43180" marR="5080">
              <a:lnSpc>
                <a:spcPts val="6509"/>
              </a:lnSpc>
              <a:spcBef>
                <a:spcPts val="85"/>
              </a:spcBef>
            </a:pPr>
            <a:r>
              <a:rPr dirty="0" sz="5200" spc="-15" b="1">
                <a:solidFill>
                  <a:srgbClr val="0D1CD1"/>
                </a:solidFill>
                <a:latin typeface="Mirador"/>
                <a:cs typeface="Mirador"/>
              </a:rPr>
              <a:t>Rozwiązania wzmacniające </a:t>
            </a:r>
            <a:r>
              <a:rPr dirty="0" sz="5200" spc="5" b="1">
                <a:solidFill>
                  <a:srgbClr val="0D1CD1"/>
                </a:solidFill>
                <a:latin typeface="Mirador"/>
                <a:cs typeface="Mirador"/>
              </a:rPr>
              <a:t>poczucie  </a:t>
            </a:r>
            <a:r>
              <a:rPr dirty="0" sz="5200" spc="-10" b="1">
                <a:solidFill>
                  <a:srgbClr val="0D1CD1"/>
                </a:solidFill>
                <a:latin typeface="Mirador"/>
                <a:cs typeface="Mirador"/>
              </a:rPr>
              <a:t>bezpieczeństwa </a:t>
            </a:r>
            <a:r>
              <a:rPr dirty="0" sz="5200" spc="-25" b="1">
                <a:solidFill>
                  <a:srgbClr val="0D1CD1"/>
                </a:solidFill>
                <a:latin typeface="Mirador"/>
                <a:cs typeface="Mirador"/>
              </a:rPr>
              <a:t>psychicznego </a:t>
            </a:r>
            <a:r>
              <a:rPr dirty="0" sz="5200" spc="-15" b="1">
                <a:solidFill>
                  <a:srgbClr val="0D1CD1"/>
                </a:solidFill>
                <a:latin typeface="Mirador"/>
                <a:cs typeface="Mirador"/>
              </a:rPr>
              <a:t>uczniów</a:t>
            </a:r>
            <a:endParaRPr sz="5200">
              <a:latin typeface="Mirador"/>
              <a:cs typeface="Mirador"/>
            </a:endParaRPr>
          </a:p>
          <a:p>
            <a:pPr marL="12700">
              <a:lnSpc>
                <a:spcPct val="100000"/>
              </a:lnSpc>
              <a:spcBef>
                <a:spcPts val="2985"/>
              </a:spcBef>
              <a:tabLst>
                <a:tab pos="389255" algn="l"/>
              </a:tabLst>
            </a:pPr>
            <a:r>
              <a:rPr dirty="0" sz="2550" b="1">
                <a:solidFill>
                  <a:srgbClr val="0D1CD1"/>
                </a:solidFill>
                <a:latin typeface="Mirador"/>
                <a:cs typeface="Mirador"/>
              </a:rPr>
              <a:t>→	</a:t>
            </a:r>
            <a:r>
              <a:rPr dirty="0" sz="2550" spc="-10" b="1">
                <a:solidFill>
                  <a:srgbClr val="0D1CD1"/>
                </a:solidFill>
                <a:latin typeface="Mirador"/>
                <a:cs typeface="Mirador"/>
              </a:rPr>
              <a:t>Pozytywne </a:t>
            </a:r>
            <a:r>
              <a:rPr dirty="0" sz="2550" spc="5" b="1">
                <a:solidFill>
                  <a:srgbClr val="0D1CD1"/>
                </a:solidFill>
                <a:latin typeface="Mirador"/>
                <a:cs typeface="Mirador"/>
              </a:rPr>
              <a:t>wzmocnienia, </a:t>
            </a:r>
            <a:r>
              <a:rPr dirty="0" sz="2550" spc="-5" b="1">
                <a:solidFill>
                  <a:srgbClr val="0D1CD1"/>
                </a:solidFill>
                <a:latin typeface="Mirador"/>
                <a:cs typeface="Mirador"/>
              </a:rPr>
              <a:t>szczególnie</a:t>
            </a:r>
            <a:r>
              <a:rPr dirty="0" sz="2550" spc="5" b="1">
                <a:solidFill>
                  <a:srgbClr val="0D1CD1"/>
                </a:solidFill>
                <a:latin typeface="Mirador"/>
                <a:cs typeface="Mirador"/>
              </a:rPr>
              <a:t> </a:t>
            </a:r>
            <a:r>
              <a:rPr dirty="0" sz="2550" spc="-20" b="1">
                <a:solidFill>
                  <a:srgbClr val="0D1CD1"/>
                </a:solidFill>
                <a:latin typeface="Mirador"/>
                <a:cs typeface="Mirador"/>
              </a:rPr>
              <a:t>gdy:</a:t>
            </a:r>
            <a:endParaRPr sz="2550">
              <a:latin typeface="Mirador"/>
              <a:cs typeface="Mirador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992586" y="4636453"/>
            <a:ext cx="12900660" cy="3795395"/>
          </a:xfrm>
          <a:prstGeom prst="rect">
            <a:avLst/>
          </a:prstGeom>
        </p:spPr>
        <p:txBody>
          <a:bodyPr wrap="square" lIns="0" tIns="768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05"/>
              </a:spcBef>
              <a:tabLst>
                <a:tab pos="389255" algn="l"/>
              </a:tabLst>
            </a:pPr>
            <a:r>
              <a:rPr dirty="0" sz="2050" spc="-395">
                <a:solidFill>
                  <a:srgbClr val="0D1CD1"/>
                </a:solidFill>
                <a:latin typeface="Lucida Sans Unicode"/>
                <a:cs typeface="Lucida Sans Unicode"/>
              </a:rPr>
              <a:t>▶	</a:t>
            </a:r>
            <a:r>
              <a:rPr dirty="0" sz="2050" spc="55">
                <a:latin typeface="Lucida Sans Unicode"/>
                <a:cs typeface="Lucida Sans Unicode"/>
              </a:rPr>
              <a:t>uczeń</a:t>
            </a:r>
            <a:r>
              <a:rPr dirty="0" sz="2050" spc="-150">
                <a:latin typeface="Lucida Sans Unicode"/>
                <a:cs typeface="Lucida Sans Unicode"/>
              </a:rPr>
              <a:t> </a:t>
            </a:r>
            <a:r>
              <a:rPr dirty="0" sz="2050" spc="25">
                <a:latin typeface="Lucida Sans Unicode"/>
                <a:cs typeface="Lucida Sans Unicode"/>
              </a:rPr>
              <a:t>przyznaje</a:t>
            </a:r>
            <a:r>
              <a:rPr dirty="0" sz="2050" spc="-145">
                <a:latin typeface="Lucida Sans Unicode"/>
                <a:cs typeface="Lucida Sans Unicode"/>
              </a:rPr>
              <a:t> </a:t>
            </a:r>
            <a:r>
              <a:rPr dirty="0" sz="2050" spc="10">
                <a:latin typeface="Lucida Sans Unicode"/>
                <a:cs typeface="Lucida Sans Unicode"/>
              </a:rPr>
              <a:t>się</a:t>
            </a:r>
            <a:r>
              <a:rPr dirty="0" sz="2050" spc="-145">
                <a:latin typeface="Lucida Sans Unicode"/>
                <a:cs typeface="Lucida Sans Unicode"/>
              </a:rPr>
              <a:t> </a:t>
            </a:r>
            <a:r>
              <a:rPr dirty="0" sz="2050" spc="75">
                <a:latin typeface="Lucida Sans Unicode"/>
                <a:cs typeface="Lucida Sans Unicode"/>
              </a:rPr>
              <a:t>do</a:t>
            </a:r>
            <a:r>
              <a:rPr dirty="0" sz="2050" spc="-145">
                <a:latin typeface="Lucida Sans Unicode"/>
                <a:cs typeface="Lucida Sans Unicode"/>
              </a:rPr>
              <a:t> </a:t>
            </a:r>
            <a:r>
              <a:rPr dirty="0" sz="2050" spc="70">
                <a:latin typeface="Lucida Sans Unicode"/>
                <a:cs typeface="Lucida Sans Unicode"/>
              </a:rPr>
              <a:t>błędu:</a:t>
            </a:r>
            <a:endParaRPr sz="2050">
              <a:latin typeface="Lucida Sans Unicode"/>
              <a:cs typeface="Lucida Sans Unicode"/>
            </a:endParaRPr>
          </a:p>
          <a:p>
            <a:pPr marL="830580" marR="128270" indent="-441325">
              <a:lnSpc>
                <a:spcPts val="2970"/>
              </a:lnSpc>
              <a:spcBef>
                <a:spcPts val="180"/>
              </a:spcBef>
              <a:tabLst>
                <a:tab pos="766445" algn="l"/>
              </a:tabLst>
            </a:pPr>
            <a:r>
              <a:rPr dirty="0" sz="2050" spc="-395">
                <a:latin typeface="Lucida Sans Unicode"/>
                <a:cs typeface="Lucida Sans Unicode"/>
              </a:rPr>
              <a:t>▶	</a:t>
            </a:r>
            <a:r>
              <a:rPr dirty="0" sz="2050" spc="45">
                <a:latin typeface="Lucida Sans Unicode"/>
                <a:cs typeface="Lucida Sans Unicode"/>
              </a:rPr>
              <a:t>„Doceniam,</a:t>
            </a:r>
            <a:r>
              <a:rPr dirty="0" sz="2050" spc="-140">
                <a:latin typeface="Lucida Sans Unicode"/>
                <a:cs typeface="Lucida Sans Unicode"/>
              </a:rPr>
              <a:t> </a:t>
            </a:r>
            <a:r>
              <a:rPr dirty="0" sz="2050">
                <a:latin typeface="Lucida Sans Unicode"/>
                <a:cs typeface="Lucida Sans Unicode"/>
              </a:rPr>
              <a:t>że</a:t>
            </a:r>
            <a:r>
              <a:rPr dirty="0" sz="2050" spc="-135">
                <a:latin typeface="Lucida Sans Unicode"/>
                <a:cs typeface="Lucida Sans Unicode"/>
              </a:rPr>
              <a:t> </a:t>
            </a:r>
            <a:r>
              <a:rPr dirty="0" sz="2050" spc="65">
                <a:latin typeface="Lucida Sans Unicode"/>
                <a:cs typeface="Lucida Sans Unicode"/>
              </a:rPr>
              <a:t>zadałeś</a:t>
            </a:r>
            <a:r>
              <a:rPr dirty="0" sz="2050" spc="-135">
                <a:latin typeface="Lucida Sans Unicode"/>
                <a:cs typeface="Lucida Sans Unicode"/>
              </a:rPr>
              <a:t> </a:t>
            </a:r>
            <a:r>
              <a:rPr dirty="0" sz="2050" spc="50">
                <a:latin typeface="Lucida Sans Unicode"/>
                <a:cs typeface="Lucida Sans Unicode"/>
              </a:rPr>
              <a:t>to</a:t>
            </a:r>
            <a:r>
              <a:rPr dirty="0" sz="2050" spc="-135">
                <a:latin typeface="Lucida Sans Unicode"/>
                <a:cs typeface="Lucida Sans Unicode"/>
              </a:rPr>
              <a:t> </a:t>
            </a:r>
            <a:r>
              <a:rPr dirty="0" sz="2050" spc="35">
                <a:latin typeface="Lucida Sans Unicode"/>
                <a:cs typeface="Lucida Sans Unicode"/>
              </a:rPr>
              <a:t>pytanie.</a:t>
            </a:r>
            <a:r>
              <a:rPr dirty="0" sz="2050" spc="-140">
                <a:latin typeface="Lucida Sans Unicode"/>
                <a:cs typeface="Lucida Sans Unicode"/>
              </a:rPr>
              <a:t> </a:t>
            </a:r>
            <a:r>
              <a:rPr dirty="0" sz="2050" spc="-100">
                <a:latin typeface="Lucida Sans Unicode"/>
                <a:cs typeface="Lucida Sans Unicode"/>
              </a:rPr>
              <a:t>To</a:t>
            </a:r>
            <a:r>
              <a:rPr dirty="0" sz="2050" spc="-135">
                <a:latin typeface="Lucida Sans Unicode"/>
                <a:cs typeface="Lucida Sans Unicode"/>
              </a:rPr>
              <a:t> </a:t>
            </a:r>
            <a:r>
              <a:rPr dirty="0" sz="2050" spc="40">
                <a:latin typeface="Lucida Sans Unicode"/>
                <a:cs typeface="Lucida Sans Unicode"/>
              </a:rPr>
              <a:t>bardzo</a:t>
            </a:r>
            <a:r>
              <a:rPr dirty="0" sz="2050" spc="-135">
                <a:latin typeface="Lucida Sans Unicode"/>
                <a:cs typeface="Lucida Sans Unicode"/>
              </a:rPr>
              <a:t> </a:t>
            </a:r>
            <a:r>
              <a:rPr dirty="0" sz="2050" spc="35">
                <a:latin typeface="Lucida Sans Unicode"/>
                <a:cs typeface="Lucida Sans Unicode"/>
              </a:rPr>
              <a:t>ważne,</a:t>
            </a:r>
            <a:r>
              <a:rPr dirty="0" sz="2050" spc="-135">
                <a:latin typeface="Lucida Sans Unicode"/>
                <a:cs typeface="Lucida Sans Unicode"/>
              </a:rPr>
              <a:t> </a:t>
            </a:r>
            <a:r>
              <a:rPr dirty="0" sz="2050" spc="65">
                <a:latin typeface="Lucida Sans Unicode"/>
                <a:cs typeface="Lucida Sans Unicode"/>
              </a:rPr>
              <a:t>aby</a:t>
            </a:r>
            <a:r>
              <a:rPr dirty="0" sz="2050" spc="-140">
                <a:latin typeface="Lucida Sans Unicode"/>
                <a:cs typeface="Lucida Sans Unicode"/>
              </a:rPr>
              <a:t> </a:t>
            </a:r>
            <a:r>
              <a:rPr dirty="0" sz="2050" spc="25">
                <a:latin typeface="Lucida Sans Unicode"/>
                <a:cs typeface="Lucida Sans Unicode"/>
              </a:rPr>
              <a:t>zapytać,</a:t>
            </a:r>
            <a:r>
              <a:rPr dirty="0" sz="2050" spc="-135">
                <a:latin typeface="Lucida Sans Unicode"/>
                <a:cs typeface="Lucida Sans Unicode"/>
              </a:rPr>
              <a:t> </a:t>
            </a:r>
            <a:r>
              <a:rPr dirty="0" sz="2050" spc="70">
                <a:latin typeface="Lucida Sans Unicode"/>
                <a:cs typeface="Lucida Sans Unicode"/>
              </a:rPr>
              <a:t>gdy</a:t>
            </a:r>
            <a:r>
              <a:rPr dirty="0" sz="2050" spc="-135">
                <a:latin typeface="Lucida Sans Unicode"/>
                <a:cs typeface="Lucida Sans Unicode"/>
              </a:rPr>
              <a:t> </a:t>
            </a:r>
            <a:r>
              <a:rPr dirty="0" sz="2050" spc="10">
                <a:latin typeface="Lucida Sans Unicode"/>
                <a:cs typeface="Lucida Sans Unicode"/>
              </a:rPr>
              <a:t>się</a:t>
            </a:r>
            <a:r>
              <a:rPr dirty="0" sz="2050" spc="-135">
                <a:latin typeface="Lucida Sans Unicode"/>
                <a:cs typeface="Lucida Sans Unicode"/>
              </a:rPr>
              <a:t> </a:t>
            </a:r>
            <a:r>
              <a:rPr dirty="0" sz="2050" spc="20">
                <a:latin typeface="Lucida Sans Unicode"/>
                <a:cs typeface="Lucida Sans Unicode"/>
              </a:rPr>
              <a:t>czegoś</a:t>
            </a:r>
            <a:r>
              <a:rPr dirty="0" sz="2050" spc="-140">
                <a:latin typeface="Lucida Sans Unicode"/>
                <a:cs typeface="Lucida Sans Unicode"/>
              </a:rPr>
              <a:t> </a:t>
            </a:r>
            <a:r>
              <a:rPr dirty="0" sz="2050" spc="60">
                <a:latin typeface="Lucida Sans Unicode"/>
                <a:cs typeface="Lucida Sans Unicode"/>
              </a:rPr>
              <a:t>nie</a:t>
            </a:r>
            <a:r>
              <a:rPr dirty="0" sz="2050" spc="-135">
                <a:latin typeface="Lucida Sans Unicode"/>
                <a:cs typeface="Lucida Sans Unicode"/>
              </a:rPr>
              <a:t> </a:t>
            </a:r>
            <a:r>
              <a:rPr dirty="0" sz="2050" spc="15">
                <a:latin typeface="Lucida Sans Unicode"/>
                <a:cs typeface="Lucida Sans Unicode"/>
              </a:rPr>
              <a:t>rozumie,  </a:t>
            </a:r>
            <a:r>
              <a:rPr dirty="0" sz="2050" spc="65">
                <a:latin typeface="Lucida Sans Unicode"/>
                <a:cs typeface="Lucida Sans Unicode"/>
              </a:rPr>
              <a:t>ponieważ</a:t>
            </a:r>
            <a:r>
              <a:rPr dirty="0" sz="2050" spc="-145">
                <a:latin typeface="Lucida Sans Unicode"/>
                <a:cs typeface="Lucida Sans Unicode"/>
              </a:rPr>
              <a:t> </a:t>
            </a:r>
            <a:r>
              <a:rPr dirty="0" sz="2050" spc="120">
                <a:latin typeface="Lucida Sans Unicode"/>
                <a:cs typeface="Lucida Sans Unicode"/>
              </a:rPr>
              <a:t>wtedy</a:t>
            </a:r>
            <a:r>
              <a:rPr dirty="0" sz="2050" spc="-145">
                <a:latin typeface="Lucida Sans Unicode"/>
                <a:cs typeface="Lucida Sans Unicode"/>
              </a:rPr>
              <a:t> </a:t>
            </a:r>
            <a:r>
              <a:rPr dirty="0" sz="2050" spc="180">
                <a:latin typeface="Lucida Sans Unicode"/>
                <a:cs typeface="Lucida Sans Unicode"/>
              </a:rPr>
              <a:t>mam</a:t>
            </a:r>
            <a:r>
              <a:rPr dirty="0" sz="2050" spc="-145">
                <a:latin typeface="Lucida Sans Unicode"/>
                <a:cs typeface="Lucida Sans Unicode"/>
              </a:rPr>
              <a:t> </a:t>
            </a:r>
            <a:r>
              <a:rPr dirty="0" sz="2050" spc="10">
                <a:latin typeface="Lucida Sans Unicode"/>
                <a:cs typeface="Lucida Sans Unicode"/>
              </a:rPr>
              <a:t>okazję</a:t>
            </a:r>
            <a:r>
              <a:rPr dirty="0" sz="2050" spc="-145">
                <a:latin typeface="Lucida Sans Unicode"/>
                <a:cs typeface="Lucida Sans Unicode"/>
              </a:rPr>
              <a:t> </a:t>
            </a:r>
            <a:r>
              <a:rPr dirty="0" sz="2050" spc="70">
                <a:latin typeface="Lucida Sans Unicode"/>
                <a:cs typeface="Lucida Sans Unicode"/>
              </a:rPr>
              <a:t>spróbować</a:t>
            </a:r>
            <a:r>
              <a:rPr dirty="0" sz="2050" spc="-145">
                <a:latin typeface="Lucida Sans Unicode"/>
                <a:cs typeface="Lucida Sans Unicode"/>
              </a:rPr>
              <a:t> </a:t>
            </a:r>
            <a:r>
              <a:rPr dirty="0" sz="2050" spc="110">
                <a:latin typeface="Lucida Sans Unicode"/>
                <a:cs typeface="Lucida Sans Unicode"/>
              </a:rPr>
              <a:t>wytłumaczyć</a:t>
            </a:r>
            <a:r>
              <a:rPr dirty="0" sz="2050" spc="-140">
                <a:latin typeface="Lucida Sans Unicode"/>
                <a:cs typeface="Lucida Sans Unicode"/>
              </a:rPr>
              <a:t> </a:t>
            </a:r>
            <a:r>
              <a:rPr dirty="0" sz="2050" spc="55">
                <a:latin typeface="Lucida Sans Unicode"/>
                <a:cs typeface="Lucida Sans Unicode"/>
              </a:rPr>
              <a:t>ci</a:t>
            </a:r>
            <a:r>
              <a:rPr dirty="0" sz="2050" spc="-145">
                <a:latin typeface="Lucida Sans Unicode"/>
                <a:cs typeface="Lucida Sans Unicode"/>
              </a:rPr>
              <a:t> </a:t>
            </a:r>
            <a:r>
              <a:rPr dirty="0" sz="2050" spc="50">
                <a:latin typeface="Lucida Sans Unicode"/>
                <a:cs typeface="Lucida Sans Unicode"/>
              </a:rPr>
              <a:t>to</a:t>
            </a:r>
            <a:r>
              <a:rPr dirty="0" sz="2050" spc="-145">
                <a:latin typeface="Lucida Sans Unicode"/>
                <a:cs typeface="Lucida Sans Unicode"/>
              </a:rPr>
              <a:t> </a:t>
            </a:r>
            <a:r>
              <a:rPr dirty="0" sz="2050">
                <a:latin typeface="Lucida Sans Unicode"/>
                <a:cs typeface="Lucida Sans Unicode"/>
              </a:rPr>
              <a:t>jeszcze</a:t>
            </a:r>
            <a:r>
              <a:rPr dirty="0" sz="2050" spc="-145">
                <a:latin typeface="Lucida Sans Unicode"/>
                <a:cs typeface="Lucida Sans Unicode"/>
              </a:rPr>
              <a:t> </a:t>
            </a:r>
            <a:r>
              <a:rPr dirty="0" sz="2050" spc="-10">
                <a:latin typeface="Lucida Sans Unicode"/>
                <a:cs typeface="Lucida Sans Unicode"/>
              </a:rPr>
              <a:t>raz”</a:t>
            </a:r>
            <a:endParaRPr sz="205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325"/>
              </a:spcBef>
              <a:tabLst>
                <a:tab pos="389255" algn="l"/>
              </a:tabLst>
            </a:pPr>
            <a:r>
              <a:rPr dirty="0" sz="2050" spc="-395">
                <a:solidFill>
                  <a:srgbClr val="0D1CD1"/>
                </a:solidFill>
                <a:latin typeface="Lucida Sans Unicode"/>
                <a:cs typeface="Lucida Sans Unicode"/>
              </a:rPr>
              <a:t>▶	</a:t>
            </a:r>
            <a:r>
              <a:rPr dirty="0" sz="2050" spc="55">
                <a:latin typeface="Lucida Sans Unicode"/>
                <a:cs typeface="Lucida Sans Unicode"/>
              </a:rPr>
              <a:t>uczeń</a:t>
            </a:r>
            <a:r>
              <a:rPr dirty="0" sz="2050" spc="-150">
                <a:latin typeface="Lucida Sans Unicode"/>
                <a:cs typeface="Lucida Sans Unicode"/>
              </a:rPr>
              <a:t> </a:t>
            </a:r>
            <a:r>
              <a:rPr dirty="0" sz="2050" spc="75">
                <a:latin typeface="Lucida Sans Unicode"/>
                <a:cs typeface="Lucida Sans Unicode"/>
              </a:rPr>
              <a:t>odważy</a:t>
            </a:r>
            <a:r>
              <a:rPr dirty="0" sz="2050" spc="-145">
                <a:latin typeface="Lucida Sans Unicode"/>
                <a:cs typeface="Lucida Sans Unicode"/>
              </a:rPr>
              <a:t> </a:t>
            </a:r>
            <a:r>
              <a:rPr dirty="0" sz="2050" spc="10">
                <a:latin typeface="Lucida Sans Unicode"/>
                <a:cs typeface="Lucida Sans Unicode"/>
              </a:rPr>
              <a:t>się</a:t>
            </a:r>
            <a:r>
              <a:rPr dirty="0" sz="2050" spc="-145">
                <a:latin typeface="Lucida Sans Unicode"/>
                <a:cs typeface="Lucida Sans Unicode"/>
              </a:rPr>
              <a:t> </a:t>
            </a:r>
            <a:r>
              <a:rPr dirty="0" sz="2050" spc="105">
                <a:latin typeface="Lucida Sans Unicode"/>
                <a:cs typeface="Lucida Sans Unicode"/>
              </a:rPr>
              <a:t>mieć</a:t>
            </a:r>
            <a:r>
              <a:rPr dirty="0" sz="2050" spc="-145">
                <a:latin typeface="Lucida Sans Unicode"/>
                <a:cs typeface="Lucida Sans Unicode"/>
              </a:rPr>
              <a:t> </a:t>
            </a:r>
            <a:r>
              <a:rPr dirty="0" sz="2050" spc="70">
                <a:latin typeface="Lucida Sans Unicode"/>
                <a:cs typeface="Lucida Sans Unicode"/>
              </a:rPr>
              <a:t>inne</a:t>
            </a:r>
            <a:r>
              <a:rPr dirty="0" sz="2050" spc="-145">
                <a:latin typeface="Lucida Sans Unicode"/>
                <a:cs typeface="Lucida Sans Unicode"/>
              </a:rPr>
              <a:t> </a:t>
            </a:r>
            <a:r>
              <a:rPr dirty="0" sz="2050" spc="50">
                <a:latin typeface="Lucida Sans Unicode"/>
                <a:cs typeface="Lucida Sans Unicode"/>
              </a:rPr>
              <a:t>zdanie</a:t>
            </a:r>
            <a:r>
              <a:rPr dirty="0" sz="2050" spc="-145">
                <a:latin typeface="Lucida Sans Unicode"/>
                <a:cs typeface="Lucida Sans Unicode"/>
              </a:rPr>
              <a:t> </a:t>
            </a:r>
            <a:r>
              <a:rPr dirty="0" sz="2050" spc="15">
                <a:latin typeface="Lucida Sans Unicode"/>
                <a:cs typeface="Lucida Sans Unicode"/>
              </a:rPr>
              <a:t>niż</a:t>
            </a:r>
            <a:r>
              <a:rPr dirty="0" sz="2050" spc="-145">
                <a:latin typeface="Lucida Sans Unicode"/>
                <a:cs typeface="Lucida Sans Unicode"/>
              </a:rPr>
              <a:t> </a:t>
            </a:r>
            <a:r>
              <a:rPr dirty="0" sz="2050" spc="40">
                <a:latin typeface="Lucida Sans Unicode"/>
                <a:cs typeface="Lucida Sans Unicode"/>
              </a:rPr>
              <a:t>większość</a:t>
            </a:r>
            <a:r>
              <a:rPr dirty="0" sz="2050" spc="-145">
                <a:latin typeface="Lucida Sans Unicode"/>
                <a:cs typeface="Lucida Sans Unicode"/>
              </a:rPr>
              <a:t> </a:t>
            </a:r>
            <a:r>
              <a:rPr dirty="0" sz="2050" spc="-10">
                <a:latin typeface="Lucida Sans Unicode"/>
                <a:cs typeface="Lucida Sans Unicode"/>
              </a:rPr>
              <a:t>klasy:</a:t>
            </a:r>
            <a:endParaRPr sz="2050">
              <a:latin typeface="Lucida Sans Unicode"/>
              <a:cs typeface="Lucida Sans Unicode"/>
            </a:endParaRPr>
          </a:p>
          <a:p>
            <a:pPr marL="389255">
              <a:lnSpc>
                <a:spcPct val="100000"/>
              </a:lnSpc>
              <a:spcBef>
                <a:spcPts val="505"/>
              </a:spcBef>
              <a:tabLst>
                <a:tab pos="766445" algn="l"/>
              </a:tabLst>
            </a:pPr>
            <a:r>
              <a:rPr dirty="0" sz="2050" spc="-395">
                <a:latin typeface="Lucida Sans Unicode"/>
                <a:cs typeface="Lucida Sans Unicode"/>
              </a:rPr>
              <a:t>▶	</a:t>
            </a:r>
            <a:r>
              <a:rPr dirty="0" sz="2050" spc="55">
                <a:latin typeface="Lucida Sans Unicode"/>
                <a:cs typeface="Lucida Sans Unicode"/>
              </a:rPr>
              <a:t>„Widzę,</a:t>
            </a:r>
            <a:r>
              <a:rPr dirty="0" sz="2050" spc="-145">
                <a:latin typeface="Lucida Sans Unicode"/>
                <a:cs typeface="Lucida Sans Unicode"/>
              </a:rPr>
              <a:t> </a:t>
            </a:r>
            <a:r>
              <a:rPr dirty="0" sz="2050">
                <a:latin typeface="Lucida Sans Unicode"/>
                <a:cs typeface="Lucida Sans Unicode"/>
              </a:rPr>
              <a:t>że</a:t>
            </a:r>
            <a:r>
              <a:rPr dirty="0" sz="2050" spc="-145">
                <a:latin typeface="Lucida Sans Unicode"/>
                <a:cs typeface="Lucida Sans Unicode"/>
              </a:rPr>
              <a:t> </a:t>
            </a:r>
            <a:r>
              <a:rPr dirty="0" sz="2050" spc="145">
                <a:latin typeface="Lucida Sans Unicode"/>
                <a:cs typeface="Lucida Sans Unicode"/>
              </a:rPr>
              <a:t>Jaś</a:t>
            </a:r>
            <a:r>
              <a:rPr dirty="0" sz="2050" spc="-140">
                <a:latin typeface="Lucida Sans Unicode"/>
                <a:cs typeface="Lucida Sans Unicode"/>
              </a:rPr>
              <a:t> </a:t>
            </a:r>
            <a:r>
              <a:rPr dirty="0" sz="2050" spc="155">
                <a:latin typeface="Lucida Sans Unicode"/>
                <a:cs typeface="Lucida Sans Unicode"/>
              </a:rPr>
              <a:t>ma</a:t>
            </a:r>
            <a:r>
              <a:rPr dirty="0" sz="2050" spc="-145">
                <a:latin typeface="Lucida Sans Unicode"/>
                <a:cs typeface="Lucida Sans Unicode"/>
              </a:rPr>
              <a:t> </a:t>
            </a:r>
            <a:r>
              <a:rPr dirty="0" sz="2050" spc="70">
                <a:latin typeface="Lucida Sans Unicode"/>
                <a:cs typeface="Lucida Sans Unicode"/>
              </a:rPr>
              <a:t>inne</a:t>
            </a:r>
            <a:r>
              <a:rPr dirty="0" sz="2050" spc="-140">
                <a:latin typeface="Lucida Sans Unicode"/>
                <a:cs typeface="Lucida Sans Unicode"/>
              </a:rPr>
              <a:t> </a:t>
            </a:r>
            <a:r>
              <a:rPr dirty="0" sz="2050" spc="50">
                <a:latin typeface="Lucida Sans Unicode"/>
                <a:cs typeface="Lucida Sans Unicode"/>
              </a:rPr>
              <a:t>zdanie</a:t>
            </a:r>
            <a:r>
              <a:rPr dirty="0" sz="2050" spc="-145">
                <a:latin typeface="Lucida Sans Unicode"/>
                <a:cs typeface="Lucida Sans Unicode"/>
              </a:rPr>
              <a:t> </a:t>
            </a:r>
            <a:r>
              <a:rPr dirty="0" sz="2050" spc="15">
                <a:latin typeface="Lucida Sans Unicode"/>
                <a:cs typeface="Lucida Sans Unicode"/>
              </a:rPr>
              <a:t>niż</a:t>
            </a:r>
            <a:r>
              <a:rPr dirty="0" sz="2050" spc="-140">
                <a:latin typeface="Lucida Sans Unicode"/>
                <a:cs typeface="Lucida Sans Unicode"/>
              </a:rPr>
              <a:t> </a:t>
            </a:r>
            <a:r>
              <a:rPr dirty="0" sz="2050" spc="40">
                <a:latin typeface="Lucida Sans Unicode"/>
                <a:cs typeface="Lucida Sans Unicode"/>
              </a:rPr>
              <a:t>większość</a:t>
            </a:r>
            <a:r>
              <a:rPr dirty="0" sz="2050" spc="-145">
                <a:latin typeface="Lucida Sans Unicode"/>
                <a:cs typeface="Lucida Sans Unicode"/>
              </a:rPr>
              <a:t> </a:t>
            </a:r>
            <a:r>
              <a:rPr dirty="0" sz="2050" spc="-60">
                <a:latin typeface="Lucida Sans Unicode"/>
                <a:cs typeface="Lucida Sans Unicode"/>
              </a:rPr>
              <a:t>z</a:t>
            </a:r>
            <a:r>
              <a:rPr dirty="0" sz="2050" spc="-140">
                <a:latin typeface="Lucida Sans Unicode"/>
                <a:cs typeface="Lucida Sans Unicode"/>
              </a:rPr>
              <a:t> </a:t>
            </a:r>
            <a:r>
              <a:rPr dirty="0" sz="2050" spc="20">
                <a:latin typeface="Lucida Sans Unicode"/>
                <a:cs typeface="Lucida Sans Unicode"/>
              </a:rPr>
              <a:t>was.</a:t>
            </a:r>
            <a:r>
              <a:rPr dirty="0" sz="2050" spc="-145">
                <a:latin typeface="Lucida Sans Unicode"/>
                <a:cs typeface="Lucida Sans Unicode"/>
              </a:rPr>
              <a:t> </a:t>
            </a:r>
            <a:r>
              <a:rPr dirty="0" sz="2050" spc="5">
                <a:latin typeface="Lucida Sans Unicode"/>
                <a:cs typeface="Lucida Sans Unicode"/>
              </a:rPr>
              <a:t>Cieszę</a:t>
            </a:r>
            <a:r>
              <a:rPr dirty="0" sz="2050" spc="-140">
                <a:latin typeface="Lucida Sans Unicode"/>
                <a:cs typeface="Lucida Sans Unicode"/>
              </a:rPr>
              <a:t> </a:t>
            </a:r>
            <a:r>
              <a:rPr dirty="0" sz="2050" spc="-40">
                <a:latin typeface="Lucida Sans Unicode"/>
                <a:cs typeface="Lucida Sans Unicode"/>
              </a:rPr>
              <a:t>się,</a:t>
            </a:r>
            <a:r>
              <a:rPr dirty="0" sz="2050" spc="-145">
                <a:latin typeface="Lucida Sans Unicode"/>
                <a:cs typeface="Lucida Sans Unicode"/>
              </a:rPr>
              <a:t> </a:t>
            </a:r>
            <a:r>
              <a:rPr dirty="0" sz="2050">
                <a:latin typeface="Lucida Sans Unicode"/>
                <a:cs typeface="Lucida Sans Unicode"/>
              </a:rPr>
              <a:t>że</a:t>
            </a:r>
            <a:r>
              <a:rPr dirty="0" sz="2050" spc="-145">
                <a:latin typeface="Lucida Sans Unicode"/>
                <a:cs typeface="Lucida Sans Unicode"/>
              </a:rPr>
              <a:t> </a:t>
            </a:r>
            <a:r>
              <a:rPr dirty="0" sz="2050" spc="10">
                <a:latin typeface="Lucida Sans Unicode"/>
                <a:cs typeface="Lucida Sans Unicode"/>
              </a:rPr>
              <a:t>się</a:t>
            </a:r>
            <a:r>
              <a:rPr dirty="0" sz="2050" spc="-140">
                <a:latin typeface="Lucida Sans Unicode"/>
                <a:cs typeface="Lucida Sans Unicode"/>
              </a:rPr>
              <a:t> </a:t>
            </a:r>
            <a:r>
              <a:rPr dirty="0" sz="2050" spc="-60">
                <a:latin typeface="Lucida Sans Unicode"/>
                <a:cs typeface="Lucida Sans Unicode"/>
              </a:rPr>
              <a:t>z</a:t>
            </a:r>
            <a:r>
              <a:rPr dirty="0" sz="2050" spc="-145">
                <a:latin typeface="Lucida Sans Unicode"/>
                <a:cs typeface="Lucida Sans Unicode"/>
              </a:rPr>
              <a:t> </a:t>
            </a:r>
            <a:r>
              <a:rPr dirty="0" sz="2050" spc="105">
                <a:latin typeface="Lucida Sans Unicode"/>
                <a:cs typeface="Lucida Sans Unicode"/>
              </a:rPr>
              <a:t>nami</a:t>
            </a:r>
            <a:r>
              <a:rPr dirty="0" sz="2050" spc="-140">
                <a:latin typeface="Lucida Sans Unicode"/>
                <a:cs typeface="Lucida Sans Unicode"/>
              </a:rPr>
              <a:t> </a:t>
            </a:r>
            <a:r>
              <a:rPr dirty="0" sz="2050" spc="110">
                <a:latin typeface="Lucida Sans Unicode"/>
                <a:cs typeface="Lucida Sans Unicode"/>
              </a:rPr>
              <a:t>nim</a:t>
            </a:r>
            <a:r>
              <a:rPr dirty="0" sz="2050" spc="-145">
                <a:latin typeface="Lucida Sans Unicode"/>
                <a:cs typeface="Lucida Sans Unicode"/>
              </a:rPr>
              <a:t> </a:t>
            </a:r>
            <a:r>
              <a:rPr dirty="0" sz="2050" spc="35">
                <a:latin typeface="Lucida Sans Unicode"/>
                <a:cs typeface="Lucida Sans Unicode"/>
              </a:rPr>
              <a:t>podzielił.</a:t>
            </a:r>
            <a:endParaRPr sz="2050">
              <a:latin typeface="Lucida Sans Unicode"/>
              <a:cs typeface="Lucida Sans Unicode"/>
            </a:endParaRPr>
          </a:p>
          <a:p>
            <a:pPr marL="766445" marR="5080">
              <a:lnSpc>
                <a:spcPts val="2970"/>
              </a:lnSpc>
              <a:spcBef>
                <a:spcPts val="185"/>
              </a:spcBef>
            </a:pPr>
            <a:r>
              <a:rPr dirty="0" sz="2050" spc="45">
                <a:latin typeface="Lucida Sans Unicode"/>
                <a:cs typeface="Lucida Sans Unicode"/>
              </a:rPr>
              <a:t>Czasem</a:t>
            </a:r>
            <a:r>
              <a:rPr dirty="0" sz="2050" spc="-140">
                <a:latin typeface="Lucida Sans Unicode"/>
                <a:cs typeface="Lucida Sans Unicode"/>
              </a:rPr>
              <a:t> </a:t>
            </a:r>
            <a:r>
              <a:rPr dirty="0" sz="2050" spc="65">
                <a:latin typeface="Lucida Sans Unicode"/>
                <a:cs typeface="Lucida Sans Unicode"/>
              </a:rPr>
              <a:t>trudno</a:t>
            </a:r>
            <a:r>
              <a:rPr dirty="0" sz="2050" spc="-135">
                <a:latin typeface="Lucida Sans Unicode"/>
                <a:cs typeface="Lucida Sans Unicode"/>
              </a:rPr>
              <a:t> </a:t>
            </a:r>
            <a:r>
              <a:rPr dirty="0" sz="2050" spc="15">
                <a:latin typeface="Lucida Sans Unicode"/>
                <a:cs typeface="Lucida Sans Unicode"/>
              </a:rPr>
              <a:t>jest</a:t>
            </a:r>
            <a:r>
              <a:rPr dirty="0" sz="2050" spc="-135">
                <a:latin typeface="Lucida Sans Unicode"/>
                <a:cs typeface="Lucida Sans Unicode"/>
              </a:rPr>
              <a:t> </a:t>
            </a:r>
            <a:r>
              <a:rPr dirty="0" sz="2050" spc="70">
                <a:latin typeface="Lucida Sans Unicode"/>
                <a:cs typeface="Lucida Sans Unicode"/>
              </a:rPr>
              <a:t>powiedzieć</a:t>
            </a:r>
            <a:r>
              <a:rPr dirty="0" sz="2050" spc="-140">
                <a:latin typeface="Lucida Sans Unicode"/>
                <a:cs typeface="Lucida Sans Unicode"/>
              </a:rPr>
              <a:t> </a:t>
            </a:r>
            <a:r>
              <a:rPr dirty="0" sz="2050" spc="-35">
                <a:latin typeface="Lucida Sans Unicode"/>
                <a:cs typeface="Lucida Sans Unicode"/>
              </a:rPr>
              <a:t>coś,</a:t>
            </a:r>
            <a:r>
              <a:rPr dirty="0" sz="2050" spc="-135">
                <a:latin typeface="Lucida Sans Unicode"/>
                <a:cs typeface="Lucida Sans Unicode"/>
              </a:rPr>
              <a:t> </a:t>
            </a:r>
            <a:r>
              <a:rPr dirty="0" sz="2050" spc="50">
                <a:latin typeface="Lucida Sans Unicode"/>
                <a:cs typeface="Lucida Sans Unicode"/>
              </a:rPr>
              <a:t>co</a:t>
            </a:r>
            <a:r>
              <a:rPr dirty="0" sz="2050" spc="-135">
                <a:latin typeface="Lucida Sans Unicode"/>
                <a:cs typeface="Lucida Sans Unicode"/>
              </a:rPr>
              <a:t> </a:t>
            </a:r>
            <a:r>
              <a:rPr dirty="0" sz="2050" spc="15">
                <a:latin typeface="Lucida Sans Unicode"/>
                <a:cs typeface="Lucida Sans Unicode"/>
              </a:rPr>
              <a:t>jest</a:t>
            </a:r>
            <a:r>
              <a:rPr dirty="0" sz="2050" spc="-135">
                <a:latin typeface="Lucida Sans Unicode"/>
                <a:cs typeface="Lucida Sans Unicode"/>
              </a:rPr>
              <a:t> </a:t>
            </a:r>
            <a:r>
              <a:rPr dirty="0" sz="2050" spc="90">
                <a:latin typeface="Lucida Sans Unicode"/>
                <a:cs typeface="Lucida Sans Unicode"/>
              </a:rPr>
              <a:t>odmienne</a:t>
            </a:r>
            <a:r>
              <a:rPr dirty="0" sz="2050" spc="-140">
                <a:latin typeface="Lucida Sans Unicode"/>
                <a:cs typeface="Lucida Sans Unicode"/>
              </a:rPr>
              <a:t> </a:t>
            </a:r>
            <a:r>
              <a:rPr dirty="0" sz="2050" spc="75">
                <a:latin typeface="Lucida Sans Unicode"/>
                <a:cs typeface="Lucida Sans Unicode"/>
              </a:rPr>
              <a:t>od</a:t>
            </a:r>
            <a:r>
              <a:rPr dirty="0" sz="2050" spc="-135">
                <a:latin typeface="Lucida Sans Unicode"/>
                <a:cs typeface="Lucida Sans Unicode"/>
              </a:rPr>
              <a:t> </a:t>
            </a:r>
            <a:r>
              <a:rPr dirty="0" sz="2050" spc="50">
                <a:latin typeface="Lucida Sans Unicode"/>
                <a:cs typeface="Lucida Sans Unicode"/>
              </a:rPr>
              <a:t>zdania</a:t>
            </a:r>
            <a:r>
              <a:rPr dirty="0" sz="2050" spc="-135">
                <a:latin typeface="Lucida Sans Unicode"/>
                <a:cs typeface="Lucida Sans Unicode"/>
              </a:rPr>
              <a:t> </a:t>
            </a:r>
            <a:r>
              <a:rPr dirty="0" sz="2050" spc="15">
                <a:latin typeface="Lucida Sans Unicode"/>
                <a:cs typeface="Lucida Sans Unicode"/>
              </a:rPr>
              <a:t>reszty</a:t>
            </a:r>
            <a:r>
              <a:rPr dirty="0" sz="2050" spc="-140">
                <a:latin typeface="Lucida Sans Unicode"/>
                <a:cs typeface="Lucida Sans Unicode"/>
              </a:rPr>
              <a:t> </a:t>
            </a:r>
            <a:r>
              <a:rPr dirty="0" sz="2050">
                <a:latin typeface="Lucida Sans Unicode"/>
                <a:cs typeface="Lucida Sans Unicode"/>
              </a:rPr>
              <a:t>grupy.</a:t>
            </a:r>
            <a:r>
              <a:rPr dirty="0" sz="2050" spc="-135">
                <a:latin typeface="Lucida Sans Unicode"/>
                <a:cs typeface="Lucida Sans Unicode"/>
              </a:rPr>
              <a:t> </a:t>
            </a:r>
            <a:r>
              <a:rPr dirty="0" sz="2050" spc="60">
                <a:latin typeface="Lucida Sans Unicode"/>
                <a:cs typeface="Lucida Sans Unicode"/>
              </a:rPr>
              <a:t>Każdy</a:t>
            </a:r>
            <a:r>
              <a:rPr dirty="0" sz="2050" spc="-135">
                <a:latin typeface="Lucida Sans Unicode"/>
                <a:cs typeface="Lucida Sans Unicode"/>
              </a:rPr>
              <a:t> </a:t>
            </a:r>
            <a:r>
              <a:rPr dirty="0" sz="2050" spc="-60">
                <a:latin typeface="Lucida Sans Unicode"/>
                <a:cs typeface="Lucida Sans Unicode"/>
              </a:rPr>
              <a:t>z</a:t>
            </a:r>
            <a:r>
              <a:rPr dirty="0" sz="2050" spc="-135">
                <a:latin typeface="Lucida Sans Unicode"/>
                <a:cs typeface="Lucida Sans Unicode"/>
              </a:rPr>
              <a:t> </a:t>
            </a:r>
            <a:r>
              <a:rPr dirty="0" sz="2050" spc="40">
                <a:latin typeface="Lucida Sans Unicode"/>
                <a:cs typeface="Lucida Sans Unicode"/>
              </a:rPr>
              <a:t>nas</a:t>
            </a:r>
            <a:r>
              <a:rPr dirty="0" sz="2050" spc="-140">
                <a:latin typeface="Lucida Sans Unicode"/>
                <a:cs typeface="Lucida Sans Unicode"/>
              </a:rPr>
              <a:t> </a:t>
            </a:r>
            <a:r>
              <a:rPr dirty="0" sz="2050" spc="155">
                <a:latin typeface="Lucida Sans Unicode"/>
                <a:cs typeface="Lucida Sans Unicode"/>
              </a:rPr>
              <a:t>ma  </a:t>
            </a:r>
            <a:r>
              <a:rPr dirty="0" sz="2050" spc="80">
                <a:latin typeface="Lucida Sans Unicode"/>
                <a:cs typeface="Lucida Sans Unicode"/>
              </a:rPr>
              <a:t>prawo</a:t>
            </a:r>
            <a:r>
              <a:rPr dirty="0" sz="2050" spc="-150">
                <a:latin typeface="Lucida Sans Unicode"/>
                <a:cs typeface="Lucida Sans Unicode"/>
              </a:rPr>
              <a:t> </a:t>
            </a:r>
            <a:r>
              <a:rPr dirty="0" sz="2050" spc="75">
                <a:latin typeface="Lucida Sans Unicode"/>
                <a:cs typeface="Lucida Sans Unicode"/>
              </a:rPr>
              <a:t>do</a:t>
            </a:r>
            <a:r>
              <a:rPr dirty="0" sz="2050" spc="-145">
                <a:latin typeface="Lucida Sans Unicode"/>
                <a:cs typeface="Lucida Sans Unicode"/>
              </a:rPr>
              <a:t> </a:t>
            </a:r>
            <a:r>
              <a:rPr dirty="0" sz="2050" spc="95">
                <a:latin typeface="Lucida Sans Unicode"/>
                <a:cs typeface="Lucida Sans Unicode"/>
              </a:rPr>
              <a:t>własnej</a:t>
            </a:r>
            <a:r>
              <a:rPr dirty="0" sz="2050" spc="-145">
                <a:latin typeface="Lucida Sans Unicode"/>
                <a:cs typeface="Lucida Sans Unicode"/>
              </a:rPr>
              <a:t> </a:t>
            </a:r>
            <a:r>
              <a:rPr dirty="0" sz="2050" spc="45">
                <a:latin typeface="Lucida Sans Unicode"/>
                <a:cs typeface="Lucida Sans Unicode"/>
              </a:rPr>
              <a:t>opinii</a:t>
            </a:r>
            <a:r>
              <a:rPr dirty="0" sz="2050" spc="-145">
                <a:latin typeface="Lucida Sans Unicode"/>
                <a:cs typeface="Lucida Sans Unicode"/>
              </a:rPr>
              <a:t> </a:t>
            </a:r>
            <a:r>
              <a:rPr dirty="0" sz="2050" spc="90">
                <a:latin typeface="Lucida Sans Unicode"/>
                <a:cs typeface="Lucida Sans Unicode"/>
              </a:rPr>
              <a:t>na</a:t>
            </a:r>
            <a:r>
              <a:rPr dirty="0" sz="2050" spc="-145">
                <a:latin typeface="Lucida Sans Unicode"/>
                <a:cs typeface="Lucida Sans Unicode"/>
              </a:rPr>
              <a:t> </a:t>
            </a:r>
            <a:r>
              <a:rPr dirty="0" sz="2050" spc="80">
                <a:latin typeface="Lucida Sans Unicode"/>
                <a:cs typeface="Lucida Sans Unicode"/>
              </a:rPr>
              <a:t>ten</a:t>
            </a:r>
            <a:r>
              <a:rPr dirty="0" sz="2050" spc="-145">
                <a:latin typeface="Lucida Sans Unicode"/>
                <a:cs typeface="Lucida Sans Unicode"/>
              </a:rPr>
              <a:t> </a:t>
            </a:r>
            <a:r>
              <a:rPr dirty="0" sz="2050" spc="60">
                <a:latin typeface="Lucida Sans Unicode"/>
                <a:cs typeface="Lucida Sans Unicode"/>
              </a:rPr>
              <a:t>temat.</a:t>
            </a:r>
            <a:endParaRPr sz="205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320"/>
              </a:spcBef>
              <a:tabLst>
                <a:tab pos="389255" algn="l"/>
              </a:tabLst>
            </a:pPr>
            <a:r>
              <a:rPr dirty="0" sz="2050" spc="-395">
                <a:solidFill>
                  <a:srgbClr val="0D1CD1"/>
                </a:solidFill>
                <a:latin typeface="Lucida Sans Unicode"/>
                <a:cs typeface="Lucida Sans Unicode"/>
              </a:rPr>
              <a:t>▶	</a:t>
            </a:r>
            <a:r>
              <a:rPr dirty="0" sz="2050" spc="70">
                <a:latin typeface="Lucida Sans Unicode"/>
                <a:cs typeface="Lucida Sans Unicode"/>
              </a:rPr>
              <a:t>gdy</a:t>
            </a:r>
            <a:r>
              <a:rPr dirty="0" sz="2050" spc="-145">
                <a:latin typeface="Lucida Sans Unicode"/>
                <a:cs typeface="Lucida Sans Unicode"/>
              </a:rPr>
              <a:t> </a:t>
            </a:r>
            <a:r>
              <a:rPr dirty="0" sz="2050" spc="15">
                <a:latin typeface="Lucida Sans Unicode"/>
                <a:cs typeface="Lucida Sans Unicode"/>
              </a:rPr>
              <a:t>coś</a:t>
            </a:r>
            <a:r>
              <a:rPr dirty="0" sz="2050" spc="-145">
                <a:latin typeface="Lucida Sans Unicode"/>
                <a:cs typeface="Lucida Sans Unicode"/>
              </a:rPr>
              <a:t> </a:t>
            </a:r>
            <a:r>
              <a:rPr dirty="0" sz="2050" spc="65">
                <a:latin typeface="Lucida Sans Unicode"/>
                <a:cs typeface="Lucida Sans Unicode"/>
              </a:rPr>
              <a:t>uczniom</a:t>
            </a:r>
            <a:r>
              <a:rPr dirty="0" sz="2050" spc="-145">
                <a:latin typeface="Lucida Sans Unicode"/>
                <a:cs typeface="Lucida Sans Unicode"/>
              </a:rPr>
              <a:t> </a:t>
            </a:r>
            <a:r>
              <a:rPr dirty="0" sz="2050" spc="60">
                <a:latin typeface="Lucida Sans Unicode"/>
                <a:cs typeface="Lucida Sans Unicode"/>
              </a:rPr>
              <a:t>nie</a:t>
            </a:r>
            <a:r>
              <a:rPr dirty="0" sz="2050" spc="-145">
                <a:latin typeface="Lucida Sans Unicode"/>
                <a:cs typeface="Lucida Sans Unicode"/>
              </a:rPr>
              <a:t> </a:t>
            </a:r>
            <a:r>
              <a:rPr dirty="0" sz="2050" spc="35">
                <a:latin typeface="Lucida Sans Unicode"/>
                <a:cs typeface="Lucida Sans Unicode"/>
              </a:rPr>
              <a:t>wyszło,</a:t>
            </a:r>
            <a:r>
              <a:rPr dirty="0" sz="2050" spc="-145">
                <a:latin typeface="Lucida Sans Unicode"/>
                <a:cs typeface="Lucida Sans Unicode"/>
              </a:rPr>
              <a:t> </a:t>
            </a:r>
            <a:r>
              <a:rPr dirty="0" sz="2050" spc="60">
                <a:latin typeface="Lucida Sans Unicode"/>
                <a:cs typeface="Lucida Sans Unicode"/>
              </a:rPr>
              <a:t>ale</a:t>
            </a:r>
            <a:r>
              <a:rPr dirty="0" sz="2050" spc="-145">
                <a:latin typeface="Lucida Sans Unicode"/>
                <a:cs typeface="Lucida Sans Unicode"/>
              </a:rPr>
              <a:t> </a:t>
            </a:r>
            <a:r>
              <a:rPr dirty="0" sz="2050" spc="40">
                <a:latin typeface="Lucida Sans Unicode"/>
                <a:cs typeface="Lucida Sans Unicode"/>
              </a:rPr>
              <a:t>byli</a:t>
            </a:r>
            <a:r>
              <a:rPr dirty="0" sz="2050" spc="-145">
                <a:latin typeface="Lucida Sans Unicode"/>
                <a:cs typeface="Lucida Sans Unicode"/>
              </a:rPr>
              <a:t> </a:t>
            </a:r>
            <a:r>
              <a:rPr dirty="0" sz="2050" spc="35">
                <a:latin typeface="Lucida Sans Unicode"/>
                <a:cs typeface="Lucida Sans Unicode"/>
              </a:rPr>
              <a:t>zaangażowani:</a:t>
            </a:r>
            <a:endParaRPr sz="2050">
              <a:latin typeface="Lucida Sans Unicode"/>
              <a:cs typeface="Lucida Sans Unicode"/>
            </a:endParaRPr>
          </a:p>
          <a:p>
            <a:pPr marL="766445" marR="589280" indent="-377190">
              <a:lnSpc>
                <a:spcPts val="2970"/>
              </a:lnSpc>
              <a:spcBef>
                <a:spcPts val="185"/>
              </a:spcBef>
              <a:tabLst>
                <a:tab pos="766445" algn="l"/>
              </a:tabLst>
            </a:pPr>
            <a:r>
              <a:rPr dirty="0" sz="2050" spc="-395">
                <a:latin typeface="Lucida Sans Unicode"/>
                <a:cs typeface="Lucida Sans Unicode"/>
              </a:rPr>
              <a:t>▶	</a:t>
            </a:r>
            <a:r>
              <a:rPr dirty="0" sz="2050" spc="55">
                <a:latin typeface="Lucida Sans Unicode"/>
                <a:cs typeface="Lucida Sans Unicode"/>
              </a:rPr>
              <a:t>„Widzę,</a:t>
            </a:r>
            <a:r>
              <a:rPr dirty="0" sz="2050" spc="-140">
                <a:latin typeface="Lucida Sans Unicode"/>
                <a:cs typeface="Lucida Sans Unicode"/>
              </a:rPr>
              <a:t> </a:t>
            </a:r>
            <a:r>
              <a:rPr dirty="0" sz="2050">
                <a:latin typeface="Lucida Sans Unicode"/>
                <a:cs typeface="Lucida Sans Unicode"/>
              </a:rPr>
              <a:t>że</a:t>
            </a:r>
            <a:r>
              <a:rPr dirty="0" sz="2050" spc="-140">
                <a:latin typeface="Lucida Sans Unicode"/>
                <a:cs typeface="Lucida Sans Unicode"/>
              </a:rPr>
              <a:t> </a:t>
            </a:r>
            <a:r>
              <a:rPr dirty="0" sz="2050" spc="60">
                <a:latin typeface="Lucida Sans Unicode"/>
                <a:cs typeface="Lucida Sans Unicode"/>
              </a:rPr>
              <a:t>nie</a:t>
            </a:r>
            <a:r>
              <a:rPr dirty="0" sz="2050" spc="-140">
                <a:latin typeface="Lucida Sans Unicode"/>
                <a:cs typeface="Lucida Sans Unicode"/>
              </a:rPr>
              <a:t> </a:t>
            </a:r>
            <a:r>
              <a:rPr dirty="0" sz="2050" spc="105">
                <a:latin typeface="Lucida Sans Unicode"/>
                <a:cs typeface="Lucida Sans Unicode"/>
              </a:rPr>
              <a:t>udało</a:t>
            </a:r>
            <a:r>
              <a:rPr dirty="0" sz="2050" spc="-140">
                <a:latin typeface="Lucida Sans Unicode"/>
                <a:cs typeface="Lucida Sans Unicode"/>
              </a:rPr>
              <a:t> </a:t>
            </a:r>
            <a:r>
              <a:rPr dirty="0" sz="2050" spc="185">
                <a:latin typeface="Lucida Sans Unicode"/>
                <a:cs typeface="Lucida Sans Unicode"/>
              </a:rPr>
              <a:t>wam</a:t>
            </a:r>
            <a:r>
              <a:rPr dirty="0" sz="2050" spc="-140">
                <a:latin typeface="Lucida Sans Unicode"/>
                <a:cs typeface="Lucida Sans Unicode"/>
              </a:rPr>
              <a:t> </a:t>
            </a:r>
            <a:r>
              <a:rPr dirty="0" sz="2050" spc="10">
                <a:latin typeface="Lucida Sans Unicode"/>
                <a:cs typeface="Lucida Sans Unicode"/>
              </a:rPr>
              <a:t>się</a:t>
            </a:r>
            <a:r>
              <a:rPr dirty="0" sz="2050" spc="-135">
                <a:latin typeface="Lucida Sans Unicode"/>
                <a:cs typeface="Lucida Sans Unicode"/>
              </a:rPr>
              <a:t> </a:t>
            </a:r>
            <a:r>
              <a:rPr dirty="0" sz="2050" spc="30">
                <a:latin typeface="Lucida Sans Unicode"/>
                <a:cs typeface="Lucida Sans Unicode"/>
              </a:rPr>
              <a:t>skończyć</a:t>
            </a:r>
            <a:r>
              <a:rPr dirty="0" sz="2050" spc="-140">
                <a:latin typeface="Lucida Sans Unicode"/>
                <a:cs typeface="Lucida Sans Unicode"/>
              </a:rPr>
              <a:t> </a:t>
            </a:r>
            <a:r>
              <a:rPr dirty="0" sz="2050" spc="65">
                <a:latin typeface="Lucida Sans Unicode"/>
                <a:cs typeface="Lucida Sans Unicode"/>
              </a:rPr>
              <a:t>plakatu</a:t>
            </a:r>
            <a:r>
              <a:rPr dirty="0" sz="2050" spc="-140">
                <a:latin typeface="Lucida Sans Unicode"/>
                <a:cs typeface="Lucida Sans Unicode"/>
              </a:rPr>
              <a:t> </a:t>
            </a:r>
            <a:r>
              <a:rPr dirty="0" sz="2050" spc="75">
                <a:latin typeface="Lucida Sans Unicode"/>
                <a:cs typeface="Lucida Sans Unicode"/>
              </a:rPr>
              <a:t>do</a:t>
            </a:r>
            <a:r>
              <a:rPr dirty="0" sz="2050" spc="-140">
                <a:latin typeface="Lucida Sans Unicode"/>
                <a:cs typeface="Lucida Sans Unicode"/>
              </a:rPr>
              <a:t> </a:t>
            </a:r>
            <a:r>
              <a:rPr dirty="0" sz="2050" spc="15">
                <a:latin typeface="Lucida Sans Unicode"/>
                <a:cs typeface="Lucida Sans Unicode"/>
              </a:rPr>
              <a:t>końca.</a:t>
            </a:r>
            <a:r>
              <a:rPr dirty="0" sz="2050" spc="-140">
                <a:latin typeface="Lucida Sans Unicode"/>
                <a:cs typeface="Lucida Sans Unicode"/>
              </a:rPr>
              <a:t> </a:t>
            </a:r>
            <a:r>
              <a:rPr dirty="0" sz="2050" spc="110">
                <a:latin typeface="Lucida Sans Unicode"/>
                <a:cs typeface="Lucida Sans Unicode"/>
              </a:rPr>
              <a:t>Podobało</a:t>
            </a:r>
            <a:r>
              <a:rPr dirty="0" sz="2050" spc="-140">
                <a:latin typeface="Lucida Sans Unicode"/>
                <a:cs typeface="Lucida Sans Unicode"/>
              </a:rPr>
              <a:t> </a:t>
            </a:r>
            <a:r>
              <a:rPr dirty="0" sz="2050" spc="114">
                <a:latin typeface="Lucida Sans Unicode"/>
                <a:cs typeface="Lucida Sans Unicode"/>
              </a:rPr>
              <a:t>mi</a:t>
            </a:r>
            <a:r>
              <a:rPr dirty="0" sz="2050" spc="-135">
                <a:latin typeface="Lucida Sans Unicode"/>
                <a:cs typeface="Lucida Sans Unicode"/>
              </a:rPr>
              <a:t> </a:t>
            </a:r>
            <a:r>
              <a:rPr dirty="0" sz="2050" spc="-40">
                <a:latin typeface="Lucida Sans Unicode"/>
                <a:cs typeface="Lucida Sans Unicode"/>
              </a:rPr>
              <a:t>się,</a:t>
            </a:r>
            <a:r>
              <a:rPr dirty="0" sz="2050" spc="-140">
                <a:latin typeface="Lucida Sans Unicode"/>
                <a:cs typeface="Lucida Sans Unicode"/>
              </a:rPr>
              <a:t> </a:t>
            </a:r>
            <a:r>
              <a:rPr dirty="0" sz="2050" spc="30">
                <a:latin typeface="Lucida Sans Unicode"/>
                <a:cs typeface="Lucida Sans Unicode"/>
              </a:rPr>
              <a:t>jak</a:t>
            </a:r>
            <a:r>
              <a:rPr dirty="0" sz="2050" spc="-140">
                <a:latin typeface="Lucida Sans Unicode"/>
                <a:cs typeface="Lucida Sans Unicode"/>
              </a:rPr>
              <a:t> </a:t>
            </a:r>
            <a:r>
              <a:rPr dirty="0" sz="2050" spc="40">
                <a:latin typeface="Lucida Sans Unicode"/>
                <a:cs typeface="Lucida Sans Unicode"/>
              </a:rPr>
              <a:t>bardzo</a:t>
            </a:r>
            <a:r>
              <a:rPr dirty="0" sz="2050" spc="-140">
                <a:latin typeface="Lucida Sans Unicode"/>
                <a:cs typeface="Lucida Sans Unicode"/>
              </a:rPr>
              <a:t> </a:t>
            </a:r>
            <a:r>
              <a:rPr dirty="0" sz="2050" spc="10">
                <a:latin typeface="Lucida Sans Unicode"/>
                <a:cs typeface="Lucida Sans Unicode"/>
              </a:rPr>
              <a:t>się  staraliście.</a:t>
            </a:r>
            <a:r>
              <a:rPr dirty="0" sz="2050" spc="-140">
                <a:latin typeface="Lucida Sans Unicode"/>
                <a:cs typeface="Lucida Sans Unicode"/>
              </a:rPr>
              <a:t> </a:t>
            </a:r>
            <a:r>
              <a:rPr dirty="0" sz="2050" spc="80">
                <a:latin typeface="Lucida Sans Unicode"/>
                <a:cs typeface="Lucida Sans Unicode"/>
              </a:rPr>
              <a:t>Doceniam</a:t>
            </a:r>
            <a:r>
              <a:rPr dirty="0" sz="2050" spc="-140">
                <a:latin typeface="Lucida Sans Unicode"/>
                <a:cs typeface="Lucida Sans Unicode"/>
              </a:rPr>
              <a:t> </a:t>
            </a:r>
            <a:r>
              <a:rPr dirty="0" sz="2050" spc="-30">
                <a:latin typeface="Lucida Sans Unicode"/>
                <a:cs typeface="Lucida Sans Unicode"/>
              </a:rPr>
              <a:t>to,</a:t>
            </a:r>
            <a:r>
              <a:rPr dirty="0" sz="2050" spc="-135">
                <a:latin typeface="Lucida Sans Unicode"/>
                <a:cs typeface="Lucida Sans Unicode"/>
              </a:rPr>
              <a:t> </a:t>
            </a:r>
            <a:r>
              <a:rPr dirty="0" sz="2050">
                <a:latin typeface="Lucida Sans Unicode"/>
                <a:cs typeface="Lucida Sans Unicode"/>
              </a:rPr>
              <a:t>że</a:t>
            </a:r>
            <a:r>
              <a:rPr dirty="0" sz="2050" spc="-140">
                <a:latin typeface="Lucida Sans Unicode"/>
                <a:cs typeface="Lucida Sans Unicode"/>
              </a:rPr>
              <a:t> </a:t>
            </a:r>
            <a:r>
              <a:rPr dirty="0" sz="2050" spc="35">
                <a:latin typeface="Lucida Sans Unicode"/>
                <a:cs typeface="Lucida Sans Unicode"/>
              </a:rPr>
              <a:t>rysunki</a:t>
            </a:r>
            <a:r>
              <a:rPr dirty="0" sz="2050" spc="-140">
                <a:latin typeface="Lucida Sans Unicode"/>
                <a:cs typeface="Lucida Sans Unicode"/>
              </a:rPr>
              <a:t> </a:t>
            </a:r>
            <a:r>
              <a:rPr dirty="0" sz="2050" spc="90">
                <a:latin typeface="Lucida Sans Unicode"/>
                <a:cs typeface="Lucida Sans Unicode"/>
              </a:rPr>
              <a:t>na</a:t>
            </a:r>
            <a:r>
              <a:rPr dirty="0" sz="2050" spc="-135">
                <a:latin typeface="Lucida Sans Unicode"/>
                <a:cs typeface="Lucida Sans Unicode"/>
              </a:rPr>
              <a:t> </a:t>
            </a:r>
            <a:r>
              <a:rPr dirty="0" sz="2050" spc="85">
                <a:latin typeface="Lucida Sans Unicode"/>
                <a:cs typeface="Lucida Sans Unicode"/>
              </a:rPr>
              <a:t>waszym</a:t>
            </a:r>
            <a:r>
              <a:rPr dirty="0" sz="2050" spc="-140">
                <a:latin typeface="Lucida Sans Unicode"/>
                <a:cs typeface="Lucida Sans Unicode"/>
              </a:rPr>
              <a:t> </a:t>
            </a:r>
            <a:r>
              <a:rPr dirty="0" sz="2050" spc="60">
                <a:latin typeface="Lucida Sans Unicode"/>
                <a:cs typeface="Lucida Sans Unicode"/>
              </a:rPr>
              <a:t>plakacie</a:t>
            </a:r>
            <a:r>
              <a:rPr dirty="0" sz="2050" spc="-140">
                <a:latin typeface="Lucida Sans Unicode"/>
                <a:cs typeface="Lucida Sans Unicode"/>
              </a:rPr>
              <a:t> </a:t>
            </a:r>
            <a:r>
              <a:rPr dirty="0" sz="2050" spc="15">
                <a:latin typeface="Lucida Sans Unicode"/>
                <a:cs typeface="Lucida Sans Unicode"/>
              </a:rPr>
              <a:t>są</a:t>
            </a:r>
            <a:r>
              <a:rPr dirty="0" sz="2050" spc="-135">
                <a:latin typeface="Lucida Sans Unicode"/>
                <a:cs typeface="Lucida Sans Unicode"/>
              </a:rPr>
              <a:t> </a:t>
            </a:r>
            <a:r>
              <a:rPr dirty="0" sz="2050" spc="35">
                <a:latin typeface="Lucida Sans Unicode"/>
                <a:cs typeface="Lucida Sans Unicode"/>
              </a:rPr>
              <a:t>zrobione</a:t>
            </a:r>
            <a:r>
              <a:rPr dirty="0" sz="2050" spc="-140">
                <a:latin typeface="Lucida Sans Unicode"/>
                <a:cs typeface="Lucida Sans Unicode"/>
              </a:rPr>
              <a:t> </a:t>
            </a:r>
            <a:r>
              <a:rPr dirty="0" sz="2050" spc="40">
                <a:latin typeface="Lucida Sans Unicode"/>
                <a:cs typeface="Lucida Sans Unicode"/>
              </a:rPr>
              <a:t>bardzo</a:t>
            </a:r>
            <a:r>
              <a:rPr dirty="0" sz="2050" spc="-135">
                <a:latin typeface="Lucida Sans Unicode"/>
                <a:cs typeface="Lucida Sans Unicode"/>
              </a:rPr>
              <a:t> </a:t>
            </a:r>
            <a:r>
              <a:rPr dirty="0" sz="2050" spc="55">
                <a:latin typeface="Lucida Sans Unicode"/>
                <a:cs typeface="Lucida Sans Unicode"/>
              </a:rPr>
              <a:t>dokładnie.”</a:t>
            </a:r>
            <a:endParaRPr sz="2050">
              <a:latin typeface="Lucida Sans Unicode"/>
              <a:cs typeface="Lucida Sans Unicode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14530142" y="5687437"/>
            <a:ext cx="4582732" cy="386143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16916018" y="5183092"/>
            <a:ext cx="114143" cy="19023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16346296" y="5338543"/>
            <a:ext cx="123218" cy="17196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17477771" y="5334320"/>
            <a:ext cx="123228" cy="17196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07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dirty="0" spc="5"/>
              <a:t>Projekt</a:t>
            </a:r>
            <a:r>
              <a:rPr dirty="0" spc="15"/>
              <a:t> </a:t>
            </a:r>
            <a:r>
              <a:rPr dirty="0" spc="5"/>
              <a:t>współfinansowany</a:t>
            </a:r>
            <a:r>
              <a:rPr dirty="0" spc="20"/>
              <a:t> </a:t>
            </a:r>
            <a:r>
              <a:rPr dirty="0" spc="-5"/>
              <a:t>ze</a:t>
            </a:r>
            <a:r>
              <a:rPr dirty="0" spc="20"/>
              <a:t> </a:t>
            </a:r>
            <a:r>
              <a:rPr dirty="0"/>
              <a:t>środków</a:t>
            </a:r>
            <a:r>
              <a:rPr dirty="0" spc="15"/>
              <a:t> </a:t>
            </a:r>
            <a:r>
              <a:rPr dirty="0" spc="5"/>
              <a:t>Narodowego</a:t>
            </a:r>
            <a:r>
              <a:rPr dirty="0" spc="20"/>
              <a:t> </a:t>
            </a:r>
            <a:r>
              <a:rPr dirty="0" spc="10"/>
              <a:t>Programu</a:t>
            </a:r>
            <a:r>
              <a:rPr dirty="0" spc="20"/>
              <a:t> </a:t>
            </a:r>
            <a:r>
              <a:rPr dirty="0" spc="-5"/>
              <a:t>Zdrowia</a:t>
            </a:r>
            <a:r>
              <a:rPr dirty="0" spc="15"/>
              <a:t> </a:t>
            </a:r>
            <a:r>
              <a:rPr dirty="0" spc="10"/>
              <a:t>na</a:t>
            </a:r>
            <a:r>
              <a:rPr dirty="0" spc="20"/>
              <a:t> </a:t>
            </a:r>
            <a:r>
              <a:rPr dirty="0"/>
              <a:t>lata</a:t>
            </a:r>
            <a:r>
              <a:rPr dirty="0" spc="20"/>
              <a:t> </a:t>
            </a:r>
            <a:r>
              <a:rPr dirty="0" spc="-15"/>
              <a:t>2016-2020</a:t>
            </a:r>
            <a:r>
              <a:rPr dirty="0" spc="20"/>
              <a:t> </a:t>
            </a:r>
            <a:r>
              <a:rPr dirty="0"/>
              <a:t>przekazanych</a:t>
            </a:r>
            <a:r>
              <a:rPr dirty="0" spc="15"/>
              <a:t> </a:t>
            </a:r>
            <a:r>
              <a:rPr dirty="0" spc="-5"/>
              <a:t>przez</a:t>
            </a:r>
            <a:r>
              <a:rPr dirty="0" spc="20"/>
              <a:t> </a:t>
            </a:r>
            <a:r>
              <a:rPr dirty="0" spc="5"/>
              <a:t>Ministerstwo</a:t>
            </a:r>
            <a:r>
              <a:rPr dirty="0" spc="20"/>
              <a:t> </a:t>
            </a:r>
            <a:r>
              <a:rPr dirty="0"/>
              <a:t>Edukacji</a:t>
            </a:r>
            <a:r>
              <a:rPr dirty="0" spc="15"/>
              <a:t> </a:t>
            </a:r>
            <a:r>
              <a:rPr dirty="0"/>
              <a:t>Narodowej.</a:t>
            </a:r>
            <a:r>
              <a:rPr dirty="0" spc="20"/>
              <a:t> </a:t>
            </a:r>
            <a:r>
              <a:rPr dirty="0" spc="5"/>
              <a:t>Wszystkie</a:t>
            </a:r>
            <a:r>
              <a:rPr dirty="0" spc="20"/>
              <a:t> </a:t>
            </a:r>
            <a:r>
              <a:rPr dirty="0"/>
              <a:t>materiały</a:t>
            </a:r>
            <a:r>
              <a:rPr dirty="0" spc="20"/>
              <a:t> </a:t>
            </a:r>
            <a:r>
              <a:rPr dirty="0" spc="5"/>
              <a:t>dostępne</a:t>
            </a:r>
            <a:r>
              <a:rPr dirty="0" spc="15"/>
              <a:t> </a:t>
            </a:r>
            <a:r>
              <a:rPr dirty="0" spc="10"/>
              <a:t>na</a:t>
            </a:r>
            <a:r>
              <a:rPr dirty="0" spc="20"/>
              <a:t> </a:t>
            </a:r>
            <a:r>
              <a:rPr dirty="0" spc="5"/>
              <a:t>stronie</a:t>
            </a:r>
            <a:r>
              <a:rPr dirty="0" spc="20"/>
              <a:t> </a:t>
            </a:r>
            <a:r>
              <a:rPr dirty="0" spc="5"/>
              <a:t>udostępnione</a:t>
            </a:r>
            <a:r>
              <a:rPr dirty="0" spc="15"/>
              <a:t> </a:t>
            </a:r>
            <a:r>
              <a:rPr dirty="0" spc="10"/>
              <a:t>są</a:t>
            </a:r>
            <a:r>
              <a:rPr dirty="0" spc="20"/>
              <a:t> </a:t>
            </a:r>
            <a:r>
              <a:rPr dirty="0" spc="10"/>
              <a:t>na</a:t>
            </a:r>
            <a:r>
              <a:rPr dirty="0" spc="20"/>
              <a:t> </a:t>
            </a:r>
            <a:r>
              <a:rPr dirty="0" spc="-5"/>
              <a:t>licencji</a:t>
            </a:r>
            <a:r>
              <a:rPr dirty="0" spc="15"/>
              <a:t> </a:t>
            </a:r>
            <a:r>
              <a:rPr dirty="0" spc="5"/>
              <a:t>Creative</a:t>
            </a:r>
            <a:r>
              <a:rPr dirty="0" spc="20"/>
              <a:t> </a:t>
            </a:r>
            <a:r>
              <a:rPr dirty="0" spc="10"/>
              <a:t>Commons</a:t>
            </a:r>
            <a:r>
              <a:rPr dirty="0" spc="20"/>
              <a:t> </a:t>
            </a:r>
            <a:r>
              <a:rPr dirty="0" spc="10"/>
              <a:t>-</a:t>
            </a:r>
            <a:r>
              <a:rPr dirty="0" spc="20"/>
              <a:t> </a:t>
            </a:r>
            <a:r>
              <a:rPr dirty="0" spc="5"/>
              <a:t>Uznanie</a:t>
            </a:r>
            <a:r>
              <a:rPr dirty="0" spc="15"/>
              <a:t> </a:t>
            </a:r>
            <a:r>
              <a:rPr dirty="0"/>
              <a:t>Autorstwa</a:t>
            </a:r>
            <a:r>
              <a:rPr dirty="0" spc="20"/>
              <a:t> </a:t>
            </a:r>
            <a:r>
              <a:rPr dirty="0" spc="10"/>
              <a:t>-</a:t>
            </a:r>
            <a:r>
              <a:rPr dirty="0" spc="20"/>
              <a:t> </a:t>
            </a:r>
            <a:r>
              <a:rPr dirty="0" spc="10"/>
              <a:t>Na</a:t>
            </a:r>
            <a:r>
              <a:rPr dirty="0" spc="15"/>
              <a:t> </a:t>
            </a:r>
            <a:r>
              <a:rPr dirty="0"/>
              <a:t>tych</a:t>
            </a:r>
            <a:r>
              <a:rPr dirty="0" spc="20"/>
              <a:t> </a:t>
            </a:r>
            <a:r>
              <a:rPr dirty="0" spc="5"/>
              <a:t>samych</a:t>
            </a:r>
            <a:r>
              <a:rPr dirty="0" spc="20"/>
              <a:t> </a:t>
            </a:r>
            <a:r>
              <a:rPr dirty="0" spc="5"/>
              <a:t>zasadach</a:t>
            </a:r>
            <a:r>
              <a:rPr dirty="0" spc="20"/>
              <a:t> </a:t>
            </a:r>
            <a:r>
              <a:rPr dirty="0" spc="10"/>
              <a:t>4.0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37665" y="10652470"/>
            <a:ext cx="821690" cy="260350"/>
            <a:chOff x="837665" y="10652470"/>
            <a:chExt cx="821690" cy="260350"/>
          </a:xfrm>
        </p:grpSpPr>
        <p:sp>
          <p:nvSpPr>
            <p:cNvPr id="3" name="object 3"/>
            <p:cNvSpPr/>
            <p:nvPr/>
          </p:nvSpPr>
          <p:spPr>
            <a:xfrm>
              <a:off x="902736" y="10752583"/>
              <a:ext cx="23967" cy="1135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869121" y="10683075"/>
              <a:ext cx="176249" cy="19972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961373" y="10734385"/>
              <a:ext cx="35981" cy="2904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016519" y="10761040"/>
              <a:ext cx="30480" cy="10795"/>
            </a:xfrm>
            <a:custGeom>
              <a:avLst/>
              <a:gdLst/>
              <a:ahLst/>
              <a:cxnLst/>
              <a:rect l="l" t="t" r="r" b="b"/>
              <a:pathLst>
                <a:path w="30480" h="10795">
                  <a:moveTo>
                    <a:pt x="0" y="0"/>
                  </a:moveTo>
                  <a:lnTo>
                    <a:pt x="146" y="240"/>
                  </a:lnTo>
                  <a:lnTo>
                    <a:pt x="691" y="2680"/>
                  </a:lnTo>
                  <a:lnTo>
                    <a:pt x="13447" y="8109"/>
                  </a:lnTo>
                  <a:lnTo>
                    <a:pt x="20797" y="10182"/>
                  </a:lnTo>
                  <a:lnTo>
                    <a:pt x="25528" y="9138"/>
                  </a:lnTo>
                  <a:lnTo>
                    <a:pt x="26821" y="8103"/>
                  </a:lnTo>
                  <a:lnTo>
                    <a:pt x="17930" y="8103"/>
                  </a:lnTo>
                  <a:lnTo>
                    <a:pt x="11272" y="5744"/>
                  </a:lnTo>
                  <a:lnTo>
                    <a:pt x="0" y="0"/>
                  </a:lnTo>
                  <a:close/>
                </a:path>
                <a:path w="30480" h="10795">
                  <a:moveTo>
                    <a:pt x="27842" y="4261"/>
                  </a:moveTo>
                  <a:lnTo>
                    <a:pt x="22583" y="7475"/>
                  </a:lnTo>
                  <a:lnTo>
                    <a:pt x="17930" y="8103"/>
                  </a:lnTo>
                  <a:lnTo>
                    <a:pt x="26821" y="8103"/>
                  </a:lnTo>
                  <a:lnTo>
                    <a:pt x="30428" y="5214"/>
                  </a:lnTo>
                  <a:lnTo>
                    <a:pt x="27842" y="4261"/>
                  </a:lnTo>
                  <a:close/>
                </a:path>
              </a:pathLst>
            </a:custGeom>
            <a:solidFill>
              <a:srgbClr val="C7C7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015054" y="10763901"/>
              <a:ext cx="30480" cy="17145"/>
            </a:xfrm>
            <a:custGeom>
              <a:avLst/>
              <a:gdLst/>
              <a:ahLst/>
              <a:cxnLst/>
              <a:rect l="l" t="t" r="r" b="b"/>
              <a:pathLst>
                <a:path w="30480" h="17145">
                  <a:moveTo>
                    <a:pt x="2209" y="0"/>
                  </a:moveTo>
                  <a:lnTo>
                    <a:pt x="2460" y="1727"/>
                  </a:lnTo>
                  <a:lnTo>
                    <a:pt x="0" y="2502"/>
                  </a:lnTo>
                  <a:lnTo>
                    <a:pt x="439" y="3162"/>
                  </a:lnTo>
                  <a:lnTo>
                    <a:pt x="14345" y="11580"/>
                  </a:lnTo>
                  <a:lnTo>
                    <a:pt x="18009" y="13277"/>
                  </a:lnTo>
                  <a:lnTo>
                    <a:pt x="25622" y="16879"/>
                  </a:lnTo>
                  <a:lnTo>
                    <a:pt x="28806" y="13277"/>
                  </a:lnTo>
                  <a:lnTo>
                    <a:pt x="27234" y="13277"/>
                  </a:lnTo>
                  <a:lnTo>
                    <a:pt x="22491" y="11360"/>
                  </a:lnTo>
                  <a:lnTo>
                    <a:pt x="18271" y="9748"/>
                  </a:lnTo>
                  <a:lnTo>
                    <a:pt x="9004" y="4010"/>
                  </a:lnTo>
                  <a:lnTo>
                    <a:pt x="2209" y="0"/>
                  </a:lnTo>
                  <a:close/>
                </a:path>
                <a:path w="30480" h="17145">
                  <a:moveTo>
                    <a:pt x="30177" y="11727"/>
                  </a:moveTo>
                  <a:lnTo>
                    <a:pt x="27234" y="13277"/>
                  </a:lnTo>
                  <a:lnTo>
                    <a:pt x="28806" y="13277"/>
                  </a:lnTo>
                  <a:lnTo>
                    <a:pt x="30177" y="11727"/>
                  </a:lnTo>
                  <a:close/>
                </a:path>
              </a:pathLst>
            </a:custGeom>
            <a:solidFill>
              <a:srgbClr val="E3E3E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015054" y="10763901"/>
              <a:ext cx="30480" cy="17145"/>
            </a:xfrm>
            <a:custGeom>
              <a:avLst/>
              <a:gdLst/>
              <a:ahLst/>
              <a:cxnLst/>
              <a:rect l="l" t="t" r="r" b="b"/>
              <a:pathLst>
                <a:path w="30480" h="17145">
                  <a:moveTo>
                    <a:pt x="0" y="2502"/>
                  </a:moveTo>
                  <a:lnTo>
                    <a:pt x="439" y="3162"/>
                  </a:lnTo>
                  <a:lnTo>
                    <a:pt x="14345" y="11580"/>
                  </a:lnTo>
                  <a:lnTo>
                    <a:pt x="16167" y="12428"/>
                  </a:lnTo>
                  <a:lnTo>
                    <a:pt x="18009" y="13277"/>
                  </a:lnTo>
                  <a:lnTo>
                    <a:pt x="25622" y="16879"/>
                  </a:lnTo>
                  <a:lnTo>
                    <a:pt x="30177" y="11727"/>
                  </a:lnTo>
                  <a:lnTo>
                    <a:pt x="27234" y="13277"/>
                  </a:lnTo>
                  <a:lnTo>
                    <a:pt x="22491" y="11360"/>
                  </a:lnTo>
                  <a:lnTo>
                    <a:pt x="18271" y="9748"/>
                  </a:lnTo>
                  <a:lnTo>
                    <a:pt x="13633" y="6879"/>
                  </a:lnTo>
                  <a:lnTo>
                    <a:pt x="9004" y="4010"/>
                  </a:lnTo>
                  <a:lnTo>
                    <a:pt x="2209" y="0"/>
                  </a:lnTo>
                  <a:lnTo>
                    <a:pt x="2460" y="1727"/>
                  </a:lnTo>
                  <a:lnTo>
                    <a:pt x="0" y="2502"/>
                  </a:lnTo>
                  <a:close/>
                </a:path>
              </a:pathLst>
            </a:custGeom>
            <a:ln w="3175">
              <a:solidFill>
                <a:srgbClr val="E3E3E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841972" y="10684996"/>
              <a:ext cx="90577" cy="14076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894391" y="10738835"/>
              <a:ext cx="27685" cy="2073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871321" y="10842771"/>
              <a:ext cx="153035" cy="32384"/>
            </a:xfrm>
            <a:custGeom>
              <a:avLst/>
              <a:gdLst/>
              <a:ahLst/>
              <a:cxnLst/>
              <a:rect l="l" t="t" r="r" b="b"/>
              <a:pathLst>
                <a:path w="153034" h="32384">
                  <a:moveTo>
                    <a:pt x="7835" y="24930"/>
                  </a:moveTo>
                  <a:lnTo>
                    <a:pt x="7556" y="24206"/>
                  </a:lnTo>
                  <a:lnTo>
                    <a:pt x="6819" y="23622"/>
                  </a:lnTo>
                  <a:lnTo>
                    <a:pt x="6159" y="21653"/>
                  </a:lnTo>
                  <a:lnTo>
                    <a:pt x="6337" y="20548"/>
                  </a:lnTo>
                  <a:lnTo>
                    <a:pt x="5994" y="19342"/>
                  </a:lnTo>
                  <a:lnTo>
                    <a:pt x="3670" y="20548"/>
                  </a:lnTo>
                  <a:lnTo>
                    <a:pt x="0" y="19570"/>
                  </a:lnTo>
                  <a:lnTo>
                    <a:pt x="254" y="21564"/>
                  </a:lnTo>
                  <a:lnTo>
                    <a:pt x="1701" y="22796"/>
                  </a:lnTo>
                  <a:lnTo>
                    <a:pt x="4457" y="24396"/>
                  </a:lnTo>
                  <a:lnTo>
                    <a:pt x="6096" y="24993"/>
                  </a:lnTo>
                  <a:lnTo>
                    <a:pt x="7835" y="24930"/>
                  </a:lnTo>
                  <a:close/>
                </a:path>
                <a:path w="153034" h="32384">
                  <a:moveTo>
                    <a:pt x="19558" y="29298"/>
                  </a:moveTo>
                  <a:lnTo>
                    <a:pt x="18630" y="28892"/>
                  </a:lnTo>
                  <a:lnTo>
                    <a:pt x="16408" y="27178"/>
                  </a:lnTo>
                  <a:lnTo>
                    <a:pt x="16268" y="25819"/>
                  </a:lnTo>
                  <a:lnTo>
                    <a:pt x="13893" y="28041"/>
                  </a:lnTo>
                  <a:lnTo>
                    <a:pt x="10934" y="27457"/>
                  </a:lnTo>
                  <a:lnTo>
                    <a:pt x="11506" y="30391"/>
                  </a:lnTo>
                  <a:lnTo>
                    <a:pt x="17526" y="32067"/>
                  </a:lnTo>
                  <a:lnTo>
                    <a:pt x="19558" y="29298"/>
                  </a:lnTo>
                  <a:close/>
                </a:path>
                <a:path w="153034" h="32384">
                  <a:moveTo>
                    <a:pt x="37274" y="21513"/>
                  </a:moveTo>
                  <a:lnTo>
                    <a:pt x="36918" y="18072"/>
                  </a:lnTo>
                  <a:lnTo>
                    <a:pt x="36703" y="17932"/>
                  </a:lnTo>
                  <a:lnTo>
                    <a:pt x="35039" y="17932"/>
                  </a:lnTo>
                  <a:lnTo>
                    <a:pt x="32359" y="17932"/>
                  </a:lnTo>
                  <a:lnTo>
                    <a:pt x="32016" y="17195"/>
                  </a:lnTo>
                  <a:lnTo>
                    <a:pt x="31940" y="18846"/>
                  </a:lnTo>
                  <a:lnTo>
                    <a:pt x="31165" y="20294"/>
                  </a:lnTo>
                  <a:lnTo>
                    <a:pt x="30480" y="20434"/>
                  </a:lnTo>
                  <a:lnTo>
                    <a:pt x="30200" y="20967"/>
                  </a:lnTo>
                  <a:lnTo>
                    <a:pt x="32651" y="22326"/>
                  </a:lnTo>
                  <a:lnTo>
                    <a:pt x="37274" y="21513"/>
                  </a:lnTo>
                  <a:close/>
                </a:path>
                <a:path w="153034" h="32384">
                  <a:moveTo>
                    <a:pt x="115430" y="15836"/>
                  </a:moveTo>
                  <a:lnTo>
                    <a:pt x="115125" y="14897"/>
                  </a:lnTo>
                  <a:lnTo>
                    <a:pt x="114935" y="14605"/>
                  </a:lnTo>
                  <a:lnTo>
                    <a:pt x="112661" y="15697"/>
                  </a:lnTo>
                  <a:lnTo>
                    <a:pt x="111594" y="15836"/>
                  </a:lnTo>
                  <a:lnTo>
                    <a:pt x="115430" y="15836"/>
                  </a:lnTo>
                  <a:close/>
                </a:path>
                <a:path w="153034" h="32384">
                  <a:moveTo>
                    <a:pt x="117944" y="17792"/>
                  </a:moveTo>
                  <a:lnTo>
                    <a:pt x="116293" y="17526"/>
                  </a:lnTo>
                  <a:lnTo>
                    <a:pt x="115595" y="16344"/>
                  </a:lnTo>
                  <a:lnTo>
                    <a:pt x="115468" y="15963"/>
                  </a:lnTo>
                  <a:lnTo>
                    <a:pt x="110642" y="15963"/>
                  </a:lnTo>
                  <a:lnTo>
                    <a:pt x="109499" y="15963"/>
                  </a:lnTo>
                  <a:lnTo>
                    <a:pt x="110426" y="19075"/>
                  </a:lnTo>
                  <a:lnTo>
                    <a:pt x="116078" y="20370"/>
                  </a:lnTo>
                  <a:lnTo>
                    <a:pt x="117944" y="17792"/>
                  </a:lnTo>
                  <a:close/>
                </a:path>
                <a:path w="153034" h="32384">
                  <a:moveTo>
                    <a:pt x="136994" y="24422"/>
                  </a:moveTo>
                  <a:lnTo>
                    <a:pt x="134175" y="25438"/>
                  </a:lnTo>
                  <a:lnTo>
                    <a:pt x="132562" y="25425"/>
                  </a:lnTo>
                  <a:lnTo>
                    <a:pt x="132283" y="25069"/>
                  </a:lnTo>
                  <a:lnTo>
                    <a:pt x="131546" y="26111"/>
                  </a:lnTo>
                  <a:lnTo>
                    <a:pt x="130314" y="26657"/>
                  </a:lnTo>
                  <a:lnTo>
                    <a:pt x="129387" y="27533"/>
                  </a:lnTo>
                  <a:lnTo>
                    <a:pt x="131876" y="29019"/>
                  </a:lnTo>
                  <a:lnTo>
                    <a:pt x="135661" y="27787"/>
                  </a:lnTo>
                  <a:lnTo>
                    <a:pt x="136791" y="25565"/>
                  </a:lnTo>
                  <a:lnTo>
                    <a:pt x="136779" y="25438"/>
                  </a:lnTo>
                  <a:lnTo>
                    <a:pt x="136994" y="24422"/>
                  </a:lnTo>
                  <a:close/>
                </a:path>
                <a:path w="153034" h="32384">
                  <a:moveTo>
                    <a:pt x="147243" y="16802"/>
                  </a:moveTo>
                  <a:lnTo>
                    <a:pt x="147116" y="16370"/>
                  </a:lnTo>
                  <a:lnTo>
                    <a:pt x="144919" y="17094"/>
                  </a:lnTo>
                  <a:lnTo>
                    <a:pt x="142379" y="16941"/>
                  </a:lnTo>
                  <a:lnTo>
                    <a:pt x="142405" y="19532"/>
                  </a:lnTo>
                  <a:lnTo>
                    <a:pt x="142252" y="20383"/>
                  </a:lnTo>
                  <a:lnTo>
                    <a:pt x="141744" y="21818"/>
                  </a:lnTo>
                  <a:lnTo>
                    <a:pt x="145110" y="22059"/>
                  </a:lnTo>
                  <a:lnTo>
                    <a:pt x="146723" y="19532"/>
                  </a:lnTo>
                  <a:lnTo>
                    <a:pt x="147193" y="17094"/>
                  </a:lnTo>
                  <a:lnTo>
                    <a:pt x="147243" y="16802"/>
                  </a:lnTo>
                  <a:close/>
                </a:path>
                <a:path w="153034" h="32384">
                  <a:moveTo>
                    <a:pt x="152450" y="6705"/>
                  </a:moveTo>
                  <a:lnTo>
                    <a:pt x="152184" y="673"/>
                  </a:lnTo>
                  <a:lnTo>
                    <a:pt x="149212" y="0"/>
                  </a:lnTo>
                  <a:lnTo>
                    <a:pt x="148577" y="1854"/>
                  </a:lnTo>
                  <a:lnTo>
                    <a:pt x="148247" y="4368"/>
                  </a:lnTo>
                  <a:lnTo>
                    <a:pt x="147739" y="5232"/>
                  </a:lnTo>
                  <a:lnTo>
                    <a:pt x="148945" y="5816"/>
                  </a:lnTo>
                  <a:lnTo>
                    <a:pt x="149352" y="7188"/>
                  </a:lnTo>
                  <a:lnTo>
                    <a:pt x="150075" y="8267"/>
                  </a:lnTo>
                  <a:lnTo>
                    <a:pt x="152450" y="6705"/>
                  </a:lnTo>
                  <a:close/>
                </a:path>
              </a:pathLst>
            </a:custGeom>
            <a:solidFill>
              <a:srgbClr val="FFCC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922894" y="10661217"/>
              <a:ext cx="123506" cy="10066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866272" y="10847281"/>
              <a:ext cx="6985" cy="8255"/>
            </a:xfrm>
            <a:custGeom>
              <a:avLst/>
              <a:gdLst/>
              <a:ahLst/>
              <a:cxnLst/>
              <a:rect l="l" t="t" r="r" b="b"/>
              <a:pathLst>
                <a:path w="6984" h="8254">
                  <a:moveTo>
                    <a:pt x="2020" y="0"/>
                  </a:moveTo>
                  <a:lnTo>
                    <a:pt x="0" y="2031"/>
                  </a:lnTo>
                  <a:lnTo>
                    <a:pt x="397" y="7696"/>
                  </a:lnTo>
                  <a:lnTo>
                    <a:pt x="3497" y="8188"/>
                  </a:lnTo>
                  <a:lnTo>
                    <a:pt x="3455" y="5612"/>
                  </a:lnTo>
                  <a:lnTo>
                    <a:pt x="5141" y="4743"/>
                  </a:lnTo>
                  <a:lnTo>
                    <a:pt x="6533" y="3601"/>
                  </a:lnTo>
                  <a:lnTo>
                    <a:pt x="3204" y="2952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rgbClr val="FFCC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940441" y="10862722"/>
              <a:ext cx="12065" cy="28575"/>
            </a:xfrm>
            <a:custGeom>
              <a:avLst/>
              <a:gdLst/>
              <a:ahLst/>
              <a:cxnLst/>
              <a:rect l="l" t="t" r="r" b="b"/>
              <a:pathLst>
                <a:path w="12065" h="28575">
                  <a:moveTo>
                    <a:pt x="931" y="4973"/>
                  </a:moveTo>
                  <a:lnTo>
                    <a:pt x="0" y="21831"/>
                  </a:lnTo>
                  <a:lnTo>
                    <a:pt x="5005" y="25266"/>
                  </a:lnTo>
                  <a:lnTo>
                    <a:pt x="5078" y="28334"/>
                  </a:lnTo>
                  <a:lnTo>
                    <a:pt x="7504" y="24585"/>
                  </a:lnTo>
                  <a:lnTo>
                    <a:pt x="4952" y="24585"/>
                  </a:lnTo>
                  <a:lnTo>
                    <a:pt x="345" y="20323"/>
                  </a:lnTo>
                  <a:lnTo>
                    <a:pt x="999" y="6114"/>
                  </a:lnTo>
                  <a:lnTo>
                    <a:pt x="931" y="4973"/>
                  </a:lnTo>
                  <a:close/>
                </a:path>
                <a:path w="12065" h="28575">
                  <a:moveTo>
                    <a:pt x="10080" y="18028"/>
                  </a:moveTo>
                  <a:lnTo>
                    <a:pt x="4952" y="24585"/>
                  </a:lnTo>
                  <a:lnTo>
                    <a:pt x="7504" y="24585"/>
                  </a:lnTo>
                  <a:lnTo>
                    <a:pt x="9633" y="21297"/>
                  </a:lnTo>
                  <a:lnTo>
                    <a:pt x="10080" y="18028"/>
                  </a:lnTo>
                  <a:close/>
                </a:path>
                <a:path w="12065" h="28575">
                  <a:moveTo>
                    <a:pt x="10704" y="12512"/>
                  </a:moveTo>
                  <a:lnTo>
                    <a:pt x="10167" y="17392"/>
                  </a:lnTo>
                  <a:lnTo>
                    <a:pt x="10080" y="18028"/>
                  </a:lnTo>
                  <a:lnTo>
                    <a:pt x="11486" y="16229"/>
                  </a:lnTo>
                  <a:lnTo>
                    <a:pt x="10704" y="12512"/>
                  </a:lnTo>
                  <a:close/>
                </a:path>
                <a:path w="12065" h="28575">
                  <a:moveTo>
                    <a:pt x="9926" y="0"/>
                  </a:moveTo>
                  <a:lnTo>
                    <a:pt x="9643" y="1151"/>
                  </a:lnTo>
                  <a:lnTo>
                    <a:pt x="9277" y="2261"/>
                  </a:lnTo>
                  <a:lnTo>
                    <a:pt x="8785" y="3382"/>
                  </a:lnTo>
                  <a:lnTo>
                    <a:pt x="10704" y="12512"/>
                  </a:lnTo>
                  <a:lnTo>
                    <a:pt x="11151" y="8460"/>
                  </a:lnTo>
                  <a:lnTo>
                    <a:pt x="9737" y="4408"/>
                  </a:lnTo>
                  <a:lnTo>
                    <a:pt x="10537" y="4408"/>
                  </a:lnTo>
                  <a:lnTo>
                    <a:pt x="10661" y="1151"/>
                  </a:lnTo>
                  <a:lnTo>
                    <a:pt x="10722" y="523"/>
                  </a:lnTo>
                  <a:lnTo>
                    <a:pt x="10250" y="178"/>
                  </a:lnTo>
                  <a:lnTo>
                    <a:pt x="9926" y="0"/>
                  </a:lnTo>
                  <a:close/>
                </a:path>
                <a:path w="12065" h="28575">
                  <a:moveTo>
                    <a:pt x="10537" y="4408"/>
                  </a:moveTo>
                  <a:lnTo>
                    <a:pt x="9737" y="4408"/>
                  </a:lnTo>
                  <a:lnTo>
                    <a:pt x="10879" y="6114"/>
                  </a:lnTo>
                  <a:lnTo>
                    <a:pt x="11968" y="7413"/>
                  </a:lnTo>
                  <a:lnTo>
                    <a:pt x="10512" y="5193"/>
                  </a:lnTo>
                  <a:lnTo>
                    <a:pt x="10537" y="4408"/>
                  </a:lnTo>
                  <a:close/>
                </a:path>
              </a:pathLst>
            </a:custGeom>
            <a:solidFill>
              <a:srgbClr val="C7C7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1081998" y="10692187"/>
              <a:ext cx="2540" cy="173990"/>
            </a:xfrm>
            <a:custGeom>
              <a:avLst/>
              <a:gdLst/>
              <a:ahLst/>
              <a:cxnLst/>
              <a:rect l="l" t="t" r="r" b="b"/>
              <a:pathLst>
                <a:path w="2540" h="173990">
                  <a:moveTo>
                    <a:pt x="2429" y="0"/>
                  </a:moveTo>
                  <a:lnTo>
                    <a:pt x="0" y="0"/>
                  </a:lnTo>
                  <a:lnTo>
                    <a:pt x="0" y="173439"/>
                  </a:lnTo>
                  <a:lnTo>
                    <a:pt x="2429" y="173439"/>
                  </a:lnTo>
                  <a:lnTo>
                    <a:pt x="2429" y="0"/>
                  </a:lnTo>
                  <a:close/>
                </a:path>
              </a:pathLst>
            </a:custGeom>
            <a:solidFill>
              <a:srgbClr val="B3B3B3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/>
          <p:nvPr/>
        </p:nvSpPr>
        <p:spPr>
          <a:xfrm>
            <a:off x="1874160" y="10644752"/>
            <a:ext cx="783325" cy="27384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17" name="object 17"/>
          <p:cNvGrpSpPr/>
          <p:nvPr/>
        </p:nvGrpSpPr>
        <p:grpSpPr>
          <a:xfrm>
            <a:off x="2870683" y="10601144"/>
            <a:ext cx="993140" cy="311785"/>
            <a:chOff x="2870683" y="10601144"/>
            <a:chExt cx="993140" cy="311785"/>
          </a:xfrm>
        </p:grpSpPr>
        <p:sp>
          <p:nvSpPr>
            <p:cNvPr id="18" name="object 18"/>
            <p:cNvSpPr/>
            <p:nvPr/>
          </p:nvSpPr>
          <p:spPr>
            <a:xfrm>
              <a:off x="2870683" y="10601144"/>
              <a:ext cx="992982" cy="31116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2932519" y="10876757"/>
              <a:ext cx="9525" cy="8255"/>
            </a:xfrm>
            <a:custGeom>
              <a:avLst/>
              <a:gdLst/>
              <a:ahLst/>
              <a:cxnLst/>
              <a:rect l="l" t="t" r="r" b="b"/>
              <a:pathLst>
                <a:path w="9525" h="8254">
                  <a:moveTo>
                    <a:pt x="3549" y="0"/>
                  </a:moveTo>
                  <a:lnTo>
                    <a:pt x="1204" y="680"/>
                  </a:lnTo>
                  <a:lnTo>
                    <a:pt x="607" y="2335"/>
                  </a:lnTo>
                  <a:lnTo>
                    <a:pt x="0" y="4010"/>
                  </a:lnTo>
                  <a:lnTo>
                    <a:pt x="1350" y="6041"/>
                  </a:lnTo>
                  <a:lnTo>
                    <a:pt x="5884" y="7685"/>
                  </a:lnTo>
                  <a:lnTo>
                    <a:pt x="8198" y="6994"/>
                  </a:lnTo>
                  <a:lnTo>
                    <a:pt x="9413" y="3664"/>
                  </a:lnTo>
                  <a:lnTo>
                    <a:pt x="8083" y="1643"/>
                  </a:lnTo>
                  <a:lnTo>
                    <a:pt x="3549" y="0"/>
                  </a:lnTo>
                  <a:close/>
                </a:path>
              </a:pathLst>
            </a:custGeom>
            <a:solidFill>
              <a:srgbClr val="A51735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0" name="object 20"/>
          <p:cNvSpPr txBox="1"/>
          <p:nvPr/>
        </p:nvSpPr>
        <p:spPr>
          <a:xfrm>
            <a:off x="14268921" y="659462"/>
            <a:ext cx="5426710" cy="3270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950" spc="10" b="1">
                <a:solidFill>
                  <a:srgbClr val="FFFFFF"/>
                </a:solidFill>
                <a:latin typeface="Mirador"/>
                <a:cs typeface="Mirador"/>
              </a:rPr>
              <a:t>Bezpieczeństwo psychiczne </a:t>
            </a:r>
            <a:r>
              <a:rPr dirty="0" sz="1950" spc="5" b="1">
                <a:solidFill>
                  <a:srgbClr val="FFFFFF"/>
                </a:solidFill>
                <a:latin typeface="Mirador"/>
                <a:cs typeface="Mirador"/>
              </a:rPr>
              <a:t>i</a:t>
            </a:r>
            <a:r>
              <a:rPr dirty="0" sz="1950" spc="-35" b="1">
                <a:solidFill>
                  <a:srgbClr val="FFFFFF"/>
                </a:solidFill>
                <a:latin typeface="Mirador"/>
                <a:cs typeface="Mirador"/>
              </a:rPr>
              <a:t> </a:t>
            </a:r>
            <a:r>
              <a:rPr dirty="0" sz="1950" spc="20" b="1">
                <a:solidFill>
                  <a:srgbClr val="FFFFFF"/>
                </a:solidFill>
                <a:latin typeface="Mirador"/>
                <a:cs typeface="Mirador"/>
              </a:rPr>
              <a:t>emocjonalne</a:t>
            </a:r>
            <a:endParaRPr sz="1950">
              <a:latin typeface="Mirador"/>
              <a:cs typeface="Mirador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9305944" y="1420844"/>
            <a:ext cx="389890" cy="47815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2950" spc="5" b="1">
                <a:solidFill>
                  <a:srgbClr val="FFFFFF"/>
                </a:solidFill>
                <a:latin typeface="Mirador"/>
                <a:cs typeface="Mirador"/>
              </a:rPr>
              <a:t>16</a:t>
            </a:r>
            <a:endParaRPr sz="2950">
              <a:latin typeface="Mirador"/>
              <a:cs typeface="Mirador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8160107" y="1202235"/>
            <a:ext cx="1522730" cy="138430"/>
          </a:xfrm>
          <a:custGeom>
            <a:avLst/>
            <a:gdLst/>
            <a:ahLst/>
            <a:cxnLst/>
            <a:rect l="l" t="t" r="r" b="b"/>
            <a:pathLst>
              <a:path w="1522730" h="138430">
                <a:moveTo>
                  <a:pt x="1522665" y="0"/>
                </a:moveTo>
                <a:lnTo>
                  <a:pt x="0" y="0"/>
                </a:lnTo>
                <a:lnTo>
                  <a:pt x="0" y="138037"/>
                </a:lnTo>
                <a:lnTo>
                  <a:pt x="1522665" y="138037"/>
                </a:lnTo>
                <a:lnTo>
                  <a:pt x="1522665" y="0"/>
                </a:lnTo>
                <a:close/>
              </a:path>
            </a:pathLst>
          </a:custGeom>
          <a:solidFill>
            <a:srgbClr val="EBF2FA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23" name="object 23"/>
          <p:cNvGrpSpPr/>
          <p:nvPr/>
        </p:nvGrpSpPr>
        <p:grpSpPr>
          <a:xfrm>
            <a:off x="638451" y="722421"/>
            <a:ext cx="1576705" cy="617855"/>
            <a:chOff x="638451" y="722421"/>
            <a:chExt cx="1576705" cy="617855"/>
          </a:xfrm>
        </p:grpSpPr>
        <p:sp>
          <p:nvSpPr>
            <p:cNvPr id="24" name="object 24"/>
            <p:cNvSpPr/>
            <p:nvPr/>
          </p:nvSpPr>
          <p:spPr>
            <a:xfrm>
              <a:off x="638451" y="880161"/>
              <a:ext cx="1576705" cy="273050"/>
            </a:xfrm>
            <a:custGeom>
              <a:avLst/>
              <a:gdLst/>
              <a:ahLst/>
              <a:cxnLst/>
              <a:rect l="l" t="t" r="r" b="b"/>
              <a:pathLst>
                <a:path w="1576705" h="273050">
                  <a:moveTo>
                    <a:pt x="1576234" y="0"/>
                  </a:moveTo>
                  <a:lnTo>
                    <a:pt x="0" y="0"/>
                  </a:lnTo>
                  <a:lnTo>
                    <a:pt x="0" y="272567"/>
                  </a:lnTo>
                  <a:lnTo>
                    <a:pt x="1576234" y="272567"/>
                  </a:lnTo>
                  <a:lnTo>
                    <a:pt x="1576234" y="0"/>
                  </a:lnTo>
                  <a:close/>
                </a:path>
              </a:pathLst>
            </a:custGeom>
            <a:solidFill>
              <a:srgbClr val="82A3F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798703" y="722432"/>
              <a:ext cx="1280795" cy="617855"/>
            </a:xfrm>
            <a:custGeom>
              <a:avLst/>
              <a:gdLst/>
              <a:ahLst/>
              <a:cxnLst/>
              <a:rect l="l" t="t" r="r" b="b"/>
              <a:pathLst>
                <a:path w="1280795" h="617855">
                  <a:moveTo>
                    <a:pt x="410679" y="432498"/>
                  </a:moveTo>
                  <a:lnTo>
                    <a:pt x="404787" y="385940"/>
                  </a:lnTo>
                  <a:lnTo>
                    <a:pt x="387527" y="343890"/>
                  </a:lnTo>
                  <a:lnTo>
                    <a:pt x="359549" y="306019"/>
                  </a:lnTo>
                  <a:lnTo>
                    <a:pt x="321462" y="272021"/>
                  </a:lnTo>
                  <a:lnTo>
                    <a:pt x="216268" y="193078"/>
                  </a:lnTo>
                  <a:lnTo>
                    <a:pt x="187325" y="168363"/>
                  </a:lnTo>
                  <a:lnTo>
                    <a:pt x="167144" y="144043"/>
                  </a:lnTo>
                  <a:lnTo>
                    <a:pt x="155321" y="119583"/>
                  </a:lnTo>
                  <a:lnTo>
                    <a:pt x="151472" y="94386"/>
                  </a:lnTo>
                  <a:lnTo>
                    <a:pt x="155054" y="69532"/>
                  </a:lnTo>
                  <a:lnTo>
                    <a:pt x="166941" y="45834"/>
                  </a:lnTo>
                  <a:lnTo>
                    <a:pt x="188760" y="28092"/>
                  </a:lnTo>
                  <a:lnTo>
                    <a:pt x="222173" y="21107"/>
                  </a:lnTo>
                  <a:lnTo>
                    <a:pt x="253377" y="21780"/>
                  </a:lnTo>
                  <a:lnTo>
                    <a:pt x="253377" y="304"/>
                  </a:lnTo>
                  <a:lnTo>
                    <a:pt x="212902" y="0"/>
                  </a:lnTo>
                  <a:lnTo>
                    <a:pt x="155270" y="5511"/>
                  </a:lnTo>
                  <a:lnTo>
                    <a:pt x="107022" y="21056"/>
                  </a:lnTo>
                  <a:lnTo>
                    <a:pt x="67983" y="45046"/>
                  </a:lnTo>
                  <a:lnTo>
                    <a:pt x="37947" y="75971"/>
                  </a:lnTo>
                  <a:lnTo>
                    <a:pt x="16738" y="112268"/>
                  </a:lnTo>
                  <a:lnTo>
                    <a:pt x="4152" y="152387"/>
                  </a:lnTo>
                  <a:lnTo>
                    <a:pt x="0" y="194779"/>
                  </a:lnTo>
                  <a:lnTo>
                    <a:pt x="4610" y="238125"/>
                  </a:lnTo>
                  <a:lnTo>
                    <a:pt x="18618" y="276961"/>
                  </a:lnTo>
                  <a:lnTo>
                    <a:pt x="42240" y="311607"/>
                  </a:lnTo>
                  <a:lnTo>
                    <a:pt x="75730" y="342379"/>
                  </a:lnTo>
                  <a:lnTo>
                    <a:pt x="175882" y="417906"/>
                  </a:lnTo>
                  <a:lnTo>
                    <a:pt x="200787" y="438886"/>
                  </a:lnTo>
                  <a:lnTo>
                    <a:pt x="221107" y="462203"/>
                  </a:lnTo>
                  <a:lnTo>
                    <a:pt x="234810" y="488251"/>
                  </a:lnTo>
                  <a:lnTo>
                    <a:pt x="239826" y="517448"/>
                  </a:lnTo>
                  <a:lnTo>
                    <a:pt x="234975" y="545236"/>
                  </a:lnTo>
                  <a:lnTo>
                    <a:pt x="220586" y="567867"/>
                  </a:lnTo>
                  <a:lnTo>
                    <a:pt x="196875" y="583095"/>
                  </a:lnTo>
                  <a:lnTo>
                    <a:pt x="164096" y="588683"/>
                  </a:lnTo>
                  <a:lnTo>
                    <a:pt x="150114" y="588010"/>
                  </a:lnTo>
                  <a:lnTo>
                    <a:pt x="137375" y="586536"/>
                  </a:lnTo>
                  <a:lnTo>
                    <a:pt x="124536" y="584390"/>
                  </a:lnTo>
                  <a:lnTo>
                    <a:pt x="17843" y="426288"/>
                  </a:lnTo>
                  <a:lnTo>
                    <a:pt x="17843" y="596658"/>
                  </a:lnTo>
                  <a:lnTo>
                    <a:pt x="44081" y="603250"/>
                  </a:lnTo>
                  <a:lnTo>
                    <a:pt x="79514" y="610171"/>
                  </a:lnTo>
                  <a:lnTo>
                    <a:pt x="122161" y="615632"/>
                  </a:lnTo>
                  <a:lnTo>
                    <a:pt x="169989" y="617855"/>
                  </a:lnTo>
                  <a:lnTo>
                    <a:pt x="235788" y="612800"/>
                  </a:lnTo>
                  <a:lnTo>
                    <a:pt x="290576" y="598512"/>
                  </a:lnTo>
                  <a:lnTo>
                    <a:pt x="334670" y="576237"/>
                  </a:lnTo>
                  <a:lnTo>
                    <a:pt x="368414" y="547230"/>
                  </a:lnTo>
                  <a:lnTo>
                    <a:pt x="392112" y="512775"/>
                  </a:lnTo>
                  <a:lnTo>
                    <a:pt x="406082" y="474103"/>
                  </a:lnTo>
                  <a:lnTo>
                    <a:pt x="410679" y="432498"/>
                  </a:lnTo>
                  <a:close/>
                </a:path>
                <a:path w="1280795" h="617855">
                  <a:moveTo>
                    <a:pt x="1015860" y="585343"/>
                  </a:moveTo>
                  <a:lnTo>
                    <a:pt x="945705" y="585343"/>
                  </a:lnTo>
                  <a:lnTo>
                    <a:pt x="945705" y="2743"/>
                  </a:lnTo>
                  <a:lnTo>
                    <a:pt x="769061" y="2743"/>
                  </a:lnTo>
                  <a:lnTo>
                    <a:pt x="643966" y="334543"/>
                  </a:lnTo>
                  <a:lnTo>
                    <a:pt x="518883" y="2743"/>
                  </a:lnTo>
                  <a:lnTo>
                    <a:pt x="311124" y="825"/>
                  </a:lnTo>
                  <a:lnTo>
                    <a:pt x="547636" y="606018"/>
                  </a:lnTo>
                  <a:lnTo>
                    <a:pt x="576376" y="606018"/>
                  </a:lnTo>
                  <a:lnTo>
                    <a:pt x="750455" y="144932"/>
                  </a:lnTo>
                  <a:lnTo>
                    <a:pt x="750455" y="585343"/>
                  </a:lnTo>
                  <a:lnTo>
                    <a:pt x="657504" y="585343"/>
                  </a:lnTo>
                  <a:lnTo>
                    <a:pt x="657504" y="606018"/>
                  </a:lnTo>
                  <a:lnTo>
                    <a:pt x="1015860" y="606018"/>
                  </a:lnTo>
                  <a:lnTo>
                    <a:pt x="1015860" y="585343"/>
                  </a:lnTo>
                  <a:close/>
                </a:path>
                <a:path w="1280795" h="617855">
                  <a:moveTo>
                    <a:pt x="1280642" y="182727"/>
                  </a:moveTo>
                  <a:lnTo>
                    <a:pt x="1275905" y="140792"/>
                  </a:lnTo>
                  <a:lnTo>
                    <a:pt x="1261910" y="104559"/>
                  </a:lnTo>
                  <a:lnTo>
                    <a:pt x="1239024" y="73964"/>
                  </a:lnTo>
                  <a:lnTo>
                    <a:pt x="1207592" y="48920"/>
                  </a:lnTo>
                  <a:lnTo>
                    <a:pt x="1167968" y="29349"/>
                  </a:lnTo>
                  <a:lnTo>
                    <a:pt x="1120495" y="15176"/>
                  </a:lnTo>
                  <a:lnTo>
                    <a:pt x="1065530" y="6337"/>
                  </a:lnTo>
                  <a:lnTo>
                    <a:pt x="1003427" y="2730"/>
                  </a:lnTo>
                  <a:lnTo>
                    <a:pt x="1003427" y="23418"/>
                  </a:lnTo>
                  <a:lnTo>
                    <a:pt x="1038707" y="43192"/>
                  </a:lnTo>
                  <a:lnTo>
                    <a:pt x="1064704" y="79286"/>
                  </a:lnTo>
                  <a:lnTo>
                    <a:pt x="1080770" y="130302"/>
                  </a:lnTo>
                  <a:lnTo>
                    <a:pt x="1086256" y="194805"/>
                  </a:lnTo>
                  <a:lnTo>
                    <a:pt x="1081849" y="253707"/>
                  </a:lnTo>
                  <a:lnTo>
                    <a:pt x="1070622" y="296379"/>
                  </a:lnTo>
                  <a:lnTo>
                    <a:pt x="1039774" y="343039"/>
                  </a:lnTo>
                  <a:lnTo>
                    <a:pt x="1016101" y="355117"/>
                  </a:lnTo>
                  <a:lnTo>
                    <a:pt x="1016101" y="371487"/>
                  </a:lnTo>
                  <a:lnTo>
                    <a:pt x="1024305" y="372973"/>
                  </a:lnTo>
                  <a:lnTo>
                    <a:pt x="1031011" y="373748"/>
                  </a:lnTo>
                  <a:lnTo>
                    <a:pt x="1039761" y="374027"/>
                  </a:lnTo>
                  <a:lnTo>
                    <a:pt x="1054138" y="374065"/>
                  </a:lnTo>
                  <a:lnTo>
                    <a:pt x="1109802" y="369303"/>
                  </a:lnTo>
                  <a:lnTo>
                    <a:pt x="1158913" y="355587"/>
                  </a:lnTo>
                  <a:lnTo>
                    <a:pt x="1200772" y="333768"/>
                  </a:lnTo>
                  <a:lnTo>
                    <a:pt x="1234605" y="304711"/>
                  </a:lnTo>
                  <a:lnTo>
                    <a:pt x="1259687" y="269290"/>
                  </a:lnTo>
                  <a:lnTo>
                    <a:pt x="1275283" y="228333"/>
                  </a:lnTo>
                  <a:lnTo>
                    <a:pt x="1280642" y="18272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6" name="object 26"/>
          <p:cNvSpPr/>
          <p:nvPr/>
        </p:nvSpPr>
        <p:spPr>
          <a:xfrm>
            <a:off x="2283804" y="829804"/>
            <a:ext cx="1065620" cy="35932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/>
          <p:nvPr/>
        </p:nvSpPr>
        <p:spPr>
          <a:xfrm>
            <a:off x="1615634" y="3809252"/>
            <a:ext cx="13110210" cy="31273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89255" algn="l"/>
              </a:tabLst>
            </a:pPr>
            <a:r>
              <a:rPr dirty="0" sz="2550" b="1">
                <a:solidFill>
                  <a:srgbClr val="0D1CD1"/>
                </a:solidFill>
                <a:latin typeface="Mirador"/>
                <a:cs typeface="Mirador"/>
              </a:rPr>
              <a:t>→	</a:t>
            </a:r>
            <a:r>
              <a:rPr dirty="0" sz="2550" spc="-10" b="1">
                <a:solidFill>
                  <a:srgbClr val="0D1CD1"/>
                </a:solidFill>
                <a:latin typeface="Mirador"/>
                <a:cs typeface="Mirador"/>
              </a:rPr>
              <a:t>Pozytywne </a:t>
            </a:r>
            <a:r>
              <a:rPr dirty="0" sz="2550" spc="5" b="1">
                <a:solidFill>
                  <a:srgbClr val="0D1CD1"/>
                </a:solidFill>
                <a:latin typeface="Mirador"/>
                <a:cs typeface="Mirador"/>
              </a:rPr>
              <a:t>wzmocnienia, </a:t>
            </a:r>
            <a:r>
              <a:rPr dirty="0" sz="2550" spc="-5" b="1">
                <a:solidFill>
                  <a:srgbClr val="0D1CD1"/>
                </a:solidFill>
                <a:latin typeface="Mirador"/>
                <a:cs typeface="Mirador"/>
              </a:rPr>
              <a:t>szczególnie</a:t>
            </a:r>
            <a:r>
              <a:rPr dirty="0" sz="2550" spc="5" b="1">
                <a:solidFill>
                  <a:srgbClr val="0D1CD1"/>
                </a:solidFill>
                <a:latin typeface="Mirador"/>
                <a:cs typeface="Mirador"/>
              </a:rPr>
              <a:t> </a:t>
            </a:r>
            <a:r>
              <a:rPr dirty="0" sz="2550" spc="-20" b="1">
                <a:solidFill>
                  <a:srgbClr val="0D1CD1"/>
                </a:solidFill>
                <a:latin typeface="Mirador"/>
                <a:cs typeface="Mirador"/>
              </a:rPr>
              <a:t>gdy:</a:t>
            </a:r>
            <a:endParaRPr sz="2550">
              <a:latin typeface="Mirador"/>
              <a:cs typeface="Mirador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050">
              <a:latin typeface="Mirador"/>
              <a:cs typeface="Mirador"/>
            </a:endParaRPr>
          </a:p>
          <a:p>
            <a:pPr marL="389255">
              <a:lnSpc>
                <a:spcPct val="100000"/>
              </a:lnSpc>
              <a:tabLst>
                <a:tab pos="766445" algn="l"/>
              </a:tabLst>
            </a:pPr>
            <a:r>
              <a:rPr dirty="0" sz="2050" spc="-395">
                <a:solidFill>
                  <a:srgbClr val="0D1CD1"/>
                </a:solidFill>
                <a:latin typeface="Lucida Sans Unicode"/>
                <a:cs typeface="Lucida Sans Unicode"/>
              </a:rPr>
              <a:t>▶	</a:t>
            </a:r>
            <a:r>
              <a:rPr dirty="0" sz="2050" spc="70">
                <a:latin typeface="Lucida Sans Unicode"/>
                <a:cs typeface="Lucida Sans Unicode"/>
              </a:rPr>
              <a:t>Informowanie</a:t>
            </a:r>
            <a:r>
              <a:rPr dirty="0" sz="2050" spc="-145">
                <a:latin typeface="Lucida Sans Unicode"/>
                <a:cs typeface="Lucida Sans Unicode"/>
              </a:rPr>
              <a:t> </a:t>
            </a:r>
            <a:r>
              <a:rPr dirty="0" sz="2050" spc="70">
                <a:latin typeface="Lucida Sans Unicode"/>
                <a:cs typeface="Lucida Sans Unicode"/>
              </a:rPr>
              <a:t>uczniów</a:t>
            </a:r>
            <a:r>
              <a:rPr dirty="0" sz="2050" spc="-145">
                <a:latin typeface="Lucida Sans Unicode"/>
                <a:cs typeface="Lucida Sans Unicode"/>
              </a:rPr>
              <a:t> </a:t>
            </a:r>
            <a:r>
              <a:rPr dirty="0" sz="2050" spc="35">
                <a:latin typeface="Lucida Sans Unicode"/>
                <a:cs typeface="Lucida Sans Unicode"/>
              </a:rPr>
              <a:t>o</a:t>
            </a:r>
            <a:r>
              <a:rPr dirty="0" sz="2050" spc="-145">
                <a:latin typeface="Lucida Sans Unicode"/>
                <a:cs typeface="Lucida Sans Unicode"/>
              </a:rPr>
              <a:t> </a:t>
            </a:r>
            <a:r>
              <a:rPr dirty="0" sz="2050" spc="45">
                <a:latin typeface="Lucida Sans Unicode"/>
                <a:cs typeface="Lucida Sans Unicode"/>
              </a:rPr>
              <a:t>tym,</a:t>
            </a:r>
            <a:r>
              <a:rPr dirty="0" sz="2050" spc="-140">
                <a:latin typeface="Lucida Sans Unicode"/>
                <a:cs typeface="Lucida Sans Unicode"/>
              </a:rPr>
              <a:t> </a:t>
            </a:r>
            <a:r>
              <a:rPr dirty="0" sz="2050" spc="35">
                <a:latin typeface="Lucida Sans Unicode"/>
                <a:cs typeface="Lucida Sans Unicode"/>
              </a:rPr>
              <a:t>gdzie</a:t>
            </a:r>
            <a:r>
              <a:rPr dirty="0" sz="2050" spc="-145">
                <a:latin typeface="Lucida Sans Unicode"/>
                <a:cs typeface="Lucida Sans Unicode"/>
              </a:rPr>
              <a:t> </a:t>
            </a:r>
            <a:r>
              <a:rPr dirty="0" sz="2050" spc="70">
                <a:latin typeface="Lucida Sans Unicode"/>
                <a:cs typeface="Lucida Sans Unicode"/>
              </a:rPr>
              <a:t>można</a:t>
            </a:r>
            <a:r>
              <a:rPr dirty="0" sz="2050" spc="-145">
                <a:latin typeface="Lucida Sans Unicode"/>
                <a:cs typeface="Lucida Sans Unicode"/>
              </a:rPr>
              <a:t> </a:t>
            </a:r>
            <a:r>
              <a:rPr dirty="0" sz="2050" spc="25">
                <a:latin typeface="Lucida Sans Unicode"/>
                <a:cs typeface="Lucida Sans Unicode"/>
              </a:rPr>
              <a:t>szukać</a:t>
            </a:r>
            <a:r>
              <a:rPr dirty="0" sz="2050" spc="-145">
                <a:latin typeface="Lucida Sans Unicode"/>
                <a:cs typeface="Lucida Sans Unicode"/>
              </a:rPr>
              <a:t> </a:t>
            </a:r>
            <a:r>
              <a:rPr dirty="0" sz="2050" spc="95">
                <a:latin typeface="Lucida Sans Unicode"/>
                <a:cs typeface="Lucida Sans Unicode"/>
              </a:rPr>
              <a:t>pomocy</a:t>
            </a:r>
            <a:r>
              <a:rPr dirty="0" sz="2050" spc="-140">
                <a:latin typeface="Lucida Sans Unicode"/>
                <a:cs typeface="Lucida Sans Unicode"/>
              </a:rPr>
              <a:t> </a:t>
            </a:r>
            <a:r>
              <a:rPr dirty="0" sz="2050" spc="285">
                <a:latin typeface="Lucida Sans Unicode"/>
                <a:cs typeface="Lucida Sans Unicode"/>
              </a:rPr>
              <a:t>w</a:t>
            </a:r>
            <a:r>
              <a:rPr dirty="0" sz="2050" spc="-145">
                <a:latin typeface="Lucida Sans Unicode"/>
                <a:cs typeface="Lucida Sans Unicode"/>
              </a:rPr>
              <a:t> </a:t>
            </a:r>
            <a:r>
              <a:rPr dirty="0" sz="2050" spc="70">
                <a:latin typeface="Lucida Sans Unicode"/>
                <a:cs typeface="Lucida Sans Unicode"/>
              </a:rPr>
              <a:t>trudnych</a:t>
            </a:r>
            <a:r>
              <a:rPr dirty="0" sz="2050" spc="-145">
                <a:latin typeface="Lucida Sans Unicode"/>
                <a:cs typeface="Lucida Sans Unicode"/>
              </a:rPr>
              <a:t> </a:t>
            </a:r>
            <a:r>
              <a:rPr dirty="0" sz="2050" spc="60">
                <a:latin typeface="Lucida Sans Unicode"/>
                <a:cs typeface="Lucida Sans Unicode"/>
              </a:rPr>
              <a:t>sytuacjach</a:t>
            </a:r>
            <a:endParaRPr sz="2050">
              <a:latin typeface="Lucida Sans Unicode"/>
              <a:cs typeface="Lucida Sans Unicode"/>
            </a:endParaRPr>
          </a:p>
          <a:p>
            <a:pPr marL="389255">
              <a:lnSpc>
                <a:spcPct val="100000"/>
              </a:lnSpc>
              <a:spcBef>
                <a:spcPts val="505"/>
              </a:spcBef>
              <a:tabLst>
                <a:tab pos="766445" algn="l"/>
              </a:tabLst>
            </a:pPr>
            <a:r>
              <a:rPr dirty="0" sz="2050" spc="-395">
                <a:solidFill>
                  <a:srgbClr val="0D1CD1"/>
                </a:solidFill>
                <a:latin typeface="Lucida Sans Unicode"/>
                <a:cs typeface="Lucida Sans Unicode"/>
              </a:rPr>
              <a:t>▶	</a:t>
            </a:r>
            <a:r>
              <a:rPr dirty="0" sz="2050" spc="60">
                <a:latin typeface="Lucida Sans Unicode"/>
                <a:cs typeface="Lucida Sans Unicode"/>
              </a:rPr>
              <a:t>Docenianie</a:t>
            </a:r>
            <a:r>
              <a:rPr dirty="0" sz="2050" spc="-150">
                <a:latin typeface="Lucida Sans Unicode"/>
                <a:cs typeface="Lucida Sans Unicode"/>
              </a:rPr>
              <a:t> </a:t>
            </a:r>
            <a:r>
              <a:rPr dirty="0" sz="2050" spc="5">
                <a:latin typeface="Lucida Sans Unicode"/>
                <a:cs typeface="Lucida Sans Unicode"/>
              </a:rPr>
              <a:t>faktu,</a:t>
            </a:r>
            <a:r>
              <a:rPr dirty="0" sz="2050" spc="-145">
                <a:latin typeface="Lucida Sans Unicode"/>
                <a:cs typeface="Lucida Sans Unicode"/>
              </a:rPr>
              <a:t> </a:t>
            </a:r>
            <a:r>
              <a:rPr dirty="0" sz="2050">
                <a:latin typeface="Lucida Sans Unicode"/>
                <a:cs typeface="Lucida Sans Unicode"/>
              </a:rPr>
              <a:t>że</a:t>
            </a:r>
            <a:r>
              <a:rPr dirty="0" sz="2050" spc="-145">
                <a:latin typeface="Lucida Sans Unicode"/>
                <a:cs typeface="Lucida Sans Unicode"/>
              </a:rPr>
              <a:t> </a:t>
            </a:r>
            <a:r>
              <a:rPr dirty="0" sz="2050" spc="40">
                <a:latin typeface="Lucida Sans Unicode"/>
                <a:cs typeface="Lucida Sans Unicode"/>
              </a:rPr>
              <a:t>dziecko</a:t>
            </a:r>
            <a:r>
              <a:rPr dirty="0" sz="2050" spc="-145">
                <a:latin typeface="Lucida Sans Unicode"/>
                <a:cs typeface="Lucida Sans Unicode"/>
              </a:rPr>
              <a:t> </a:t>
            </a:r>
            <a:r>
              <a:rPr dirty="0" sz="2050" spc="5">
                <a:latin typeface="Lucida Sans Unicode"/>
                <a:cs typeface="Lucida Sans Unicode"/>
              </a:rPr>
              <a:t>szuka</a:t>
            </a:r>
            <a:r>
              <a:rPr dirty="0" sz="2050" spc="-145">
                <a:latin typeface="Lucida Sans Unicode"/>
                <a:cs typeface="Lucida Sans Unicode"/>
              </a:rPr>
              <a:t> </a:t>
            </a:r>
            <a:r>
              <a:rPr dirty="0" sz="2050" spc="55">
                <a:latin typeface="Lucida Sans Unicode"/>
                <a:cs typeface="Lucida Sans Unicode"/>
              </a:rPr>
              <a:t>pomocy,</a:t>
            </a:r>
            <a:r>
              <a:rPr dirty="0" sz="2050" spc="-145">
                <a:latin typeface="Lucida Sans Unicode"/>
                <a:cs typeface="Lucida Sans Unicode"/>
              </a:rPr>
              <a:t> </a:t>
            </a:r>
            <a:r>
              <a:rPr dirty="0" sz="2050" spc="-40">
                <a:latin typeface="Lucida Sans Unicode"/>
                <a:cs typeface="Lucida Sans Unicode"/>
              </a:rPr>
              <a:t>np.:</a:t>
            </a:r>
            <a:endParaRPr sz="2050">
              <a:latin typeface="Lucida Sans Unicode"/>
              <a:cs typeface="Lucida Sans Unicode"/>
            </a:endParaRPr>
          </a:p>
          <a:p>
            <a:pPr marL="389255">
              <a:lnSpc>
                <a:spcPct val="100000"/>
              </a:lnSpc>
              <a:spcBef>
                <a:spcPts val="509"/>
              </a:spcBef>
              <a:tabLst>
                <a:tab pos="766445" algn="l"/>
              </a:tabLst>
            </a:pPr>
            <a:r>
              <a:rPr dirty="0" sz="2050" spc="-395">
                <a:solidFill>
                  <a:srgbClr val="0D1CD1"/>
                </a:solidFill>
                <a:latin typeface="Lucida Sans Unicode"/>
                <a:cs typeface="Lucida Sans Unicode"/>
              </a:rPr>
              <a:t>▶	</a:t>
            </a:r>
            <a:r>
              <a:rPr dirty="0" sz="2050">
                <a:latin typeface="Lucida Sans Unicode"/>
                <a:cs typeface="Lucida Sans Unicode"/>
              </a:rPr>
              <a:t>„Dobrze,</a:t>
            </a:r>
            <a:r>
              <a:rPr dirty="0" sz="2050" spc="-140">
                <a:latin typeface="Lucida Sans Unicode"/>
                <a:cs typeface="Lucida Sans Unicode"/>
              </a:rPr>
              <a:t> </a:t>
            </a:r>
            <a:r>
              <a:rPr dirty="0" sz="2050">
                <a:latin typeface="Lucida Sans Unicode"/>
                <a:cs typeface="Lucida Sans Unicode"/>
              </a:rPr>
              <a:t>że</a:t>
            </a:r>
            <a:r>
              <a:rPr dirty="0" sz="2050" spc="-140">
                <a:latin typeface="Lucida Sans Unicode"/>
                <a:cs typeface="Lucida Sans Unicode"/>
              </a:rPr>
              <a:t> </a:t>
            </a:r>
            <a:r>
              <a:rPr dirty="0" sz="2050" spc="70">
                <a:latin typeface="Lucida Sans Unicode"/>
                <a:cs typeface="Lucida Sans Unicode"/>
              </a:rPr>
              <a:t>powiedziałeś</a:t>
            </a:r>
            <a:r>
              <a:rPr dirty="0" sz="2050" spc="-140">
                <a:latin typeface="Lucida Sans Unicode"/>
                <a:cs typeface="Lucida Sans Unicode"/>
              </a:rPr>
              <a:t> </a:t>
            </a:r>
            <a:r>
              <a:rPr dirty="0" sz="2050" spc="114">
                <a:latin typeface="Lucida Sans Unicode"/>
                <a:cs typeface="Lucida Sans Unicode"/>
              </a:rPr>
              <a:t>mi</a:t>
            </a:r>
            <a:r>
              <a:rPr dirty="0" sz="2050" spc="-140">
                <a:latin typeface="Lucida Sans Unicode"/>
                <a:cs typeface="Lucida Sans Unicode"/>
              </a:rPr>
              <a:t> </a:t>
            </a:r>
            <a:r>
              <a:rPr dirty="0" sz="2050" spc="35">
                <a:latin typeface="Lucida Sans Unicode"/>
                <a:cs typeface="Lucida Sans Unicode"/>
              </a:rPr>
              <a:t>o</a:t>
            </a:r>
            <a:r>
              <a:rPr dirty="0" sz="2050" spc="-140">
                <a:latin typeface="Lucida Sans Unicode"/>
                <a:cs typeface="Lucida Sans Unicode"/>
              </a:rPr>
              <a:t> </a:t>
            </a:r>
            <a:r>
              <a:rPr dirty="0" sz="2050" spc="125">
                <a:latin typeface="Lucida Sans Unicode"/>
                <a:cs typeface="Lucida Sans Unicode"/>
              </a:rPr>
              <a:t>tym</a:t>
            </a:r>
            <a:r>
              <a:rPr dirty="0" sz="2050" spc="-140">
                <a:latin typeface="Lucida Sans Unicode"/>
                <a:cs typeface="Lucida Sans Unicode"/>
              </a:rPr>
              <a:t> </a:t>
            </a:r>
            <a:r>
              <a:rPr dirty="0" sz="2050" spc="45">
                <a:latin typeface="Lucida Sans Unicode"/>
                <a:cs typeface="Lucida Sans Unicode"/>
              </a:rPr>
              <a:t>problemie,</a:t>
            </a:r>
            <a:r>
              <a:rPr dirty="0" sz="2050" spc="-140">
                <a:latin typeface="Lucida Sans Unicode"/>
                <a:cs typeface="Lucida Sans Unicode"/>
              </a:rPr>
              <a:t> </a:t>
            </a:r>
            <a:r>
              <a:rPr dirty="0" sz="2050" spc="80">
                <a:latin typeface="Lucida Sans Unicode"/>
                <a:cs typeface="Lucida Sans Unicode"/>
              </a:rPr>
              <a:t>wiem,</a:t>
            </a:r>
            <a:r>
              <a:rPr dirty="0" sz="2050" spc="-140">
                <a:latin typeface="Lucida Sans Unicode"/>
                <a:cs typeface="Lucida Sans Unicode"/>
              </a:rPr>
              <a:t> </a:t>
            </a:r>
            <a:r>
              <a:rPr dirty="0" sz="2050">
                <a:latin typeface="Lucida Sans Unicode"/>
                <a:cs typeface="Lucida Sans Unicode"/>
              </a:rPr>
              <a:t>że</a:t>
            </a:r>
            <a:r>
              <a:rPr dirty="0" sz="2050" spc="-140">
                <a:latin typeface="Lucida Sans Unicode"/>
                <a:cs typeface="Lucida Sans Unicode"/>
              </a:rPr>
              <a:t> </a:t>
            </a:r>
            <a:r>
              <a:rPr dirty="0" sz="2050" spc="65">
                <a:latin typeface="Lucida Sans Unicode"/>
                <a:cs typeface="Lucida Sans Unicode"/>
              </a:rPr>
              <a:t>opowiedzenie</a:t>
            </a:r>
            <a:r>
              <a:rPr dirty="0" sz="2050" spc="-140">
                <a:latin typeface="Lucida Sans Unicode"/>
                <a:cs typeface="Lucida Sans Unicode"/>
              </a:rPr>
              <a:t> </a:t>
            </a:r>
            <a:r>
              <a:rPr dirty="0" sz="2050" spc="114">
                <a:latin typeface="Lucida Sans Unicode"/>
                <a:cs typeface="Lucida Sans Unicode"/>
              </a:rPr>
              <a:t>mi</a:t>
            </a:r>
            <a:r>
              <a:rPr dirty="0" sz="2050" spc="-140">
                <a:latin typeface="Lucida Sans Unicode"/>
                <a:cs typeface="Lucida Sans Unicode"/>
              </a:rPr>
              <a:t> </a:t>
            </a:r>
            <a:r>
              <a:rPr dirty="0" sz="2050" spc="35">
                <a:latin typeface="Lucida Sans Unicode"/>
                <a:cs typeface="Lucida Sans Unicode"/>
              </a:rPr>
              <a:t>o</a:t>
            </a:r>
            <a:r>
              <a:rPr dirty="0" sz="2050" spc="-140">
                <a:latin typeface="Lucida Sans Unicode"/>
                <a:cs typeface="Lucida Sans Unicode"/>
              </a:rPr>
              <a:t> </a:t>
            </a:r>
            <a:r>
              <a:rPr dirty="0" sz="2050" spc="125">
                <a:latin typeface="Lucida Sans Unicode"/>
                <a:cs typeface="Lucida Sans Unicode"/>
              </a:rPr>
              <a:t>tym</a:t>
            </a:r>
            <a:r>
              <a:rPr dirty="0" sz="2050" spc="-140">
                <a:latin typeface="Lucida Sans Unicode"/>
                <a:cs typeface="Lucida Sans Unicode"/>
              </a:rPr>
              <a:t> </a:t>
            </a:r>
            <a:r>
              <a:rPr dirty="0" sz="2050" spc="110">
                <a:latin typeface="Lucida Sans Unicode"/>
                <a:cs typeface="Lucida Sans Unicode"/>
              </a:rPr>
              <a:t>mogło</a:t>
            </a:r>
            <a:r>
              <a:rPr dirty="0" sz="2050" spc="-140">
                <a:latin typeface="Lucida Sans Unicode"/>
                <a:cs typeface="Lucida Sans Unicode"/>
              </a:rPr>
              <a:t> </a:t>
            </a:r>
            <a:r>
              <a:rPr dirty="0" sz="2050" spc="65">
                <a:latin typeface="Lucida Sans Unicode"/>
                <a:cs typeface="Lucida Sans Unicode"/>
              </a:rPr>
              <a:t>być</a:t>
            </a:r>
            <a:endParaRPr sz="2050">
              <a:latin typeface="Lucida Sans Unicode"/>
              <a:cs typeface="Lucida Sans Unicode"/>
            </a:endParaRPr>
          </a:p>
          <a:p>
            <a:pPr marL="766445">
              <a:lnSpc>
                <a:spcPct val="100000"/>
              </a:lnSpc>
              <a:spcBef>
                <a:spcPts val="509"/>
              </a:spcBef>
            </a:pPr>
            <a:r>
              <a:rPr dirty="0" sz="2050" spc="75">
                <a:latin typeface="Lucida Sans Unicode"/>
                <a:cs typeface="Lucida Sans Unicode"/>
              </a:rPr>
              <a:t>dla</a:t>
            </a:r>
            <a:r>
              <a:rPr dirty="0" sz="2050" spc="-145">
                <a:latin typeface="Lucida Sans Unicode"/>
                <a:cs typeface="Lucida Sans Unicode"/>
              </a:rPr>
              <a:t> </a:t>
            </a:r>
            <a:r>
              <a:rPr dirty="0" sz="2050" spc="65">
                <a:latin typeface="Lucida Sans Unicode"/>
                <a:cs typeface="Lucida Sans Unicode"/>
              </a:rPr>
              <a:t>ciebie</a:t>
            </a:r>
            <a:r>
              <a:rPr dirty="0" sz="2050" spc="-140">
                <a:latin typeface="Lucida Sans Unicode"/>
                <a:cs typeface="Lucida Sans Unicode"/>
              </a:rPr>
              <a:t> </a:t>
            </a:r>
            <a:r>
              <a:rPr dirty="0" sz="2050" spc="35">
                <a:latin typeface="Lucida Sans Unicode"/>
                <a:cs typeface="Lucida Sans Unicode"/>
              </a:rPr>
              <a:t>trudne.</a:t>
            </a:r>
            <a:r>
              <a:rPr dirty="0" sz="2050" spc="-140">
                <a:latin typeface="Lucida Sans Unicode"/>
                <a:cs typeface="Lucida Sans Unicode"/>
              </a:rPr>
              <a:t> </a:t>
            </a:r>
            <a:r>
              <a:rPr dirty="0" sz="2050" spc="5">
                <a:latin typeface="Lucida Sans Unicode"/>
                <a:cs typeface="Lucida Sans Unicode"/>
              </a:rPr>
              <a:t>Cieszę</a:t>
            </a:r>
            <a:r>
              <a:rPr dirty="0" sz="2050" spc="-140">
                <a:latin typeface="Lucida Sans Unicode"/>
                <a:cs typeface="Lucida Sans Unicode"/>
              </a:rPr>
              <a:t> </a:t>
            </a:r>
            <a:r>
              <a:rPr dirty="0" sz="2050" spc="-40">
                <a:latin typeface="Lucida Sans Unicode"/>
                <a:cs typeface="Lucida Sans Unicode"/>
              </a:rPr>
              <a:t>się,</a:t>
            </a:r>
            <a:r>
              <a:rPr dirty="0" sz="2050" spc="-140">
                <a:latin typeface="Lucida Sans Unicode"/>
                <a:cs typeface="Lucida Sans Unicode"/>
              </a:rPr>
              <a:t> </a:t>
            </a:r>
            <a:r>
              <a:rPr dirty="0" sz="2050">
                <a:latin typeface="Lucida Sans Unicode"/>
                <a:cs typeface="Lucida Sans Unicode"/>
              </a:rPr>
              <a:t>że</a:t>
            </a:r>
            <a:r>
              <a:rPr dirty="0" sz="2050" spc="-140">
                <a:latin typeface="Lucida Sans Unicode"/>
                <a:cs typeface="Lucida Sans Unicode"/>
              </a:rPr>
              <a:t> </a:t>
            </a:r>
            <a:r>
              <a:rPr dirty="0" sz="2050" spc="-10">
                <a:latin typeface="Lucida Sans Unicode"/>
                <a:cs typeface="Lucida Sans Unicode"/>
              </a:rPr>
              <a:t>szukasz</a:t>
            </a:r>
            <a:r>
              <a:rPr dirty="0" sz="2050" spc="-140">
                <a:latin typeface="Lucida Sans Unicode"/>
                <a:cs typeface="Lucida Sans Unicode"/>
              </a:rPr>
              <a:t> </a:t>
            </a:r>
            <a:r>
              <a:rPr dirty="0" sz="2050" spc="45">
                <a:latin typeface="Lucida Sans Unicode"/>
                <a:cs typeface="Lucida Sans Unicode"/>
              </a:rPr>
              <a:t>rozwiązania</a:t>
            </a:r>
            <a:r>
              <a:rPr dirty="0" sz="2050" spc="-140">
                <a:latin typeface="Lucida Sans Unicode"/>
                <a:cs typeface="Lucida Sans Unicode"/>
              </a:rPr>
              <a:t> </a:t>
            </a:r>
            <a:r>
              <a:rPr dirty="0" sz="2050" spc="35">
                <a:latin typeface="Lucida Sans Unicode"/>
                <a:cs typeface="Lucida Sans Unicode"/>
              </a:rPr>
              <a:t>tej</a:t>
            </a:r>
            <a:r>
              <a:rPr dirty="0" sz="2050" spc="-140">
                <a:latin typeface="Lucida Sans Unicode"/>
                <a:cs typeface="Lucida Sans Unicode"/>
              </a:rPr>
              <a:t> </a:t>
            </a:r>
            <a:r>
              <a:rPr dirty="0" sz="2050" spc="10">
                <a:latin typeface="Lucida Sans Unicode"/>
                <a:cs typeface="Lucida Sans Unicode"/>
              </a:rPr>
              <a:t>sytuacji,</a:t>
            </a:r>
            <a:r>
              <a:rPr dirty="0" sz="2050" spc="-140">
                <a:latin typeface="Lucida Sans Unicode"/>
                <a:cs typeface="Lucida Sans Unicode"/>
              </a:rPr>
              <a:t> </a:t>
            </a:r>
            <a:r>
              <a:rPr dirty="0" sz="2050" spc="65">
                <a:latin typeface="Lucida Sans Unicode"/>
                <a:cs typeface="Lucida Sans Unicode"/>
              </a:rPr>
              <a:t>postaram</a:t>
            </a:r>
            <a:r>
              <a:rPr dirty="0" sz="2050" spc="-140">
                <a:latin typeface="Lucida Sans Unicode"/>
                <a:cs typeface="Lucida Sans Unicode"/>
              </a:rPr>
              <a:t> </a:t>
            </a:r>
            <a:r>
              <a:rPr dirty="0" sz="2050" spc="10">
                <a:latin typeface="Lucida Sans Unicode"/>
                <a:cs typeface="Lucida Sans Unicode"/>
              </a:rPr>
              <a:t>się</a:t>
            </a:r>
            <a:r>
              <a:rPr dirty="0" sz="2050" spc="-140">
                <a:latin typeface="Lucida Sans Unicode"/>
                <a:cs typeface="Lucida Sans Unicode"/>
              </a:rPr>
              <a:t> </a:t>
            </a:r>
            <a:r>
              <a:rPr dirty="0" sz="2050" spc="55">
                <a:latin typeface="Lucida Sans Unicode"/>
                <a:cs typeface="Lucida Sans Unicode"/>
              </a:rPr>
              <a:t>ci</a:t>
            </a:r>
            <a:r>
              <a:rPr dirty="0" sz="2050" spc="-140">
                <a:latin typeface="Lucida Sans Unicode"/>
                <a:cs typeface="Lucida Sans Unicode"/>
              </a:rPr>
              <a:t> </a:t>
            </a:r>
            <a:r>
              <a:rPr dirty="0" sz="2050" spc="285">
                <a:latin typeface="Lucida Sans Unicode"/>
                <a:cs typeface="Lucida Sans Unicode"/>
              </a:rPr>
              <a:t>w</a:t>
            </a:r>
            <a:r>
              <a:rPr dirty="0" sz="2050" spc="-140">
                <a:latin typeface="Lucida Sans Unicode"/>
                <a:cs typeface="Lucida Sans Unicode"/>
              </a:rPr>
              <a:t> </a:t>
            </a:r>
            <a:r>
              <a:rPr dirty="0" sz="2050" spc="125">
                <a:latin typeface="Lucida Sans Unicode"/>
                <a:cs typeface="Lucida Sans Unicode"/>
              </a:rPr>
              <a:t>tym</a:t>
            </a:r>
            <a:r>
              <a:rPr dirty="0" sz="2050" spc="-140">
                <a:latin typeface="Lucida Sans Unicode"/>
                <a:cs typeface="Lucida Sans Unicode"/>
              </a:rPr>
              <a:t> </a:t>
            </a:r>
            <a:r>
              <a:rPr dirty="0" sz="2050" spc="50">
                <a:latin typeface="Lucida Sans Unicode"/>
                <a:cs typeface="Lucida Sans Unicode"/>
              </a:rPr>
              <a:t>pomóc.”</a:t>
            </a:r>
            <a:endParaRPr sz="205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9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tabLst>
                <a:tab pos="375920" algn="l"/>
              </a:tabLst>
            </a:pPr>
            <a:r>
              <a:rPr dirty="0" sz="2550" b="1">
                <a:solidFill>
                  <a:srgbClr val="0D1CD1"/>
                </a:solidFill>
                <a:latin typeface="Mirador"/>
                <a:cs typeface="Mirador"/>
              </a:rPr>
              <a:t>→	</a:t>
            </a:r>
            <a:r>
              <a:rPr dirty="0" sz="2550" spc="-20" b="1">
                <a:solidFill>
                  <a:srgbClr val="0D1CD1"/>
                </a:solidFill>
                <a:latin typeface="Mirador"/>
                <a:cs typeface="Mirador"/>
              </a:rPr>
              <a:t>Kontakt </a:t>
            </a:r>
            <a:r>
              <a:rPr dirty="0" sz="2550" b="1">
                <a:solidFill>
                  <a:srgbClr val="0D1CD1"/>
                </a:solidFill>
                <a:latin typeface="Mirador"/>
                <a:cs typeface="Mirador"/>
              </a:rPr>
              <a:t>z</a:t>
            </a:r>
            <a:r>
              <a:rPr dirty="0" sz="2550" spc="15" b="1">
                <a:solidFill>
                  <a:srgbClr val="0D1CD1"/>
                </a:solidFill>
                <a:latin typeface="Mirador"/>
                <a:cs typeface="Mirador"/>
              </a:rPr>
              <a:t> </a:t>
            </a:r>
            <a:r>
              <a:rPr dirty="0" sz="2550" spc="5" b="1">
                <a:solidFill>
                  <a:srgbClr val="0D1CD1"/>
                </a:solidFill>
                <a:latin typeface="Mirador"/>
                <a:cs typeface="Mirador"/>
              </a:rPr>
              <a:t>rodzicami</a:t>
            </a:r>
            <a:endParaRPr sz="2550">
              <a:latin typeface="Mirador"/>
              <a:cs typeface="Mirador"/>
            </a:endParaRPr>
          </a:p>
        </p:txBody>
      </p:sp>
      <p:sp>
        <p:nvSpPr>
          <p:cNvPr id="28" name="object 28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0795" rIns="0" bIns="0" rtlCol="0" vert="horz">
            <a:spAutoFit/>
          </a:bodyPr>
          <a:lstStyle/>
          <a:p>
            <a:pPr marL="12700" marR="5080">
              <a:lnSpc>
                <a:spcPts val="6509"/>
              </a:lnSpc>
              <a:spcBef>
                <a:spcPts val="85"/>
              </a:spcBef>
            </a:pPr>
            <a:r>
              <a:rPr dirty="0" spc="-15"/>
              <a:t>Rozwiązania wzmacniające </a:t>
            </a:r>
            <a:r>
              <a:rPr dirty="0" spc="5"/>
              <a:t>poczucie  </a:t>
            </a:r>
            <a:r>
              <a:rPr dirty="0" spc="-10"/>
              <a:t>bezpieczeństwa </a:t>
            </a:r>
            <a:r>
              <a:rPr dirty="0" spc="-25"/>
              <a:t>psychicznego </a:t>
            </a:r>
            <a:r>
              <a:rPr dirty="0" spc="-15"/>
              <a:t>uczniów</a:t>
            </a:r>
          </a:p>
        </p:txBody>
      </p:sp>
      <p:sp>
        <p:nvSpPr>
          <p:cNvPr id="29" name="object 29"/>
          <p:cNvSpPr/>
          <p:nvPr/>
        </p:nvSpPr>
        <p:spPr>
          <a:xfrm>
            <a:off x="16060382" y="6372421"/>
            <a:ext cx="335280" cy="335280"/>
          </a:xfrm>
          <a:custGeom>
            <a:avLst/>
            <a:gdLst/>
            <a:ahLst/>
            <a:cxnLst/>
            <a:rect l="l" t="t" r="r" b="b"/>
            <a:pathLst>
              <a:path w="335280" h="335279">
                <a:moveTo>
                  <a:pt x="335178" y="167576"/>
                </a:moveTo>
                <a:lnTo>
                  <a:pt x="330555" y="144640"/>
                </a:lnTo>
                <a:lnTo>
                  <a:pt x="317919" y="125907"/>
                </a:lnTo>
                <a:lnTo>
                  <a:pt x="299199" y="113284"/>
                </a:lnTo>
                <a:lnTo>
                  <a:pt x="276263" y="108648"/>
                </a:lnTo>
                <a:lnTo>
                  <a:pt x="226529" y="108648"/>
                </a:lnTo>
                <a:lnTo>
                  <a:pt x="226529" y="58928"/>
                </a:lnTo>
                <a:lnTo>
                  <a:pt x="221907" y="35991"/>
                </a:lnTo>
                <a:lnTo>
                  <a:pt x="209270" y="17259"/>
                </a:lnTo>
                <a:lnTo>
                  <a:pt x="190538" y="4622"/>
                </a:lnTo>
                <a:lnTo>
                  <a:pt x="167614" y="0"/>
                </a:lnTo>
                <a:lnTo>
                  <a:pt x="144665" y="4622"/>
                </a:lnTo>
                <a:lnTo>
                  <a:pt x="125945" y="17259"/>
                </a:lnTo>
                <a:lnTo>
                  <a:pt x="113322" y="35991"/>
                </a:lnTo>
                <a:lnTo>
                  <a:pt x="108699" y="58928"/>
                </a:lnTo>
                <a:lnTo>
                  <a:pt x="108699" y="108648"/>
                </a:lnTo>
                <a:lnTo>
                  <a:pt x="58915" y="108648"/>
                </a:lnTo>
                <a:lnTo>
                  <a:pt x="35991" y="113284"/>
                </a:lnTo>
                <a:lnTo>
                  <a:pt x="17259" y="125907"/>
                </a:lnTo>
                <a:lnTo>
                  <a:pt x="4635" y="144640"/>
                </a:lnTo>
                <a:lnTo>
                  <a:pt x="0" y="167576"/>
                </a:lnTo>
                <a:lnTo>
                  <a:pt x="4635" y="190500"/>
                </a:lnTo>
                <a:lnTo>
                  <a:pt x="17259" y="209232"/>
                </a:lnTo>
                <a:lnTo>
                  <a:pt x="35991" y="221869"/>
                </a:lnTo>
                <a:lnTo>
                  <a:pt x="58915" y="226491"/>
                </a:lnTo>
                <a:lnTo>
                  <a:pt x="108699" y="226491"/>
                </a:lnTo>
                <a:lnTo>
                  <a:pt x="108699" y="276263"/>
                </a:lnTo>
                <a:lnTo>
                  <a:pt x="113322" y="299186"/>
                </a:lnTo>
                <a:lnTo>
                  <a:pt x="125945" y="317906"/>
                </a:lnTo>
                <a:lnTo>
                  <a:pt x="144665" y="330517"/>
                </a:lnTo>
                <a:lnTo>
                  <a:pt x="167614" y="335153"/>
                </a:lnTo>
                <a:lnTo>
                  <a:pt x="190538" y="330517"/>
                </a:lnTo>
                <a:lnTo>
                  <a:pt x="209270" y="317906"/>
                </a:lnTo>
                <a:lnTo>
                  <a:pt x="221907" y="299186"/>
                </a:lnTo>
                <a:lnTo>
                  <a:pt x="226529" y="276263"/>
                </a:lnTo>
                <a:lnTo>
                  <a:pt x="226529" y="226491"/>
                </a:lnTo>
                <a:lnTo>
                  <a:pt x="276263" y="226491"/>
                </a:lnTo>
                <a:lnTo>
                  <a:pt x="299199" y="221869"/>
                </a:lnTo>
                <a:lnTo>
                  <a:pt x="317919" y="209232"/>
                </a:lnTo>
                <a:lnTo>
                  <a:pt x="330555" y="190500"/>
                </a:lnTo>
                <a:lnTo>
                  <a:pt x="335178" y="167576"/>
                </a:lnTo>
                <a:close/>
              </a:path>
            </a:pathLst>
          </a:custGeom>
          <a:solidFill>
            <a:srgbClr val="03FFB3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0" name="object 30"/>
          <p:cNvGrpSpPr/>
          <p:nvPr/>
        </p:nvGrpSpPr>
        <p:grpSpPr>
          <a:xfrm>
            <a:off x="14728592" y="6814388"/>
            <a:ext cx="3538220" cy="2369185"/>
            <a:chOff x="14728592" y="6814388"/>
            <a:chExt cx="3538220" cy="2369185"/>
          </a:xfrm>
        </p:grpSpPr>
        <p:sp>
          <p:nvSpPr>
            <p:cNvPr id="31" name="object 31"/>
            <p:cNvSpPr/>
            <p:nvPr/>
          </p:nvSpPr>
          <p:spPr>
            <a:xfrm>
              <a:off x="16298101" y="8911609"/>
              <a:ext cx="271780" cy="271780"/>
            </a:xfrm>
            <a:custGeom>
              <a:avLst/>
              <a:gdLst/>
              <a:ahLst/>
              <a:cxnLst/>
              <a:rect l="l" t="t" r="r" b="b"/>
              <a:pathLst>
                <a:path w="271780" h="271779">
                  <a:moveTo>
                    <a:pt x="271513" y="58940"/>
                  </a:moveTo>
                  <a:lnTo>
                    <a:pt x="267208" y="36766"/>
                  </a:lnTo>
                  <a:lnTo>
                    <a:pt x="254266" y="17272"/>
                  </a:lnTo>
                  <a:lnTo>
                    <a:pt x="234759" y="4318"/>
                  </a:lnTo>
                  <a:lnTo>
                    <a:pt x="212598" y="12"/>
                  </a:lnTo>
                  <a:lnTo>
                    <a:pt x="190423" y="4330"/>
                  </a:lnTo>
                  <a:lnTo>
                    <a:pt x="170942" y="17272"/>
                  </a:lnTo>
                  <a:lnTo>
                    <a:pt x="135775" y="52438"/>
                  </a:lnTo>
                  <a:lnTo>
                    <a:pt x="100584" y="17246"/>
                  </a:lnTo>
                  <a:lnTo>
                    <a:pt x="81089" y="4305"/>
                  </a:lnTo>
                  <a:lnTo>
                    <a:pt x="58915" y="0"/>
                  </a:lnTo>
                  <a:lnTo>
                    <a:pt x="36741" y="4305"/>
                  </a:lnTo>
                  <a:lnTo>
                    <a:pt x="17259" y="17246"/>
                  </a:lnTo>
                  <a:lnTo>
                    <a:pt x="4318" y="36728"/>
                  </a:lnTo>
                  <a:lnTo>
                    <a:pt x="0" y="58902"/>
                  </a:lnTo>
                  <a:lnTo>
                    <a:pt x="4318" y="81089"/>
                  </a:lnTo>
                  <a:lnTo>
                    <a:pt x="17259" y="100571"/>
                  </a:lnTo>
                  <a:lnTo>
                    <a:pt x="52438" y="135775"/>
                  </a:lnTo>
                  <a:lnTo>
                    <a:pt x="17259" y="170954"/>
                  </a:lnTo>
                  <a:lnTo>
                    <a:pt x="4318" y="190436"/>
                  </a:lnTo>
                  <a:lnTo>
                    <a:pt x="0" y="212598"/>
                  </a:lnTo>
                  <a:lnTo>
                    <a:pt x="4318" y="234759"/>
                  </a:lnTo>
                  <a:lnTo>
                    <a:pt x="17272" y="254254"/>
                  </a:lnTo>
                  <a:lnTo>
                    <a:pt x="36766" y="267208"/>
                  </a:lnTo>
                  <a:lnTo>
                    <a:pt x="58928" y="271526"/>
                  </a:lnTo>
                  <a:lnTo>
                    <a:pt x="81089" y="267220"/>
                  </a:lnTo>
                  <a:lnTo>
                    <a:pt x="100584" y="254279"/>
                  </a:lnTo>
                  <a:lnTo>
                    <a:pt x="135763" y="219100"/>
                  </a:lnTo>
                  <a:lnTo>
                    <a:pt x="170929" y="254254"/>
                  </a:lnTo>
                  <a:lnTo>
                    <a:pt x="190423" y="267195"/>
                  </a:lnTo>
                  <a:lnTo>
                    <a:pt x="212598" y="271513"/>
                  </a:lnTo>
                  <a:lnTo>
                    <a:pt x="234772" y="267195"/>
                  </a:lnTo>
                  <a:lnTo>
                    <a:pt x="254266" y="254254"/>
                  </a:lnTo>
                  <a:lnTo>
                    <a:pt x="267195" y="234772"/>
                  </a:lnTo>
                  <a:lnTo>
                    <a:pt x="271513" y="212598"/>
                  </a:lnTo>
                  <a:lnTo>
                    <a:pt x="267195" y="190423"/>
                  </a:lnTo>
                  <a:lnTo>
                    <a:pt x="254266" y="170929"/>
                  </a:lnTo>
                  <a:lnTo>
                    <a:pt x="219100" y="135775"/>
                  </a:lnTo>
                  <a:lnTo>
                    <a:pt x="254266" y="100609"/>
                  </a:lnTo>
                  <a:lnTo>
                    <a:pt x="267208" y="81114"/>
                  </a:lnTo>
                  <a:lnTo>
                    <a:pt x="271513" y="58940"/>
                  </a:lnTo>
                  <a:close/>
                </a:path>
              </a:pathLst>
            </a:custGeom>
            <a:solidFill>
              <a:srgbClr val="0D1CD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14728592" y="6814388"/>
              <a:ext cx="2138045" cy="2115820"/>
            </a:xfrm>
            <a:custGeom>
              <a:avLst/>
              <a:gdLst/>
              <a:ahLst/>
              <a:cxnLst/>
              <a:rect l="l" t="t" r="r" b="b"/>
              <a:pathLst>
                <a:path w="2138044" h="2115820">
                  <a:moveTo>
                    <a:pt x="1096249" y="0"/>
                  </a:moveTo>
                  <a:lnTo>
                    <a:pt x="1048580" y="1071"/>
                  </a:lnTo>
                  <a:lnTo>
                    <a:pt x="1001461" y="4255"/>
                  </a:lnTo>
                  <a:lnTo>
                    <a:pt x="954938" y="9506"/>
                  </a:lnTo>
                  <a:lnTo>
                    <a:pt x="909057" y="16778"/>
                  </a:lnTo>
                  <a:lnTo>
                    <a:pt x="863864" y="26024"/>
                  </a:lnTo>
                  <a:lnTo>
                    <a:pt x="819405" y="37199"/>
                  </a:lnTo>
                  <a:lnTo>
                    <a:pt x="775726" y="50257"/>
                  </a:lnTo>
                  <a:lnTo>
                    <a:pt x="732872" y="65152"/>
                  </a:lnTo>
                  <a:lnTo>
                    <a:pt x="690890" y="81837"/>
                  </a:lnTo>
                  <a:lnTo>
                    <a:pt x="649826" y="100268"/>
                  </a:lnTo>
                  <a:lnTo>
                    <a:pt x="609726" y="120398"/>
                  </a:lnTo>
                  <a:lnTo>
                    <a:pt x="570636" y="142181"/>
                  </a:lnTo>
                  <a:lnTo>
                    <a:pt x="532601" y="165570"/>
                  </a:lnTo>
                  <a:lnTo>
                    <a:pt x="495667" y="190521"/>
                  </a:lnTo>
                  <a:lnTo>
                    <a:pt x="459881" y="216988"/>
                  </a:lnTo>
                  <a:lnTo>
                    <a:pt x="425289" y="244923"/>
                  </a:lnTo>
                  <a:lnTo>
                    <a:pt x="391936" y="274282"/>
                  </a:lnTo>
                  <a:lnTo>
                    <a:pt x="359868" y="305018"/>
                  </a:lnTo>
                  <a:lnTo>
                    <a:pt x="329132" y="337085"/>
                  </a:lnTo>
                  <a:lnTo>
                    <a:pt x="299773" y="370438"/>
                  </a:lnTo>
                  <a:lnTo>
                    <a:pt x="271837" y="405030"/>
                  </a:lnTo>
                  <a:lnTo>
                    <a:pt x="245371" y="440816"/>
                  </a:lnTo>
                  <a:lnTo>
                    <a:pt x="220419" y="477749"/>
                  </a:lnTo>
                  <a:lnTo>
                    <a:pt x="197029" y="515784"/>
                  </a:lnTo>
                  <a:lnTo>
                    <a:pt x="175246" y="554875"/>
                  </a:lnTo>
                  <a:lnTo>
                    <a:pt x="155116" y="594975"/>
                  </a:lnTo>
                  <a:lnTo>
                    <a:pt x="136685" y="636040"/>
                  </a:lnTo>
                  <a:lnTo>
                    <a:pt x="119999" y="678021"/>
                  </a:lnTo>
                  <a:lnTo>
                    <a:pt x="105104" y="720875"/>
                  </a:lnTo>
                  <a:lnTo>
                    <a:pt x="92046" y="764555"/>
                  </a:lnTo>
                  <a:lnTo>
                    <a:pt x="80871" y="809014"/>
                  </a:lnTo>
                  <a:lnTo>
                    <a:pt x="71625" y="854208"/>
                  </a:lnTo>
                  <a:lnTo>
                    <a:pt x="64353" y="900089"/>
                  </a:lnTo>
                  <a:lnTo>
                    <a:pt x="59102" y="946613"/>
                  </a:lnTo>
                  <a:lnTo>
                    <a:pt x="55918" y="993733"/>
                  </a:lnTo>
                  <a:lnTo>
                    <a:pt x="54846" y="1041402"/>
                  </a:lnTo>
                  <a:lnTo>
                    <a:pt x="56076" y="1092436"/>
                  </a:lnTo>
                  <a:lnTo>
                    <a:pt x="59726" y="1142834"/>
                  </a:lnTo>
                  <a:lnTo>
                    <a:pt x="65742" y="1192541"/>
                  </a:lnTo>
                  <a:lnTo>
                    <a:pt x="74065" y="1241498"/>
                  </a:lnTo>
                  <a:lnTo>
                    <a:pt x="84639" y="1289652"/>
                  </a:lnTo>
                  <a:lnTo>
                    <a:pt x="97408" y="1336944"/>
                  </a:lnTo>
                  <a:lnTo>
                    <a:pt x="112314" y="1383320"/>
                  </a:lnTo>
                  <a:lnTo>
                    <a:pt x="129300" y="1428722"/>
                  </a:lnTo>
                  <a:lnTo>
                    <a:pt x="148311" y="1473094"/>
                  </a:lnTo>
                  <a:lnTo>
                    <a:pt x="169289" y="1516381"/>
                  </a:lnTo>
                  <a:lnTo>
                    <a:pt x="192177" y="1558526"/>
                  </a:lnTo>
                  <a:lnTo>
                    <a:pt x="216919" y="1599472"/>
                  </a:lnTo>
                  <a:lnTo>
                    <a:pt x="243458" y="1639164"/>
                  </a:lnTo>
                  <a:lnTo>
                    <a:pt x="0" y="2115788"/>
                  </a:lnTo>
                  <a:lnTo>
                    <a:pt x="402312" y="1817818"/>
                  </a:lnTo>
                  <a:lnTo>
                    <a:pt x="439928" y="1849899"/>
                  </a:lnTo>
                  <a:lnTo>
                    <a:pt x="479053" y="1880195"/>
                  </a:lnTo>
                  <a:lnTo>
                    <a:pt x="519623" y="1908644"/>
                  </a:lnTo>
                  <a:lnTo>
                    <a:pt x="561576" y="1935180"/>
                  </a:lnTo>
                  <a:lnTo>
                    <a:pt x="604848" y="1959742"/>
                  </a:lnTo>
                  <a:lnTo>
                    <a:pt x="649376" y="1982266"/>
                  </a:lnTo>
                  <a:lnTo>
                    <a:pt x="695098" y="2002688"/>
                  </a:lnTo>
                  <a:lnTo>
                    <a:pt x="741949" y="2020945"/>
                  </a:lnTo>
                  <a:lnTo>
                    <a:pt x="789867" y="2036974"/>
                  </a:lnTo>
                  <a:lnTo>
                    <a:pt x="838790" y="2050710"/>
                  </a:lnTo>
                  <a:lnTo>
                    <a:pt x="888652" y="2062092"/>
                  </a:lnTo>
                  <a:lnTo>
                    <a:pt x="939393" y="2071054"/>
                  </a:lnTo>
                  <a:lnTo>
                    <a:pt x="990948" y="2077534"/>
                  </a:lnTo>
                  <a:lnTo>
                    <a:pt x="1043254" y="2081469"/>
                  </a:lnTo>
                  <a:lnTo>
                    <a:pt x="1096249" y="2082795"/>
                  </a:lnTo>
                  <a:lnTo>
                    <a:pt x="1143918" y="2081723"/>
                  </a:lnTo>
                  <a:lnTo>
                    <a:pt x="1191037" y="2078539"/>
                  </a:lnTo>
                  <a:lnTo>
                    <a:pt x="1237560" y="2073288"/>
                  </a:lnTo>
                  <a:lnTo>
                    <a:pt x="1283441" y="2066016"/>
                  </a:lnTo>
                  <a:lnTo>
                    <a:pt x="1328634" y="2056770"/>
                  </a:lnTo>
                  <a:lnTo>
                    <a:pt x="1373093" y="2045595"/>
                  </a:lnTo>
                  <a:lnTo>
                    <a:pt x="1416772" y="2032537"/>
                  </a:lnTo>
                  <a:lnTo>
                    <a:pt x="1459626" y="2017643"/>
                  </a:lnTo>
                  <a:lnTo>
                    <a:pt x="1501607" y="2000957"/>
                  </a:lnTo>
                  <a:lnTo>
                    <a:pt x="1542671" y="1982526"/>
                  </a:lnTo>
                  <a:lnTo>
                    <a:pt x="1582771" y="1962397"/>
                  </a:lnTo>
                  <a:lnTo>
                    <a:pt x="1621862" y="1940614"/>
                  </a:lnTo>
                  <a:lnTo>
                    <a:pt x="1659897" y="1917224"/>
                  </a:lnTo>
                  <a:lnTo>
                    <a:pt x="1696831" y="1892273"/>
                  </a:lnTo>
                  <a:lnTo>
                    <a:pt x="1732616" y="1865807"/>
                  </a:lnTo>
                  <a:lnTo>
                    <a:pt x="1767209" y="1837872"/>
                  </a:lnTo>
                  <a:lnTo>
                    <a:pt x="1800562" y="1808514"/>
                  </a:lnTo>
                  <a:lnTo>
                    <a:pt x="1832630" y="1777778"/>
                  </a:lnTo>
                  <a:lnTo>
                    <a:pt x="1863366" y="1745711"/>
                  </a:lnTo>
                  <a:lnTo>
                    <a:pt x="1892725" y="1712358"/>
                  </a:lnTo>
                  <a:lnTo>
                    <a:pt x="1920660" y="1677766"/>
                  </a:lnTo>
                  <a:lnTo>
                    <a:pt x="1947127" y="1641981"/>
                  </a:lnTo>
                  <a:lnTo>
                    <a:pt x="1972078" y="1605047"/>
                  </a:lnTo>
                  <a:lnTo>
                    <a:pt x="1995468" y="1567013"/>
                  </a:lnTo>
                  <a:lnTo>
                    <a:pt x="2017251" y="1527923"/>
                  </a:lnTo>
                  <a:lnTo>
                    <a:pt x="2037381" y="1487823"/>
                  </a:lnTo>
                  <a:lnTo>
                    <a:pt x="2055812" y="1446759"/>
                  </a:lnTo>
                  <a:lnTo>
                    <a:pt x="2072498" y="1404778"/>
                  </a:lnTo>
                  <a:lnTo>
                    <a:pt x="2087393" y="1361925"/>
                  </a:lnTo>
                  <a:lnTo>
                    <a:pt x="2100451" y="1318246"/>
                  </a:lnTo>
                  <a:lnTo>
                    <a:pt x="2111627" y="1273787"/>
                  </a:lnTo>
                  <a:lnTo>
                    <a:pt x="2120873" y="1228594"/>
                  </a:lnTo>
                  <a:lnTo>
                    <a:pt x="2128145" y="1182713"/>
                  </a:lnTo>
                  <a:lnTo>
                    <a:pt x="2133396" y="1136190"/>
                  </a:lnTo>
                  <a:lnTo>
                    <a:pt x="2136580" y="1089071"/>
                  </a:lnTo>
                  <a:lnTo>
                    <a:pt x="2137652" y="1041402"/>
                  </a:lnTo>
                  <a:lnTo>
                    <a:pt x="2136580" y="993733"/>
                  </a:lnTo>
                  <a:lnTo>
                    <a:pt x="2133396" y="946613"/>
                  </a:lnTo>
                  <a:lnTo>
                    <a:pt x="2128145" y="900089"/>
                  </a:lnTo>
                  <a:lnTo>
                    <a:pt x="2120873" y="854208"/>
                  </a:lnTo>
                  <a:lnTo>
                    <a:pt x="2111627" y="809014"/>
                  </a:lnTo>
                  <a:lnTo>
                    <a:pt x="2100451" y="764555"/>
                  </a:lnTo>
                  <a:lnTo>
                    <a:pt x="2087393" y="720875"/>
                  </a:lnTo>
                  <a:lnTo>
                    <a:pt x="2072498" y="678021"/>
                  </a:lnTo>
                  <a:lnTo>
                    <a:pt x="2055812" y="636040"/>
                  </a:lnTo>
                  <a:lnTo>
                    <a:pt x="2037381" y="594975"/>
                  </a:lnTo>
                  <a:lnTo>
                    <a:pt x="2017251" y="554875"/>
                  </a:lnTo>
                  <a:lnTo>
                    <a:pt x="1995468" y="515784"/>
                  </a:lnTo>
                  <a:lnTo>
                    <a:pt x="1972078" y="477749"/>
                  </a:lnTo>
                  <a:lnTo>
                    <a:pt x="1947127" y="440816"/>
                  </a:lnTo>
                  <a:lnTo>
                    <a:pt x="1920660" y="405030"/>
                  </a:lnTo>
                  <a:lnTo>
                    <a:pt x="1892725" y="370438"/>
                  </a:lnTo>
                  <a:lnTo>
                    <a:pt x="1863366" y="337085"/>
                  </a:lnTo>
                  <a:lnTo>
                    <a:pt x="1832630" y="305018"/>
                  </a:lnTo>
                  <a:lnTo>
                    <a:pt x="1800562" y="274282"/>
                  </a:lnTo>
                  <a:lnTo>
                    <a:pt x="1767209" y="244923"/>
                  </a:lnTo>
                  <a:lnTo>
                    <a:pt x="1732616" y="216988"/>
                  </a:lnTo>
                  <a:lnTo>
                    <a:pt x="1696831" y="190521"/>
                  </a:lnTo>
                  <a:lnTo>
                    <a:pt x="1659897" y="165570"/>
                  </a:lnTo>
                  <a:lnTo>
                    <a:pt x="1621862" y="142181"/>
                  </a:lnTo>
                  <a:lnTo>
                    <a:pt x="1582771" y="120398"/>
                  </a:lnTo>
                  <a:lnTo>
                    <a:pt x="1542671" y="100268"/>
                  </a:lnTo>
                  <a:lnTo>
                    <a:pt x="1501607" y="81837"/>
                  </a:lnTo>
                  <a:lnTo>
                    <a:pt x="1459626" y="65152"/>
                  </a:lnTo>
                  <a:lnTo>
                    <a:pt x="1416772" y="50257"/>
                  </a:lnTo>
                  <a:lnTo>
                    <a:pt x="1373093" y="37199"/>
                  </a:lnTo>
                  <a:lnTo>
                    <a:pt x="1328634" y="26024"/>
                  </a:lnTo>
                  <a:lnTo>
                    <a:pt x="1283441" y="16778"/>
                  </a:lnTo>
                  <a:lnTo>
                    <a:pt x="1237560" y="9506"/>
                  </a:lnTo>
                  <a:lnTo>
                    <a:pt x="1191037" y="4255"/>
                  </a:lnTo>
                  <a:lnTo>
                    <a:pt x="1143918" y="1071"/>
                  </a:lnTo>
                  <a:lnTo>
                    <a:pt x="1096249" y="0"/>
                  </a:lnTo>
                  <a:close/>
                </a:path>
              </a:pathLst>
            </a:custGeom>
            <a:solidFill>
              <a:srgbClr val="0D1CD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16128666" y="6814388"/>
              <a:ext cx="2138045" cy="2115820"/>
            </a:xfrm>
            <a:custGeom>
              <a:avLst/>
              <a:gdLst/>
              <a:ahLst/>
              <a:cxnLst/>
              <a:rect l="l" t="t" r="r" b="b"/>
              <a:pathLst>
                <a:path w="2138044" h="2115820">
                  <a:moveTo>
                    <a:pt x="1041402" y="0"/>
                  </a:moveTo>
                  <a:lnTo>
                    <a:pt x="993733" y="1071"/>
                  </a:lnTo>
                  <a:lnTo>
                    <a:pt x="946614" y="4255"/>
                  </a:lnTo>
                  <a:lnTo>
                    <a:pt x="900091" y="9506"/>
                  </a:lnTo>
                  <a:lnTo>
                    <a:pt x="854210" y="16778"/>
                  </a:lnTo>
                  <a:lnTo>
                    <a:pt x="809017" y="26024"/>
                  </a:lnTo>
                  <a:lnTo>
                    <a:pt x="764558" y="37199"/>
                  </a:lnTo>
                  <a:lnTo>
                    <a:pt x="720879" y="50257"/>
                  </a:lnTo>
                  <a:lnTo>
                    <a:pt x="678026" y="65152"/>
                  </a:lnTo>
                  <a:lnTo>
                    <a:pt x="636044" y="81837"/>
                  </a:lnTo>
                  <a:lnTo>
                    <a:pt x="594980" y="100268"/>
                  </a:lnTo>
                  <a:lnTo>
                    <a:pt x="554880" y="120398"/>
                  </a:lnTo>
                  <a:lnTo>
                    <a:pt x="515789" y="142181"/>
                  </a:lnTo>
                  <a:lnTo>
                    <a:pt x="477754" y="165570"/>
                  </a:lnTo>
                  <a:lnTo>
                    <a:pt x="440821" y="190521"/>
                  </a:lnTo>
                  <a:lnTo>
                    <a:pt x="405035" y="216988"/>
                  </a:lnTo>
                  <a:lnTo>
                    <a:pt x="370442" y="244923"/>
                  </a:lnTo>
                  <a:lnTo>
                    <a:pt x="337089" y="274282"/>
                  </a:lnTo>
                  <a:lnTo>
                    <a:pt x="305022" y="305018"/>
                  </a:lnTo>
                  <a:lnTo>
                    <a:pt x="274285" y="337085"/>
                  </a:lnTo>
                  <a:lnTo>
                    <a:pt x="244926" y="370438"/>
                  </a:lnTo>
                  <a:lnTo>
                    <a:pt x="216991" y="405030"/>
                  </a:lnTo>
                  <a:lnTo>
                    <a:pt x="190524" y="440816"/>
                  </a:lnTo>
                  <a:lnTo>
                    <a:pt x="165573" y="477749"/>
                  </a:lnTo>
                  <a:lnTo>
                    <a:pt x="142183" y="515784"/>
                  </a:lnTo>
                  <a:lnTo>
                    <a:pt x="120400" y="554875"/>
                  </a:lnTo>
                  <a:lnTo>
                    <a:pt x="100270" y="594975"/>
                  </a:lnTo>
                  <a:lnTo>
                    <a:pt x="81839" y="636040"/>
                  </a:lnTo>
                  <a:lnTo>
                    <a:pt x="65153" y="678021"/>
                  </a:lnTo>
                  <a:lnTo>
                    <a:pt x="50258" y="720875"/>
                  </a:lnTo>
                  <a:lnTo>
                    <a:pt x="37200" y="764555"/>
                  </a:lnTo>
                  <a:lnTo>
                    <a:pt x="26025" y="809014"/>
                  </a:lnTo>
                  <a:lnTo>
                    <a:pt x="16778" y="854208"/>
                  </a:lnTo>
                  <a:lnTo>
                    <a:pt x="9506" y="900089"/>
                  </a:lnTo>
                  <a:lnTo>
                    <a:pt x="4255" y="946613"/>
                  </a:lnTo>
                  <a:lnTo>
                    <a:pt x="1071" y="993733"/>
                  </a:lnTo>
                  <a:lnTo>
                    <a:pt x="0" y="1041402"/>
                  </a:lnTo>
                  <a:lnTo>
                    <a:pt x="1071" y="1089071"/>
                  </a:lnTo>
                  <a:lnTo>
                    <a:pt x="4255" y="1136190"/>
                  </a:lnTo>
                  <a:lnTo>
                    <a:pt x="9506" y="1182713"/>
                  </a:lnTo>
                  <a:lnTo>
                    <a:pt x="16778" y="1228594"/>
                  </a:lnTo>
                  <a:lnTo>
                    <a:pt x="26025" y="1273787"/>
                  </a:lnTo>
                  <a:lnTo>
                    <a:pt x="37200" y="1318246"/>
                  </a:lnTo>
                  <a:lnTo>
                    <a:pt x="50258" y="1361925"/>
                  </a:lnTo>
                  <a:lnTo>
                    <a:pt x="65153" y="1404778"/>
                  </a:lnTo>
                  <a:lnTo>
                    <a:pt x="81839" y="1446759"/>
                  </a:lnTo>
                  <a:lnTo>
                    <a:pt x="100270" y="1487823"/>
                  </a:lnTo>
                  <a:lnTo>
                    <a:pt x="120400" y="1527923"/>
                  </a:lnTo>
                  <a:lnTo>
                    <a:pt x="142183" y="1567013"/>
                  </a:lnTo>
                  <a:lnTo>
                    <a:pt x="165573" y="1605047"/>
                  </a:lnTo>
                  <a:lnTo>
                    <a:pt x="190524" y="1641981"/>
                  </a:lnTo>
                  <a:lnTo>
                    <a:pt x="216991" y="1677766"/>
                  </a:lnTo>
                  <a:lnTo>
                    <a:pt x="244926" y="1712358"/>
                  </a:lnTo>
                  <a:lnTo>
                    <a:pt x="274285" y="1745711"/>
                  </a:lnTo>
                  <a:lnTo>
                    <a:pt x="305022" y="1777778"/>
                  </a:lnTo>
                  <a:lnTo>
                    <a:pt x="337089" y="1808514"/>
                  </a:lnTo>
                  <a:lnTo>
                    <a:pt x="370442" y="1837872"/>
                  </a:lnTo>
                  <a:lnTo>
                    <a:pt x="405035" y="1865807"/>
                  </a:lnTo>
                  <a:lnTo>
                    <a:pt x="440821" y="1892273"/>
                  </a:lnTo>
                  <a:lnTo>
                    <a:pt x="477754" y="1917224"/>
                  </a:lnTo>
                  <a:lnTo>
                    <a:pt x="515789" y="1940614"/>
                  </a:lnTo>
                  <a:lnTo>
                    <a:pt x="554880" y="1962397"/>
                  </a:lnTo>
                  <a:lnTo>
                    <a:pt x="594980" y="1982526"/>
                  </a:lnTo>
                  <a:lnTo>
                    <a:pt x="636044" y="2000957"/>
                  </a:lnTo>
                  <a:lnTo>
                    <a:pt x="678026" y="2017643"/>
                  </a:lnTo>
                  <a:lnTo>
                    <a:pt x="720879" y="2032537"/>
                  </a:lnTo>
                  <a:lnTo>
                    <a:pt x="764558" y="2045595"/>
                  </a:lnTo>
                  <a:lnTo>
                    <a:pt x="809017" y="2056770"/>
                  </a:lnTo>
                  <a:lnTo>
                    <a:pt x="854210" y="2066016"/>
                  </a:lnTo>
                  <a:lnTo>
                    <a:pt x="900091" y="2073288"/>
                  </a:lnTo>
                  <a:lnTo>
                    <a:pt x="946614" y="2078539"/>
                  </a:lnTo>
                  <a:lnTo>
                    <a:pt x="993733" y="2081723"/>
                  </a:lnTo>
                  <a:lnTo>
                    <a:pt x="1041402" y="2082795"/>
                  </a:lnTo>
                  <a:lnTo>
                    <a:pt x="1094395" y="2081469"/>
                  </a:lnTo>
                  <a:lnTo>
                    <a:pt x="1146700" y="2077534"/>
                  </a:lnTo>
                  <a:lnTo>
                    <a:pt x="1198254" y="2071054"/>
                  </a:lnTo>
                  <a:lnTo>
                    <a:pt x="1248994" y="2062092"/>
                  </a:lnTo>
                  <a:lnTo>
                    <a:pt x="1298857" y="2050710"/>
                  </a:lnTo>
                  <a:lnTo>
                    <a:pt x="1347779" y="2036974"/>
                  </a:lnTo>
                  <a:lnTo>
                    <a:pt x="1395698" y="2020945"/>
                  </a:lnTo>
                  <a:lnTo>
                    <a:pt x="1442550" y="2002688"/>
                  </a:lnTo>
                  <a:lnTo>
                    <a:pt x="1488272" y="1982266"/>
                  </a:lnTo>
                  <a:lnTo>
                    <a:pt x="1532801" y="1959742"/>
                  </a:lnTo>
                  <a:lnTo>
                    <a:pt x="1576074" y="1935180"/>
                  </a:lnTo>
                  <a:lnTo>
                    <a:pt x="1618027" y="1908644"/>
                  </a:lnTo>
                  <a:lnTo>
                    <a:pt x="1658598" y="1880195"/>
                  </a:lnTo>
                  <a:lnTo>
                    <a:pt x="1697723" y="1849899"/>
                  </a:lnTo>
                  <a:lnTo>
                    <a:pt x="1735339" y="1817818"/>
                  </a:lnTo>
                  <a:lnTo>
                    <a:pt x="2137652" y="2115788"/>
                  </a:lnTo>
                  <a:lnTo>
                    <a:pt x="1894193" y="1639164"/>
                  </a:lnTo>
                  <a:lnTo>
                    <a:pt x="1920732" y="1599472"/>
                  </a:lnTo>
                  <a:lnTo>
                    <a:pt x="1945474" y="1558526"/>
                  </a:lnTo>
                  <a:lnTo>
                    <a:pt x="1968362" y="1516381"/>
                  </a:lnTo>
                  <a:lnTo>
                    <a:pt x="1989340" y="1473094"/>
                  </a:lnTo>
                  <a:lnTo>
                    <a:pt x="2008351" y="1428722"/>
                  </a:lnTo>
                  <a:lnTo>
                    <a:pt x="2025337" y="1383320"/>
                  </a:lnTo>
                  <a:lnTo>
                    <a:pt x="2040243" y="1336944"/>
                  </a:lnTo>
                  <a:lnTo>
                    <a:pt x="2053012" y="1289652"/>
                  </a:lnTo>
                  <a:lnTo>
                    <a:pt x="2063586" y="1241498"/>
                  </a:lnTo>
                  <a:lnTo>
                    <a:pt x="2071909" y="1192541"/>
                  </a:lnTo>
                  <a:lnTo>
                    <a:pt x="2077925" y="1142834"/>
                  </a:lnTo>
                  <a:lnTo>
                    <a:pt x="2081576" y="1092436"/>
                  </a:lnTo>
                  <a:lnTo>
                    <a:pt x="2082805" y="1041402"/>
                  </a:lnTo>
                  <a:lnTo>
                    <a:pt x="2081734" y="993733"/>
                  </a:lnTo>
                  <a:lnTo>
                    <a:pt x="2078549" y="946613"/>
                  </a:lnTo>
                  <a:lnTo>
                    <a:pt x="2073298" y="900089"/>
                  </a:lnTo>
                  <a:lnTo>
                    <a:pt x="2066027" y="854208"/>
                  </a:lnTo>
                  <a:lnTo>
                    <a:pt x="2056780" y="809014"/>
                  </a:lnTo>
                  <a:lnTo>
                    <a:pt x="2045605" y="764555"/>
                  </a:lnTo>
                  <a:lnTo>
                    <a:pt x="2032547" y="720875"/>
                  </a:lnTo>
                  <a:lnTo>
                    <a:pt x="2017652" y="678021"/>
                  </a:lnTo>
                  <a:lnTo>
                    <a:pt x="2000966" y="636040"/>
                  </a:lnTo>
                  <a:lnTo>
                    <a:pt x="1982535" y="594975"/>
                  </a:lnTo>
                  <a:lnTo>
                    <a:pt x="1962405" y="554875"/>
                  </a:lnTo>
                  <a:lnTo>
                    <a:pt x="1940622" y="515784"/>
                  </a:lnTo>
                  <a:lnTo>
                    <a:pt x="1917232" y="477749"/>
                  </a:lnTo>
                  <a:lnTo>
                    <a:pt x="1892280" y="440816"/>
                  </a:lnTo>
                  <a:lnTo>
                    <a:pt x="1865814" y="405030"/>
                  </a:lnTo>
                  <a:lnTo>
                    <a:pt x="1837878" y="370438"/>
                  </a:lnTo>
                  <a:lnTo>
                    <a:pt x="1808519" y="337085"/>
                  </a:lnTo>
                  <a:lnTo>
                    <a:pt x="1777783" y="305018"/>
                  </a:lnTo>
                  <a:lnTo>
                    <a:pt x="1745715" y="274282"/>
                  </a:lnTo>
                  <a:lnTo>
                    <a:pt x="1712362" y="244923"/>
                  </a:lnTo>
                  <a:lnTo>
                    <a:pt x="1677770" y="216988"/>
                  </a:lnTo>
                  <a:lnTo>
                    <a:pt x="1641984" y="190521"/>
                  </a:lnTo>
                  <a:lnTo>
                    <a:pt x="1605051" y="165570"/>
                  </a:lnTo>
                  <a:lnTo>
                    <a:pt x="1567016" y="142181"/>
                  </a:lnTo>
                  <a:lnTo>
                    <a:pt x="1527925" y="120398"/>
                  </a:lnTo>
                  <a:lnTo>
                    <a:pt x="1487825" y="100268"/>
                  </a:lnTo>
                  <a:lnTo>
                    <a:pt x="1446761" y="81837"/>
                  </a:lnTo>
                  <a:lnTo>
                    <a:pt x="1404779" y="65152"/>
                  </a:lnTo>
                  <a:lnTo>
                    <a:pt x="1361926" y="50257"/>
                  </a:lnTo>
                  <a:lnTo>
                    <a:pt x="1318246" y="37199"/>
                  </a:lnTo>
                  <a:lnTo>
                    <a:pt x="1273787" y="26024"/>
                  </a:lnTo>
                  <a:lnTo>
                    <a:pt x="1228594" y="16778"/>
                  </a:lnTo>
                  <a:lnTo>
                    <a:pt x="1182713" y="9506"/>
                  </a:lnTo>
                  <a:lnTo>
                    <a:pt x="1136190" y="4255"/>
                  </a:lnTo>
                  <a:lnTo>
                    <a:pt x="1089071" y="1071"/>
                  </a:lnTo>
                  <a:lnTo>
                    <a:pt x="1041402" y="0"/>
                  </a:lnTo>
                  <a:close/>
                </a:path>
              </a:pathLst>
            </a:custGeom>
            <a:solidFill>
              <a:srgbClr val="03FFB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/>
            <p:cNvSpPr/>
            <p:nvPr/>
          </p:nvSpPr>
          <p:spPr>
            <a:xfrm>
              <a:off x="18030510" y="7236628"/>
              <a:ext cx="163073" cy="163094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5" name="object 35"/>
          <p:cNvSpPr/>
          <p:nvPr/>
        </p:nvSpPr>
        <p:spPr>
          <a:xfrm>
            <a:off x="14481230" y="8199868"/>
            <a:ext cx="146163" cy="14617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16599129" y="6613066"/>
            <a:ext cx="116739" cy="11673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07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dirty="0" spc="5"/>
              <a:t>Projekt</a:t>
            </a:r>
            <a:r>
              <a:rPr dirty="0" spc="15"/>
              <a:t> </a:t>
            </a:r>
            <a:r>
              <a:rPr dirty="0" spc="5"/>
              <a:t>współfinansowany</a:t>
            </a:r>
            <a:r>
              <a:rPr dirty="0" spc="20"/>
              <a:t> </a:t>
            </a:r>
            <a:r>
              <a:rPr dirty="0" spc="-5"/>
              <a:t>ze</a:t>
            </a:r>
            <a:r>
              <a:rPr dirty="0" spc="20"/>
              <a:t> </a:t>
            </a:r>
            <a:r>
              <a:rPr dirty="0"/>
              <a:t>środków</a:t>
            </a:r>
            <a:r>
              <a:rPr dirty="0" spc="15"/>
              <a:t> </a:t>
            </a:r>
            <a:r>
              <a:rPr dirty="0" spc="5"/>
              <a:t>Narodowego</a:t>
            </a:r>
            <a:r>
              <a:rPr dirty="0" spc="20"/>
              <a:t> </a:t>
            </a:r>
            <a:r>
              <a:rPr dirty="0" spc="10"/>
              <a:t>Programu</a:t>
            </a:r>
            <a:r>
              <a:rPr dirty="0" spc="20"/>
              <a:t> </a:t>
            </a:r>
            <a:r>
              <a:rPr dirty="0" spc="-5"/>
              <a:t>Zdrowia</a:t>
            </a:r>
            <a:r>
              <a:rPr dirty="0" spc="15"/>
              <a:t> </a:t>
            </a:r>
            <a:r>
              <a:rPr dirty="0" spc="10"/>
              <a:t>na</a:t>
            </a:r>
            <a:r>
              <a:rPr dirty="0" spc="20"/>
              <a:t> </a:t>
            </a:r>
            <a:r>
              <a:rPr dirty="0"/>
              <a:t>lata</a:t>
            </a:r>
            <a:r>
              <a:rPr dirty="0" spc="20"/>
              <a:t> </a:t>
            </a:r>
            <a:r>
              <a:rPr dirty="0" spc="-15"/>
              <a:t>2016-2020</a:t>
            </a:r>
            <a:r>
              <a:rPr dirty="0" spc="20"/>
              <a:t> </a:t>
            </a:r>
            <a:r>
              <a:rPr dirty="0"/>
              <a:t>przekazanych</a:t>
            </a:r>
            <a:r>
              <a:rPr dirty="0" spc="15"/>
              <a:t> </a:t>
            </a:r>
            <a:r>
              <a:rPr dirty="0" spc="-5"/>
              <a:t>przez</a:t>
            </a:r>
            <a:r>
              <a:rPr dirty="0" spc="20"/>
              <a:t> </a:t>
            </a:r>
            <a:r>
              <a:rPr dirty="0" spc="5"/>
              <a:t>Ministerstwo</a:t>
            </a:r>
            <a:r>
              <a:rPr dirty="0" spc="20"/>
              <a:t> </a:t>
            </a:r>
            <a:r>
              <a:rPr dirty="0"/>
              <a:t>Edukacji</a:t>
            </a:r>
            <a:r>
              <a:rPr dirty="0" spc="15"/>
              <a:t> </a:t>
            </a:r>
            <a:r>
              <a:rPr dirty="0"/>
              <a:t>Narodowej.</a:t>
            </a:r>
            <a:r>
              <a:rPr dirty="0" spc="20"/>
              <a:t> </a:t>
            </a:r>
            <a:r>
              <a:rPr dirty="0" spc="5"/>
              <a:t>Wszystkie</a:t>
            </a:r>
            <a:r>
              <a:rPr dirty="0" spc="20"/>
              <a:t> </a:t>
            </a:r>
            <a:r>
              <a:rPr dirty="0"/>
              <a:t>materiały</a:t>
            </a:r>
            <a:r>
              <a:rPr dirty="0" spc="20"/>
              <a:t> </a:t>
            </a:r>
            <a:r>
              <a:rPr dirty="0" spc="5"/>
              <a:t>dostępne</a:t>
            </a:r>
            <a:r>
              <a:rPr dirty="0" spc="15"/>
              <a:t> </a:t>
            </a:r>
            <a:r>
              <a:rPr dirty="0" spc="10"/>
              <a:t>na</a:t>
            </a:r>
            <a:r>
              <a:rPr dirty="0" spc="20"/>
              <a:t> </a:t>
            </a:r>
            <a:r>
              <a:rPr dirty="0" spc="5"/>
              <a:t>stronie</a:t>
            </a:r>
            <a:r>
              <a:rPr dirty="0" spc="20"/>
              <a:t> </a:t>
            </a:r>
            <a:r>
              <a:rPr dirty="0" spc="5"/>
              <a:t>udostępnione</a:t>
            </a:r>
            <a:r>
              <a:rPr dirty="0" spc="15"/>
              <a:t> </a:t>
            </a:r>
            <a:r>
              <a:rPr dirty="0" spc="10"/>
              <a:t>są</a:t>
            </a:r>
            <a:r>
              <a:rPr dirty="0" spc="20"/>
              <a:t> </a:t>
            </a:r>
            <a:r>
              <a:rPr dirty="0" spc="10"/>
              <a:t>na</a:t>
            </a:r>
            <a:r>
              <a:rPr dirty="0" spc="20"/>
              <a:t> </a:t>
            </a:r>
            <a:r>
              <a:rPr dirty="0" spc="-5"/>
              <a:t>licencji</a:t>
            </a:r>
            <a:r>
              <a:rPr dirty="0" spc="15"/>
              <a:t> </a:t>
            </a:r>
            <a:r>
              <a:rPr dirty="0" spc="5"/>
              <a:t>Creative</a:t>
            </a:r>
            <a:r>
              <a:rPr dirty="0" spc="20"/>
              <a:t> </a:t>
            </a:r>
            <a:r>
              <a:rPr dirty="0" spc="10"/>
              <a:t>Commons</a:t>
            </a:r>
            <a:r>
              <a:rPr dirty="0" spc="20"/>
              <a:t> </a:t>
            </a:r>
            <a:r>
              <a:rPr dirty="0" spc="10"/>
              <a:t>-</a:t>
            </a:r>
            <a:r>
              <a:rPr dirty="0" spc="20"/>
              <a:t> </a:t>
            </a:r>
            <a:r>
              <a:rPr dirty="0" spc="5"/>
              <a:t>Uznanie</a:t>
            </a:r>
            <a:r>
              <a:rPr dirty="0" spc="15"/>
              <a:t> </a:t>
            </a:r>
            <a:r>
              <a:rPr dirty="0"/>
              <a:t>Autorstwa</a:t>
            </a:r>
            <a:r>
              <a:rPr dirty="0" spc="20"/>
              <a:t> </a:t>
            </a:r>
            <a:r>
              <a:rPr dirty="0" spc="10"/>
              <a:t>-</a:t>
            </a:r>
            <a:r>
              <a:rPr dirty="0" spc="20"/>
              <a:t> </a:t>
            </a:r>
            <a:r>
              <a:rPr dirty="0" spc="10"/>
              <a:t>Na</a:t>
            </a:r>
            <a:r>
              <a:rPr dirty="0" spc="15"/>
              <a:t> </a:t>
            </a:r>
            <a:r>
              <a:rPr dirty="0"/>
              <a:t>tych</a:t>
            </a:r>
            <a:r>
              <a:rPr dirty="0" spc="20"/>
              <a:t> </a:t>
            </a:r>
            <a:r>
              <a:rPr dirty="0" spc="5"/>
              <a:t>samych</a:t>
            </a:r>
            <a:r>
              <a:rPr dirty="0" spc="20"/>
              <a:t> </a:t>
            </a:r>
            <a:r>
              <a:rPr dirty="0" spc="5"/>
              <a:t>zasadach</a:t>
            </a:r>
            <a:r>
              <a:rPr dirty="0" spc="20"/>
              <a:t> </a:t>
            </a:r>
            <a:r>
              <a:rPr dirty="0" spc="10"/>
              <a:t>4.0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37665" y="10652470"/>
            <a:ext cx="821690" cy="260350"/>
            <a:chOff x="837665" y="10652470"/>
            <a:chExt cx="821690" cy="260350"/>
          </a:xfrm>
        </p:grpSpPr>
        <p:sp>
          <p:nvSpPr>
            <p:cNvPr id="3" name="object 3"/>
            <p:cNvSpPr/>
            <p:nvPr/>
          </p:nvSpPr>
          <p:spPr>
            <a:xfrm>
              <a:off x="902736" y="10752583"/>
              <a:ext cx="23967" cy="1135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869121" y="10683075"/>
              <a:ext cx="176249" cy="19972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961373" y="10734385"/>
              <a:ext cx="35981" cy="2904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016519" y="10761040"/>
              <a:ext cx="30480" cy="10795"/>
            </a:xfrm>
            <a:custGeom>
              <a:avLst/>
              <a:gdLst/>
              <a:ahLst/>
              <a:cxnLst/>
              <a:rect l="l" t="t" r="r" b="b"/>
              <a:pathLst>
                <a:path w="30480" h="10795">
                  <a:moveTo>
                    <a:pt x="0" y="0"/>
                  </a:moveTo>
                  <a:lnTo>
                    <a:pt x="146" y="240"/>
                  </a:lnTo>
                  <a:lnTo>
                    <a:pt x="691" y="2680"/>
                  </a:lnTo>
                  <a:lnTo>
                    <a:pt x="13447" y="8109"/>
                  </a:lnTo>
                  <a:lnTo>
                    <a:pt x="20797" y="10182"/>
                  </a:lnTo>
                  <a:lnTo>
                    <a:pt x="25528" y="9138"/>
                  </a:lnTo>
                  <a:lnTo>
                    <a:pt x="26821" y="8103"/>
                  </a:lnTo>
                  <a:lnTo>
                    <a:pt x="17930" y="8103"/>
                  </a:lnTo>
                  <a:lnTo>
                    <a:pt x="11272" y="5744"/>
                  </a:lnTo>
                  <a:lnTo>
                    <a:pt x="0" y="0"/>
                  </a:lnTo>
                  <a:close/>
                </a:path>
                <a:path w="30480" h="10795">
                  <a:moveTo>
                    <a:pt x="27842" y="4261"/>
                  </a:moveTo>
                  <a:lnTo>
                    <a:pt x="22583" y="7475"/>
                  </a:lnTo>
                  <a:lnTo>
                    <a:pt x="17930" y="8103"/>
                  </a:lnTo>
                  <a:lnTo>
                    <a:pt x="26821" y="8103"/>
                  </a:lnTo>
                  <a:lnTo>
                    <a:pt x="30428" y="5214"/>
                  </a:lnTo>
                  <a:lnTo>
                    <a:pt x="27842" y="4261"/>
                  </a:lnTo>
                  <a:close/>
                </a:path>
              </a:pathLst>
            </a:custGeom>
            <a:solidFill>
              <a:srgbClr val="C7C7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015054" y="10763901"/>
              <a:ext cx="30480" cy="17145"/>
            </a:xfrm>
            <a:custGeom>
              <a:avLst/>
              <a:gdLst/>
              <a:ahLst/>
              <a:cxnLst/>
              <a:rect l="l" t="t" r="r" b="b"/>
              <a:pathLst>
                <a:path w="30480" h="17145">
                  <a:moveTo>
                    <a:pt x="2209" y="0"/>
                  </a:moveTo>
                  <a:lnTo>
                    <a:pt x="2460" y="1727"/>
                  </a:lnTo>
                  <a:lnTo>
                    <a:pt x="0" y="2502"/>
                  </a:lnTo>
                  <a:lnTo>
                    <a:pt x="439" y="3162"/>
                  </a:lnTo>
                  <a:lnTo>
                    <a:pt x="14345" y="11580"/>
                  </a:lnTo>
                  <a:lnTo>
                    <a:pt x="18009" y="13277"/>
                  </a:lnTo>
                  <a:lnTo>
                    <a:pt x="25622" y="16879"/>
                  </a:lnTo>
                  <a:lnTo>
                    <a:pt x="28806" y="13277"/>
                  </a:lnTo>
                  <a:lnTo>
                    <a:pt x="27234" y="13277"/>
                  </a:lnTo>
                  <a:lnTo>
                    <a:pt x="22491" y="11360"/>
                  </a:lnTo>
                  <a:lnTo>
                    <a:pt x="18271" y="9748"/>
                  </a:lnTo>
                  <a:lnTo>
                    <a:pt x="9004" y="4010"/>
                  </a:lnTo>
                  <a:lnTo>
                    <a:pt x="2209" y="0"/>
                  </a:lnTo>
                  <a:close/>
                </a:path>
                <a:path w="30480" h="17145">
                  <a:moveTo>
                    <a:pt x="30177" y="11727"/>
                  </a:moveTo>
                  <a:lnTo>
                    <a:pt x="27234" y="13277"/>
                  </a:lnTo>
                  <a:lnTo>
                    <a:pt x="28806" y="13277"/>
                  </a:lnTo>
                  <a:lnTo>
                    <a:pt x="30177" y="11727"/>
                  </a:lnTo>
                  <a:close/>
                </a:path>
              </a:pathLst>
            </a:custGeom>
            <a:solidFill>
              <a:srgbClr val="E3E3E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015054" y="10763901"/>
              <a:ext cx="30480" cy="17145"/>
            </a:xfrm>
            <a:custGeom>
              <a:avLst/>
              <a:gdLst/>
              <a:ahLst/>
              <a:cxnLst/>
              <a:rect l="l" t="t" r="r" b="b"/>
              <a:pathLst>
                <a:path w="30480" h="17145">
                  <a:moveTo>
                    <a:pt x="0" y="2502"/>
                  </a:moveTo>
                  <a:lnTo>
                    <a:pt x="439" y="3162"/>
                  </a:lnTo>
                  <a:lnTo>
                    <a:pt x="14345" y="11580"/>
                  </a:lnTo>
                  <a:lnTo>
                    <a:pt x="16167" y="12428"/>
                  </a:lnTo>
                  <a:lnTo>
                    <a:pt x="18009" y="13277"/>
                  </a:lnTo>
                  <a:lnTo>
                    <a:pt x="25622" y="16879"/>
                  </a:lnTo>
                  <a:lnTo>
                    <a:pt x="30177" y="11727"/>
                  </a:lnTo>
                  <a:lnTo>
                    <a:pt x="27234" y="13277"/>
                  </a:lnTo>
                  <a:lnTo>
                    <a:pt x="22491" y="11360"/>
                  </a:lnTo>
                  <a:lnTo>
                    <a:pt x="18271" y="9748"/>
                  </a:lnTo>
                  <a:lnTo>
                    <a:pt x="13633" y="6879"/>
                  </a:lnTo>
                  <a:lnTo>
                    <a:pt x="9004" y="4010"/>
                  </a:lnTo>
                  <a:lnTo>
                    <a:pt x="2209" y="0"/>
                  </a:lnTo>
                  <a:lnTo>
                    <a:pt x="2460" y="1727"/>
                  </a:lnTo>
                  <a:lnTo>
                    <a:pt x="0" y="2502"/>
                  </a:lnTo>
                  <a:close/>
                </a:path>
              </a:pathLst>
            </a:custGeom>
            <a:ln w="3175">
              <a:solidFill>
                <a:srgbClr val="E3E3E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841972" y="10684996"/>
              <a:ext cx="90577" cy="14076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894391" y="10738835"/>
              <a:ext cx="27685" cy="2073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871321" y="10842771"/>
              <a:ext cx="153035" cy="32384"/>
            </a:xfrm>
            <a:custGeom>
              <a:avLst/>
              <a:gdLst/>
              <a:ahLst/>
              <a:cxnLst/>
              <a:rect l="l" t="t" r="r" b="b"/>
              <a:pathLst>
                <a:path w="153034" h="32384">
                  <a:moveTo>
                    <a:pt x="7835" y="24930"/>
                  </a:moveTo>
                  <a:lnTo>
                    <a:pt x="7556" y="24206"/>
                  </a:lnTo>
                  <a:lnTo>
                    <a:pt x="6819" y="23622"/>
                  </a:lnTo>
                  <a:lnTo>
                    <a:pt x="6159" y="21653"/>
                  </a:lnTo>
                  <a:lnTo>
                    <a:pt x="6337" y="20548"/>
                  </a:lnTo>
                  <a:lnTo>
                    <a:pt x="5994" y="19342"/>
                  </a:lnTo>
                  <a:lnTo>
                    <a:pt x="3670" y="20548"/>
                  </a:lnTo>
                  <a:lnTo>
                    <a:pt x="0" y="19570"/>
                  </a:lnTo>
                  <a:lnTo>
                    <a:pt x="254" y="21564"/>
                  </a:lnTo>
                  <a:lnTo>
                    <a:pt x="1701" y="22796"/>
                  </a:lnTo>
                  <a:lnTo>
                    <a:pt x="4457" y="24396"/>
                  </a:lnTo>
                  <a:lnTo>
                    <a:pt x="6096" y="24993"/>
                  </a:lnTo>
                  <a:lnTo>
                    <a:pt x="7835" y="24930"/>
                  </a:lnTo>
                  <a:close/>
                </a:path>
                <a:path w="153034" h="32384">
                  <a:moveTo>
                    <a:pt x="19558" y="29298"/>
                  </a:moveTo>
                  <a:lnTo>
                    <a:pt x="18630" y="28892"/>
                  </a:lnTo>
                  <a:lnTo>
                    <a:pt x="16408" y="27178"/>
                  </a:lnTo>
                  <a:lnTo>
                    <a:pt x="16268" y="25819"/>
                  </a:lnTo>
                  <a:lnTo>
                    <a:pt x="13893" y="28041"/>
                  </a:lnTo>
                  <a:lnTo>
                    <a:pt x="10934" y="27457"/>
                  </a:lnTo>
                  <a:lnTo>
                    <a:pt x="11506" y="30391"/>
                  </a:lnTo>
                  <a:lnTo>
                    <a:pt x="17526" y="32067"/>
                  </a:lnTo>
                  <a:lnTo>
                    <a:pt x="19558" y="29298"/>
                  </a:lnTo>
                  <a:close/>
                </a:path>
                <a:path w="153034" h="32384">
                  <a:moveTo>
                    <a:pt x="37274" y="21513"/>
                  </a:moveTo>
                  <a:lnTo>
                    <a:pt x="36918" y="18072"/>
                  </a:lnTo>
                  <a:lnTo>
                    <a:pt x="36703" y="17932"/>
                  </a:lnTo>
                  <a:lnTo>
                    <a:pt x="35039" y="17932"/>
                  </a:lnTo>
                  <a:lnTo>
                    <a:pt x="32359" y="17932"/>
                  </a:lnTo>
                  <a:lnTo>
                    <a:pt x="32016" y="17195"/>
                  </a:lnTo>
                  <a:lnTo>
                    <a:pt x="31940" y="18846"/>
                  </a:lnTo>
                  <a:lnTo>
                    <a:pt x="31165" y="20294"/>
                  </a:lnTo>
                  <a:lnTo>
                    <a:pt x="30480" y="20434"/>
                  </a:lnTo>
                  <a:lnTo>
                    <a:pt x="30200" y="20967"/>
                  </a:lnTo>
                  <a:lnTo>
                    <a:pt x="32651" y="22326"/>
                  </a:lnTo>
                  <a:lnTo>
                    <a:pt x="37274" y="21513"/>
                  </a:lnTo>
                  <a:close/>
                </a:path>
                <a:path w="153034" h="32384">
                  <a:moveTo>
                    <a:pt x="115430" y="15836"/>
                  </a:moveTo>
                  <a:lnTo>
                    <a:pt x="115125" y="14897"/>
                  </a:lnTo>
                  <a:lnTo>
                    <a:pt x="114935" y="14605"/>
                  </a:lnTo>
                  <a:lnTo>
                    <a:pt x="112661" y="15697"/>
                  </a:lnTo>
                  <a:lnTo>
                    <a:pt x="111594" y="15836"/>
                  </a:lnTo>
                  <a:lnTo>
                    <a:pt x="115430" y="15836"/>
                  </a:lnTo>
                  <a:close/>
                </a:path>
                <a:path w="153034" h="32384">
                  <a:moveTo>
                    <a:pt x="117944" y="17792"/>
                  </a:moveTo>
                  <a:lnTo>
                    <a:pt x="116293" y="17526"/>
                  </a:lnTo>
                  <a:lnTo>
                    <a:pt x="115595" y="16344"/>
                  </a:lnTo>
                  <a:lnTo>
                    <a:pt x="115468" y="15963"/>
                  </a:lnTo>
                  <a:lnTo>
                    <a:pt x="110642" y="15963"/>
                  </a:lnTo>
                  <a:lnTo>
                    <a:pt x="109499" y="15963"/>
                  </a:lnTo>
                  <a:lnTo>
                    <a:pt x="110426" y="19075"/>
                  </a:lnTo>
                  <a:lnTo>
                    <a:pt x="116078" y="20370"/>
                  </a:lnTo>
                  <a:lnTo>
                    <a:pt x="117944" y="17792"/>
                  </a:lnTo>
                  <a:close/>
                </a:path>
                <a:path w="153034" h="32384">
                  <a:moveTo>
                    <a:pt x="136994" y="24422"/>
                  </a:moveTo>
                  <a:lnTo>
                    <a:pt x="134175" y="25438"/>
                  </a:lnTo>
                  <a:lnTo>
                    <a:pt x="132562" y="25425"/>
                  </a:lnTo>
                  <a:lnTo>
                    <a:pt x="132283" y="25069"/>
                  </a:lnTo>
                  <a:lnTo>
                    <a:pt x="131546" y="26111"/>
                  </a:lnTo>
                  <a:lnTo>
                    <a:pt x="130314" y="26657"/>
                  </a:lnTo>
                  <a:lnTo>
                    <a:pt x="129387" y="27533"/>
                  </a:lnTo>
                  <a:lnTo>
                    <a:pt x="131876" y="29019"/>
                  </a:lnTo>
                  <a:lnTo>
                    <a:pt x="135661" y="27787"/>
                  </a:lnTo>
                  <a:lnTo>
                    <a:pt x="136791" y="25565"/>
                  </a:lnTo>
                  <a:lnTo>
                    <a:pt x="136779" y="25438"/>
                  </a:lnTo>
                  <a:lnTo>
                    <a:pt x="136994" y="24422"/>
                  </a:lnTo>
                  <a:close/>
                </a:path>
                <a:path w="153034" h="32384">
                  <a:moveTo>
                    <a:pt x="147243" y="16802"/>
                  </a:moveTo>
                  <a:lnTo>
                    <a:pt x="147116" y="16370"/>
                  </a:lnTo>
                  <a:lnTo>
                    <a:pt x="144919" y="17094"/>
                  </a:lnTo>
                  <a:lnTo>
                    <a:pt x="142379" y="16941"/>
                  </a:lnTo>
                  <a:lnTo>
                    <a:pt x="142405" y="19532"/>
                  </a:lnTo>
                  <a:lnTo>
                    <a:pt x="142252" y="20383"/>
                  </a:lnTo>
                  <a:lnTo>
                    <a:pt x="141744" y="21818"/>
                  </a:lnTo>
                  <a:lnTo>
                    <a:pt x="145110" y="22059"/>
                  </a:lnTo>
                  <a:lnTo>
                    <a:pt x="146723" y="19532"/>
                  </a:lnTo>
                  <a:lnTo>
                    <a:pt x="147193" y="17094"/>
                  </a:lnTo>
                  <a:lnTo>
                    <a:pt x="147243" y="16802"/>
                  </a:lnTo>
                  <a:close/>
                </a:path>
                <a:path w="153034" h="32384">
                  <a:moveTo>
                    <a:pt x="152450" y="6705"/>
                  </a:moveTo>
                  <a:lnTo>
                    <a:pt x="152184" y="673"/>
                  </a:lnTo>
                  <a:lnTo>
                    <a:pt x="149212" y="0"/>
                  </a:lnTo>
                  <a:lnTo>
                    <a:pt x="148577" y="1854"/>
                  </a:lnTo>
                  <a:lnTo>
                    <a:pt x="148247" y="4368"/>
                  </a:lnTo>
                  <a:lnTo>
                    <a:pt x="147739" y="5232"/>
                  </a:lnTo>
                  <a:lnTo>
                    <a:pt x="148945" y="5816"/>
                  </a:lnTo>
                  <a:lnTo>
                    <a:pt x="149352" y="7188"/>
                  </a:lnTo>
                  <a:lnTo>
                    <a:pt x="150075" y="8267"/>
                  </a:lnTo>
                  <a:lnTo>
                    <a:pt x="152450" y="6705"/>
                  </a:lnTo>
                  <a:close/>
                </a:path>
              </a:pathLst>
            </a:custGeom>
            <a:solidFill>
              <a:srgbClr val="FFCC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922894" y="10661217"/>
              <a:ext cx="123506" cy="10066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866272" y="10847281"/>
              <a:ext cx="6985" cy="8255"/>
            </a:xfrm>
            <a:custGeom>
              <a:avLst/>
              <a:gdLst/>
              <a:ahLst/>
              <a:cxnLst/>
              <a:rect l="l" t="t" r="r" b="b"/>
              <a:pathLst>
                <a:path w="6984" h="8254">
                  <a:moveTo>
                    <a:pt x="2020" y="0"/>
                  </a:moveTo>
                  <a:lnTo>
                    <a:pt x="0" y="2031"/>
                  </a:lnTo>
                  <a:lnTo>
                    <a:pt x="397" y="7696"/>
                  </a:lnTo>
                  <a:lnTo>
                    <a:pt x="3497" y="8188"/>
                  </a:lnTo>
                  <a:lnTo>
                    <a:pt x="3455" y="5612"/>
                  </a:lnTo>
                  <a:lnTo>
                    <a:pt x="5141" y="4743"/>
                  </a:lnTo>
                  <a:lnTo>
                    <a:pt x="6533" y="3601"/>
                  </a:lnTo>
                  <a:lnTo>
                    <a:pt x="3204" y="2952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rgbClr val="FFCC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940441" y="10862722"/>
              <a:ext cx="12065" cy="28575"/>
            </a:xfrm>
            <a:custGeom>
              <a:avLst/>
              <a:gdLst/>
              <a:ahLst/>
              <a:cxnLst/>
              <a:rect l="l" t="t" r="r" b="b"/>
              <a:pathLst>
                <a:path w="12065" h="28575">
                  <a:moveTo>
                    <a:pt x="931" y="4973"/>
                  </a:moveTo>
                  <a:lnTo>
                    <a:pt x="0" y="21831"/>
                  </a:lnTo>
                  <a:lnTo>
                    <a:pt x="5005" y="25266"/>
                  </a:lnTo>
                  <a:lnTo>
                    <a:pt x="5078" y="28334"/>
                  </a:lnTo>
                  <a:lnTo>
                    <a:pt x="7504" y="24585"/>
                  </a:lnTo>
                  <a:lnTo>
                    <a:pt x="4952" y="24585"/>
                  </a:lnTo>
                  <a:lnTo>
                    <a:pt x="345" y="20323"/>
                  </a:lnTo>
                  <a:lnTo>
                    <a:pt x="999" y="6114"/>
                  </a:lnTo>
                  <a:lnTo>
                    <a:pt x="931" y="4973"/>
                  </a:lnTo>
                  <a:close/>
                </a:path>
                <a:path w="12065" h="28575">
                  <a:moveTo>
                    <a:pt x="10080" y="18028"/>
                  </a:moveTo>
                  <a:lnTo>
                    <a:pt x="4952" y="24585"/>
                  </a:lnTo>
                  <a:lnTo>
                    <a:pt x="7504" y="24585"/>
                  </a:lnTo>
                  <a:lnTo>
                    <a:pt x="9633" y="21297"/>
                  </a:lnTo>
                  <a:lnTo>
                    <a:pt x="10080" y="18028"/>
                  </a:lnTo>
                  <a:close/>
                </a:path>
                <a:path w="12065" h="28575">
                  <a:moveTo>
                    <a:pt x="10704" y="12512"/>
                  </a:moveTo>
                  <a:lnTo>
                    <a:pt x="10167" y="17392"/>
                  </a:lnTo>
                  <a:lnTo>
                    <a:pt x="10080" y="18028"/>
                  </a:lnTo>
                  <a:lnTo>
                    <a:pt x="11486" y="16229"/>
                  </a:lnTo>
                  <a:lnTo>
                    <a:pt x="10704" y="12512"/>
                  </a:lnTo>
                  <a:close/>
                </a:path>
                <a:path w="12065" h="28575">
                  <a:moveTo>
                    <a:pt x="9926" y="0"/>
                  </a:moveTo>
                  <a:lnTo>
                    <a:pt x="9643" y="1151"/>
                  </a:lnTo>
                  <a:lnTo>
                    <a:pt x="9277" y="2261"/>
                  </a:lnTo>
                  <a:lnTo>
                    <a:pt x="8785" y="3382"/>
                  </a:lnTo>
                  <a:lnTo>
                    <a:pt x="10704" y="12512"/>
                  </a:lnTo>
                  <a:lnTo>
                    <a:pt x="11151" y="8460"/>
                  </a:lnTo>
                  <a:lnTo>
                    <a:pt x="9737" y="4408"/>
                  </a:lnTo>
                  <a:lnTo>
                    <a:pt x="10537" y="4408"/>
                  </a:lnTo>
                  <a:lnTo>
                    <a:pt x="10661" y="1151"/>
                  </a:lnTo>
                  <a:lnTo>
                    <a:pt x="10722" y="523"/>
                  </a:lnTo>
                  <a:lnTo>
                    <a:pt x="10250" y="178"/>
                  </a:lnTo>
                  <a:lnTo>
                    <a:pt x="9926" y="0"/>
                  </a:lnTo>
                  <a:close/>
                </a:path>
                <a:path w="12065" h="28575">
                  <a:moveTo>
                    <a:pt x="10537" y="4408"/>
                  </a:moveTo>
                  <a:lnTo>
                    <a:pt x="9737" y="4408"/>
                  </a:lnTo>
                  <a:lnTo>
                    <a:pt x="10879" y="6114"/>
                  </a:lnTo>
                  <a:lnTo>
                    <a:pt x="11968" y="7413"/>
                  </a:lnTo>
                  <a:lnTo>
                    <a:pt x="10512" y="5193"/>
                  </a:lnTo>
                  <a:lnTo>
                    <a:pt x="10537" y="4408"/>
                  </a:lnTo>
                  <a:close/>
                </a:path>
              </a:pathLst>
            </a:custGeom>
            <a:solidFill>
              <a:srgbClr val="C7C7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1081998" y="10692187"/>
              <a:ext cx="2540" cy="173990"/>
            </a:xfrm>
            <a:custGeom>
              <a:avLst/>
              <a:gdLst/>
              <a:ahLst/>
              <a:cxnLst/>
              <a:rect l="l" t="t" r="r" b="b"/>
              <a:pathLst>
                <a:path w="2540" h="173990">
                  <a:moveTo>
                    <a:pt x="2429" y="0"/>
                  </a:moveTo>
                  <a:lnTo>
                    <a:pt x="0" y="0"/>
                  </a:lnTo>
                  <a:lnTo>
                    <a:pt x="0" y="173439"/>
                  </a:lnTo>
                  <a:lnTo>
                    <a:pt x="2429" y="173439"/>
                  </a:lnTo>
                  <a:lnTo>
                    <a:pt x="2429" y="0"/>
                  </a:lnTo>
                  <a:close/>
                </a:path>
              </a:pathLst>
            </a:custGeom>
            <a:solidFill>
              <a:srgbClr val="B3B3B3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/>
          <p:nvPr/>
        </p:nvSpPr>
        <p:spPr>
          <a:xfrm>
            <a:off x="1874160" y="10644752"/>
            <a:ext cx="783325" cy="27384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17" name="object 17"/>
          <p:cNvGrpSpPr/>
          <p:nvPr/>
        </p:nvGrpSpPr>
        <p:grpSpPr>
          <a:xfrm>
            <a:off x="2870683" y="10601144"/>
            <a:ext cx="993140" cy="311785"/>
            <a:chOff x="2870683" y="10601144"/>
            <a:chExt cx="993140" cy="311785"/>
          </a:xfrm>
        </p:grpSpPr>
        <p:sp>
          <p:nvSpPr>
            <p:cNvPr id="18" name="object 18"/>
            <p:cNvSpPr/>
            <p:nvPr/>
          </p:nvSpPr>
          <p:spPr>
            <a:xfrm>
              <a:off x="2870683" y="10601144"/>
              <a:ext cx="992982" cy="31116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2932519" y="10876757"/>
              <a:ext cx="9525" cy="8255"/>
            </a:xfrm>
            <a:custGeom>
              <a:avLst/>
              <a:gdLst/>
              <a:ahLst/>
              <a:cxnLst/>
              <a:rect l="l" t="t" r="r" b="b"/>
              <a:pathLst>
                <a:path w="9525" h="8254">
                  <a:moveTo>
                    <a:pt x="3549" y="0"/>
                  </a:moveTo>
                  <a:lnTo>
                    <a:pt x="1204" y="680"/>
                  </a:lnTo>
                  <a:lnTo>
                    <a:pt x="607" y="2335"/>
                  </a:lnTo>
                  <a:lnTo>
                    <a:pt x="0" y="4010"/>
                  </a:lnTo>
                  <a:lnTo>
                    <a:pt x="1350" y="6041"/>
                  </a:lnTo>
                  <a:lnTo>
                    <a:pt x="5884" y="7685"/>
                  </a:lnTo>
                  <a:lnTo>
                    <a:pt x="8198" y="6994"/>
                  </a:lnTo>
                  <a:lnTo>
                    <a:pt x="9413" y="3664"/>
                  </a:lnTo>
                  <a:lnTo>
                    <a:pt x="8083" y="1643"/>
                  </a:lnTo>
                  <a:lnTo>
                    <a:pt x="3549" y="0"/>
                  </a:lnTo>
                  <a:close/>
                </a:path>
              </a:pathLst>
            </a:custGeom>
            <a:solidFill>
              <a:srgbClr val="A51735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0" name="object 20"/>
          <p:cNvSpPr txBox="1"/>
          <p:nvPr/>
        </p:nvSpPr>
        <p:spPr>
          <a:xfrm>
            <a:off x="14268921" y="659462"/>
            <a:ext cx="5426710" cy="3270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950" spc="10" b="1">
                <a:solidFill>
                  <a:srgbClr val="FFFFFF"/>
                </a:solidFill>
                <a:latin typeface="Mirador"/>
                <a:cs typeface="Mirador"/>
              </a:rPr>
              <a:t>Bezpieczeństwo psychiczne </a:t>
            </a:r>
            <a:r>
              <a:rPr dirty="0" sz="1950" spc="5" b="1">
                <a:solidFill>
                  <a:srgbClr val="FFFFFF"/>
                </a:solidFill>
                <a:latin typeface="Mirador"/>
                <a:cs typeface="Mirador"/>
              </a:rPr>
              <a:t>i</a:t>
            </a:r>
            <a:r>
              <a:rPr dirty="0" sz="1950" spc="-35" b="1">
                <a:solidFill>
                  <a:srgbClr val="FFFFFF"/>
                </a:solidFill>
                <a:latin typeface="Mirador"/>
                <a:cs typeface="Mirador"/>
              </a:rPr>
              <a:t> </a:t>
            </a:r>
            <a:r>
              <a:rPr dirty="0" sz="1950" spc="20" b="1">
                <a:solidFill>
                  <a:srgbClr val="FFFFFF"/>
                </a:solidFill>
                <a:latin typeface="Mirador"/>
                <a:cs typeface="Mirador"/>
              </a:rPr>
              <a:t>emocjonalne</a:t>
            </a:r>
            <a:endParaRPr sz="1950">
              <a:latin typeface="Mirador"/>
              <a:cs typeface="Mirador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9340616" y="1420844"/>
            <a:ext cx="351155" cy="47815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2950" spc="-25" b="1">
                <a:solidFill>
                  <a:srgbClr val="FFFFFF"/>
                </a:solidFill>
                <a:latin typeface="Mirador"/>
                <a:cs typeface="Mirador"/>
              </a:rPr>
              <a:t>17</a:t>
            </a:r>
            <a:endParaRPr sz="2950">
              <a:latin typeface="Mirador"/>
              <a:cs typeface="Mirador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8160107" y="1202235"/>
            <a:ext cx="1522730" cy="138430"/>
          </a:xfrm>
          <a:custGeom>
            <a:avLst/>
            <a:gdLst/>
            <a:ahLst/>
            <a:cxnLst/>
            <a:rect l="l" t="t" r="r" b="b"/>
            <a:pathLst>
              <a:path w="1522730" h="138430">
                <a:moveTo>
                  <a:pt x="1522665" y="0"/>
                </a:moveTo>
                <a:lnTo>
                  <a:pt x="0" y="0"/>
                </a:lnTo>
                <a:lnTo>
                  <a:pt x="0" y="138037"/>
                </a:lnTo>
                <a:lnTo>
                  <a:pt x="1522665" y="138037"/>
                </a:lnTo>
                <a:lnTo>
                  <a:pt x="1522665" y="0"/>
                </a:lnTo>
                <a:close/>
              </a:path>
            </a:pathLst>
          </a:custGeom>
          <a:solidFill>
            <a:srgbClr val="EBF2FA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23" name="object 23"/>
          <p:cNvGrpSpPr/>
          <p:nvPr/>
        </p:nvGrpSpPr>
        <p:grpSpPr>
          <a:xfrm>
            <a:off x="638451" y="722421"/>
            <a:ext cx="1576705" cy="617855"/>
            <a:chOff x="638451" y="722421"/>
            <a:chExt cx="1576705" cy="617855"/>
          </a:xfrm>
        </p:grpSpPr>
        <p:sp>
          <p:nvSpPr>
            <p:cNvPr id="24" name="object 24"/>
            <p:cNvSpPr/>
            <p:nvPr/>
          </p:nvSpPr>
          <p:spPr>
            <a:xfrm>
              <a:off x="638451" y="880161"/>
              <a:ext cx="1576705" cy="273050"/>
            </a:xfrm>
            <a:custGeom>
              <a:avLst/>
              <a:gdLst/>
              <a:ahLst/>
              <a:cxnLst/>
              <a:rect l="l" t="t" r="r" b="b"/>
              <a:pathLst>
                <a:path w="1576705" h="273050">
                  <a:moveTo>
                    <a:pt x="1576234" y="0"/>
                  </a:moveTo>
                  <a:lnTo>
                    <a:pt x="0" y="0"/>
                  </a:lnTo>
                  <a:lnTo>
                    <a:pt x="0" y="272567"/>
                  </a:lnTo>
                  <a:lnTo>
                    <a:pt x="1576234" y="272567"/>
                  </a:lnTo>
                  <a:lnTo>
                    <a:pt x="1576234" y="0"/>
                  </a:lnTo>
                  <a:close/>
                </a:path>
              </a:pathLst>
            </a:custGeom>
            <a:solidFill>
              <a:srgbClr val="82A3F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798703" y="722432"/>
              <a:ext cx="1280795" cy="617855"/>
            </a:xfrm>
            <a:custGeom>
              <a:avLst/>
              <a:gdLst/>
              <a:ahLst/>
              <a:cxnLst/>
              <a:rect l="l" t="t" r="r" b="b"/>
              <a:pathLst>
                <a:path w="1280795" h="617855">
                  <a:moveTo>
                    <a:pt x="410679" y="432498"/>
                  </a:moveTo>
                  <a:lnTo>
                    <a:pt x="404787" y="385940"/>
                  </a:lnTo>
                  <a:lnTo>
                    <a:pt x="387527" y="343890"/>
                  </a:lnTo>
                  <a:lnTo>
                    <a:pt x="359549" y="306019"/>
                  </a:lnTo>
                  <a:lnTo>
                    <a:pt x="321462" y="272021"/>
                  </a:lnTo>
                  <a:lnTo>
                    <a:pt x="216268" y="193078"/>
                  </a:lnTo>
                  <a:lnTo>
                    <a:pt x="187325" y="168363"/>
                  </a:lnTo>
                  <a:lnTo>
                    <a:pt x="167144" y="144043"/>
                  </a:lnTo>
                  <a:lnTo>
                    <a:pt x="155321" y="119583"/>
                  </a:lnTo>
                  <a:lnTo>
                    <a:pt x="151472" y="94386"/>
                  </a:lnTo>
                  <a:lnTo>
                    <a:pt x="155054" y="69532"/>
                  </a:lnTo>
                  <a:lnTo>
                    <a:pt x="166941" y="45834"/>
                  </a:lnTo>
                  <a:lnTo>
                    <a:pt x="188760" y="28092"/>
                  </a:lnTo>
                  <a:lnTo>
                    <a:pt x="222173" y="21107"/>
                  </a:lnTo>
                  <a:lnTo>
                    <a:pt x="253377" y="21780"/>
                  </a:lnTo>
                  <a:lnTo>
                    <a:pt x="253377" y="304"/>
                  </a:lnTo>
                  <a:lnTo>
                    <a:pt x="212902" y="0"/>
                  </a:lnTo>
                  <a:lnTo>
                    <a:pt x="155270" y="5511"/>
                  </a:lnTo>
                  <a:lnTo>
                    <a:pt x="107022" y="21056"/>
                  </a:lnTo>
                  <a:lnTo>
                    <a:pt x="67983" y="45046"/>
                  </a:lnTo>
                  <a:lnTo>
                    <a:pt x="37947" y="75971"/>
                  </a:lnTo>
                  <a:lnTo>
                    <a:pt x="16738" y="112268"/>
                  </a:lnTo>
                  <a:lnTo>
                    <a:pt x="4152" y="152387"/>
                  </a:lnTo>
                  <a:lnTo>
                    <a:pt x="0" y="194779"/>
                  </a:lnTo>
                  <a:lnTo>
                    <a:pt x="4610" y="238125"/>
                  </a:lnTo>
                  <a:lnTo>
                    <a:pt x="18618" y="276961"/>
                  </a:lnTo>
                  <a:lnTo>
                    <a:pt x="42240" y="311607"/>
                  </a:lnTo>
                  <a:lnTo>
                    <a:pt x="75730" y="342379"/>
                  </a:lnTo>
                  <a:lnTo>
                    <a:pt x="175882" y="417906"/>
                  </a:lnTo>
                  <a:lnTo>
                    <a:pt x="200787" y="438886"/>
                  </a:lnTo>
                  <a:lnTo>
                    <a:pt x="221107" y="462203"/>
                  </a:lnTo>
                  <a:lnTo>
                    <a:pt x="234810" y="488251"/>
                  </a:lnTo>
                  <a:lnTo>
                    <a:pt x="239826" y="517448"/>
                  </a:lnTo>
                  <a:lnTo>
                    <a:pt x="234975" y="545236"/>
                  </a:lnTo>
                  <a:lnTo>
                    <a:pt x="220586" y="567867"/>
                  </a:lnTo>
                  <a:lnTo>
                    <a:pt x="196875" y="583095"/>
                  </a:lnTo>
                  <a:lnTo>
                    <a:pt x="164096" y="588683"/>
                  </a:lnTo>
                  <a:lnTo>
                    <a:pt x="150114" y="588010"/>
                  </a:lnTo>
                  <a:lnTo>
                    <a:pt x="137375" y="586536"/>
                  </a:lnTo>
                  <a:lnTo>
                    <a:pt x="124536" y="584390"/>
                  </a:lnTo>
                  <a:lnTo>
                    <a:pt x="17843" y="426288"/>
                  </a:lnTo>
                  <a:lnTo>
                    <a:pt x="17843" y="596658"/>
                  </a:lnTo>
                  <a:lnTo>
                    <a:pt x="44081" y="603250"/>
                  </a:lnTo>
                  <a:lnTo>
                    <a:pt x="79514" y="610171"/>
                  </a:lnTo>
                  <a:lnTo>
                    <a:pt x="122161" y="615632"/>
                  </a:lnTo>
                  <a:lnTo>
                    <a:pt x="169989" y="617855"/>
                  </a:lnTo>
                  <a:lnTo>
                    <a:pt x="235788" y="612800"/>
                  </a:lnTo>
                  <a:lnTo>
                    <a:pt x="290576" y="598512"/>
                  </a:lnTo>
                  <a:lnTo>
                    <a:pt x="334670" y="576237"/>
                  </a:lnTo>
                  <a:lnTo>
                    <a:pt x="368414" y="547230"/>
                  </a:lnTo>
                  <a:lnTo>
                    <a:pt x="392112" y="512775"/>
                  </a:lnTo>
                  <a:lnTo>
                    <a:pt x="406082" y="474103"/>
                  </a:lnTo>
                  <a:lnTo>
                    <a:pt x="410679" y="432498"/>
                  </a:lnTo>
                  <a:close/>
                </a:path>
                <a:path w="1280795" h="617855">
                  <a:moveTo>
                    <a:pt x="1015860" y="585343"/>
                  </a:moveTo>
                  <a:lnTo>
                    <a:pt x="945705" y="585343"/>
                  </a:lnTo>
                  <a:lnTo>
                    <a:pt x="945705" y="2743"/>
                  </a:lnTo>
                  <a:lnTo>
                    <a:pt x="769061" y="2743"/>
                  </a:lnTo>
                  <a:lnTo>
                    <a:pt x="643966" y="334543"/>
                  </a:lnTo>
                  <a:lnTo>
                    <a:pt x="518883" y="2743"/>
                  </a:lnTo>
                  <a:lnTo>
                    <a:pt x="311124" y="825"/>
                  </a:lnTo>
                  <a:lnTo>
                    <a:pt x="547636" y="606018"/>
                  </a:lnTo>
                  <a:lnTo>
                    <a:pt x="576376" y="606018"/>
                  </a:lnTo>
                  <a:lnTo>
                    <a:pt x="750455" y="144932"/>
                  </a:lnTo>
                  <a:lnTo>
                    <a:pt x="750455" y="585343"/>
                  </a:lnTo>
                  <a:lnTo>
                    <a:pt x="657504" y="585343"/>
                  </a:lnTo>
                  <a:lnTo>
                    <a:pt x="657504" y="606018"/>
                  </a:lnTo>
                  <a:lnTo>
                    <a:pt x="1015860" y="606018"/>
                  </a:lnTo>
                  <a:lnTo>
                    <a:pt x="1015860" y="585343"/>
                  </a:lnTo>
                  <a:close/>
                </a:path>
                <a:path w="1280795" h="617855">
                  <a:moveTo>
                    <a:pt x="1280642" y="182727"/>
                  </a:moveTo>
                  <a:lnTo>
                    <a:pt x="1275905" y="140792"/>
                  </a:lnTo>
                  <a:lnTo>
                    <a:pt x="1261910" y="104559"/>
                  </a:lnTo>
                  <a:lnTo>
                    <a:pt x="1239024" y="73964"/>
                  </a:lnTo>
                  <a:lnTo>
                    <a:pt x="1207592" y="48920"/>
                  </a:lnTo>
                  <a:lnTo>
                    <a:pt x="1167968" y="29349"/>
                  </a:lnTo>
                  <a:lnTo>
                    <a:pt x="1120495" y="15176"/>
                  </a:lnTo>
                  <a:lnTo>
                    <a:pt x="1065530" y="6337"/>
                  </a:lnTo>
                  <a:lnTo>
                    <a:pt x="1003427" y="2730"/>
                  </a:lnTo>
                  <a:lnTo>
                    <a:pt x="1003427" y="23418"/>
                  </a:lnTo>
                  <a:lnTo>
                    <a:pt x="1038707" y="43192"/>
                  </a:lnTo>
                  <a:lnTo>
                    <a:pt x="1064704" y="79286"/>
                  </a:lnTo>
                  <a:lnTo>
                    <a:pt x="1080770" y="130302"/>
                  </a:lnTo>
                  <a:lnTo>
                    <a:pt x="1086256" y="194805"/>
                  </a:lnTo>
                  <a:lnTo>
                    <a:pt x="1081849" y="253707"/>
                  </a:lnTo>
                  <a:lnTo>
                    <a:pt x="1070622" y="296379"/>
                  </a:lnTo>
                  <a:lnTo>
                    <a:pt x="1039774" y="343039"/>
                  </a:lnTo>
                  <a:lnTo>
                    <a:pt x="1016101" y="355117"/>
                  </a:lnTo>
                  <a:lnTo>
                    <a:pt x="1016101" y="371487"/>
                  </a:lnTo>
                  <a:lnTo>
                    <a:pt x="1024305" y="372973"/>
                  </a:lnTo>
                  <a:lnTo>
                    <a:pt x="1031011" y="373748"/>
                  </a:lnTo>
                  <a:lnTo>
                    <a:pt x="1039761" y="374027"/>
                  </a:lnTo>
                  <a:lnTo>
                    <a:pt x="1054138" y="374065"/>
                  </a:lnTo>
                  <a:lnTo>
                    <a:pt x="1109802" y="369303"/>
                  </a:lnTo>
                  <a:lnTo>
                    <a:pt x="1158913" y="355587"/>
                  </a:lnTo>
                  <a:lnTo>
                    <a:pt x="1200772" y="333768"/>
                  </a:lnTo>
                  <a:lnTo>
                    <a:pt x="1234605" y="304711"/>
                  </a:lnTo>
                  <a:lnTo>
                    <a:pt x="1259687" y="269290"/>
                  </a:lnTo>
                  <a:lnTo>
                    <a:pt x="1275283" y="228333"/>
                  </a:lnTo>
                  <a:lnTo>
                    <a:pt x="1280642" y="18272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6" name="object 26"/>
          <p:cNvSpPr/>
          <p:nvPr/>
        </p:nvSpPr>
        <p:spPr>
          <a:xfrm>
            <a:off x="2283804" y="829804"/>
            <a:ext cx="1065620" cy="35932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/>
          <p:nvPr/>
        </p:nvSpPr>
        <p:spPr>
          <a:xfrm>
            <a:off x="1615634" y="3809252"/>
            <a:ext cx="10582910" cy="304101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89255" algn="l"/>
              </a:tabLst>
            </a:pPr>
            <a:r>
              <a:rPr dirty="0" sz="2550" b="1">
                <a:solidFill>
                  <a:srgbClr val="0D1CD1"/>
                </a:solidFill>
                <a:latin typeface="Mirador"/>
                <a:cs typeface="Mirador"/>
              </a:rPr>
              <a:t>→	Nazywanie </a:t>
            </a:r>
            <a:r>
              <a:rPr dirty="0" sz="2550" spc="-10" b="1">
                <a:solidFill>
                  <a:srgbClr val="0D1CD1"/>
                </a:solidFill>
                <a:latin typeface="Mirador"/>
                <a:cs typeface="Mirador"/>
              </a:rPr>
              <a:t>stanów </a:t>
            </a:r>
            <a:r>
              <a:rPr dirty="0" sz="2550" b="1">
                <a:solidFill>
                  <a:srgbClr val="0D1CD1"/>
                </a:solidFill>
                <a:latin typeface="Mirador"/>
                <a:cs typeface="Mirador"/>
              </a:rPr>
              <a:t>i </a:t>
            </a:r>
            <a:r>
              <a:rPr dirty="0" sz="2550" spc="5" b="1">
                <a:solidFill>
                  <a:srgbClr val="0D1CD1"/>
                </a:solidFill>
                <a:latin typeface="Mirador"/>
                <a:cs typeface="Mirador"/>
              </a:rPr>
              <a:t>emocji </a:t>
            </a:r>
            <a:r>
              <a:rPr dirty="0" sz="2550" spc="-5" b="1">
                <a:solidFill>
                  <a:srgbClr val="0D1CD1"/>
                </a:solidFill>
                <a:latin typeface="Mirador"/>
                <a:cs typeface="Mirador"/>
              </a:rPr>
              <a:t>uczniów</a:t>
            </a:r>
            <a:endParaRPr sz="2550">
              <a:latin typeface="Mirador"/>
              <a:cs typeface="Mirador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600">
              <a:latin typeface="Mirador"/>
              <a:cs typeface="Mirador"/>
            </a:endParaRPr>
          </a:p>
          <a:p>
            <a:pPr marL="389255">
              <a:lnSpc>
                <a:spcPct val="100000"/>
              </a:lnSpc>
              <a:spcBef>
                <a:spcPts val="5"/>
              </a:spcBef>
              <a:tabLst>
                <a:tab pos="766445" algn="l"/>
              </a:tabLst>
            </a:pPr>
            <a:r>
              <a:rPr dirty="0" sz="2050" spc="-395">
                <a:solidFill>
                  <a:srgbClr val="0D1CD1"/>
                </a:solidFill>
                <a:latin typeface="Lucida Sans Unicode"/>
                <a:cs typeface="Lucida Sans Unicode"/>
              </a:rPr>
              <a:t>▶	</a:t>
            </a:r>
            <a:r>
              <a:rPr dirty="0" sz="2050" spc="100">
                <a:latin typeface="Lucida Sans Unicode"/>
                <a:cs typeface="Lucida Sans Unicode"/>
              </a:rPr>
              <a:t>„Wydaje</a:t>
            </a:r>
            <a:r>
              <a:rPr dirty="0" sz="2050" spc="-145">
                <a:latin typeface="Lucida Sans Unicode"/>
                <a:cs typeface="Lucida Sans Unicode"/>
              </a:rPr>
              <a:t> </a:t>
            </a:r>
            <a:r>
              <a:rPr dirty="0" sz="2050" spc="114">
                <a:latin typeface="Lucida Sans Unicode"/>
                <a:cs typeface="Lucida Sans Unicode"/>
              </a:rPr>
              <a:t>mi</a:t>
            </a:r>
            <a:r>
              <a:rPr dirty="0" sz="2050" spc="-145">
                <a:latin typeface="Lucida Sans Unicode"/>
                <a:cs typeface="Lucida Sans Unicode"/>
              </a:rPr>
              <a:t> </a:t>
            </a:r>
            <a:r>
              <a:rPr dirty="0" sz="2050" spc="-40">
                <a:latin typeface="Lucida Sans Unicode"/>
                <a:cs typeface="Lucida Sans Unicode"/>
              </a:rPr>
              <a:t>się,</a:t>
            </a:r>
            <a:r>
              <a:rPr dirty="0" sz="2050" spc="-145">
                <a:latin typeface="Lucida Sans Unicode"/>
                <a:cs typeface="Lucida Sans Unicode"/>
              </a:rPr>
              <a:t> </a:t>
            </a:r>
            <a:r>
              <a:rPr dirty="0" sz="2050">
                <a:latin typeface="Lucida Sans Unicode"/>
                <a:cs typeface="Lucida Sans Unicode"/>
              </a:rPr>
              <a:t>że</a:t>
            </a:r>
            <a:r>
              <a:rPr dirty="0" sz="2050" spc="-145">
                <a:latin typeface="Lucida Sans Unicode"/>
                <a:cs typeface="Lucida Sans Unicode"/>
              </a:rPr>
              <a:t> </a:t>
            </a:r>
            <a:r>
              <a:rPr dirty="0" sz="2050" spc="10">
                <a:latin typeface="Lucida Sans Unicode"/>
                <a:cs typeface="Lucida Sans Unicode"/>
              </a:rPr>
              <a:t>jesteś</a:t>
            </a:r>
            <a:r>
              <a:rPr dirty="0" sz="2050" spc="-145">
                <a:latin typeface="Lucida Sans Unicode"/>
                <a:cs typeface="Lucida Sans Unicode"/>
              </a:rPr>
              <a:t> </a:t>
            </a:r>
            <a:r>
              <a:rPr dirty="0" sz="2050" spc="35">
                <a:latin typeface="Lucida Sans Unicode"/>
                <a:cs typeface="Lucida Sans Unicode"/>
              </a:rPr>
              <a:t>smutny,</a:t>
            </a:r>
            <a:r>
              <a:rPr dirty="0" sz="2050" spc="-145">
                <a:latin typeface="Lucida Sans Unicode"/>
                <a:cs typeface="Lucida Sans Unicode"/>
              </a:rPr>
              <a:t> </a:t>
            </a:r>
            <a:r>
              <a:rPr dirty="0" sz="2050" spc="70">
                <a:latin typeface="Lucida Sans Unicode"/>
                <a:cs typeface="Lucida Sans Unicode"/>
              </a:rPr>
              <a:t>bo</a:t>
            </a:r>
            <a:r>
              <a:rPr dirty="0" sz="2050" spc="-145">
                <a:latin typeface="Lucida Sans Unicode"/>
                <a:cs typeface="Lucida Sans Unicode"/>
              </a:rPr>
              <a:t> </a:t>
            </a:r>
            <a:r>
              <a:rPr dirty="0" sz="2050" spc="145">
                <a:latin typeface="Lucida Sans Unicode"/>
                <a:cs typeface="Lucida Sans Unicode"/>
              </a:rPr>
              <a:t>Jaś</a:t>
            </a:r>
            <a:r>
              <a:rPr dirty="0" sz="2050" spc="-145">
                <a:latin typeface="Lucida Sans Unicode"/>
                <a:cs typeface="Lucida Sans Unicode"/>
              </a:rPr>
              <a:t> </a:t>
            </a:r>
            <a:r>
              <a:rPr dirty="0" sz="2050" spc="65">
                <a:latin typeface="Lucida Sans Unicode"/>
                <a:cs typeface="Lucida Sans Unicode"/>
              </a:rPr>
              <a:t>cię</a:t>
            </a:r>
            <a:r>
              <a:rPr dirty="0" sz="2050" spc="-145">
                <a:latin typeface="Lucida Sans Unicode"/>
                <a:cs typeface="Lucida Sans Unicode"/>
              </a:rPr>
              <a:t> </a:t>
            </a:r>
            <a:r>
              <a:rPr dirty="0" sz="2050" spc="35">
                <a:latin typeface="Lucida Sans Unicode"/>
                <a:cs typeface="Lucida Sans Unicode"/>
              </a:rPr>
              <a:t>uderzył.”</a:t>
            </a:r>
            <a:endParaRPr sz="2050">
              <a:latin typeface="Lucida Sans Unicode"/>
              <a:cs typeface="Lucida Sans Unicode"/>
            </a:endParaRPr>
          </a:p>
          <a:p>
            <a:pPr marL="389255">
              <a:lnSpc>
                <a:spcPct val="100000"/>
              </a:lnSpc>
              <a:spcBef>
                <a:spcPts val="505"/>
              </a:spcBef>
              <a:tabLst>
                <a:tab pos="766445" algn="l"/>
              </a:tabLst>
            </a:pPr>
            <a:r>
              <a:rPr dirty="0" sz="2050" spc="-395">
                <a:solidFill>
                  <a:srgbClr val="0D1CD1"/>
                </a:solidFill>
                <a:latin typeface="Lucida Sans Unicode"/>
                <a:cs typeface="Lucida Sans Unicode"/>
              </a:rPr>
              <a:t>▶	</a:t>
            </a:r>
            <a:r>
              <a:rPr dirty="0" sz="2050" spc="125">
                <a:latin typeface="Lucida Sans Unicode"/>
                <a:cs typeface="Lucida Sans Unicode"/>
              </a:rPr>
              <a:t>„Mam</a:t>
            </a:r>
            <a:r>
              <a:rPr dirty="0" sz="2050" spc="-145">
                <a:latin typeface="Lucida Sans Unicode"/>
                <a:cs typeface="Lucida Sans Unicode"/>
              </a:rPr>
              <a:t> </a:t>
            </a:r>
            <a:r>
              <a:rPr dirty="0" sz="2050" spc="30">
                <a:latin typeface="Lucida Sans Unicode"/>
                <a:cs typeface="Lucida Sans Unicode"/>
              </a:rPr>
              <a:t>wrażenie,</a:t>
            </a:r>
            <a:r>
              <a:rPr dirty="0" sz="2050" spc="-145">
                <a:latin typeface="Lucida Sans Unicode"/>
                <a:cs typeface="Lucida Sans Unicode"/>
              </a:rPr>
              <a:t> </a:t>
            </a:r>
            <a:r>
              <a:rPr dirty="0" sz="2050">
                <a:latin typeface="Lucida Sans Unicode"/>
                <a:cs typeface="Lucida Sans Unicode"/>
              </a:rPr>
              <a:t>że</a:t>
            </a:r>
            <a:r>
              <a:rPr dirty="0" sz="2050" spc="-145">
                <a:latin typeface="Lucida Sans Unicode"/>
                <a:cs typeface="Lucida Sans Unicode"/>
              </a:rPr>
              <a:t> </a:t>
            </a:r>
            <a:r>
              <a:rPr dirty="0" sz="2050" spc="5">
                <a:latin typeface="Lucida Sans Unicode"/>
                <a:cs typeface="Lucida Sans Unicode"/>
              </a:rPr>
              <a:t>czujesz</a:t>
            </a:r>
            <a:r>
              <a:rPr dirty="0" sz="2050" spc="-145">
                <a:latin typeface="Lucida Sans Unicode"/>
                <a:cs typeface="Lucida Sans Unicode"/>
              </a:rPr>
              <a:t> </a:t>
            </a:r>
            <a:r>
              <a:rPr dirty="0" sz="2050" spc="10">
                <a:latin typeface="Lucida Sans Unicode"/>
                <a:cs typeface="Lucida Sans Unicode"/>
              </a:rPr>
              <a:t>się</a:t>
            </a:r>
            <a:r>
              <a:rPr dirty="0" sz="2050" spc="-145">
                <a:latin typeface="Lucida Sans Unicode"/>
                <a:cs typeface="Lucida Sans Unicode"/>
              </a:rPr>
              <a:t> </a:t>
            </a:r>
            <a:r>
              <a:rPr dirty="0" sz="2050" spc="35">
                <a:latin typeface="Lucida Sans Unicode"/>
                <a:cs typeface="Lucida Sans Unicode"/>
              </a:rPr>
              <a:t>zaniepokojony</a:t>
            </a:r>
            <a:r>
              <a:rPr dirty="0" sz="2050" spc="-145">
                <a:latin typeface="Lucida Sans Unicode"/>
                <a:cs typeface="Lucida Sans Unicode"/>
              </a:rPr>
              <a:t> </a:t>
            </a:r>
            <a:r>
              <a:rPr dirty="0" sz="2050" spc="85">
                <a:latin typeface="Lucida Sans Unicode"/>
                <a:cs typeface="Lucida Sans Unicode"/>
              </a:rPr>
              <a:t>tą</a:t>
            </a:r>
            <a:r>
              <a:rPr dirty="0" sz="2050" spc="-145">
                <a:latin typeface="Lucida Sans Unicode"/>
                <a:cs typeface="Lucida Sans Unicode"/>
              </a:rPr>
              <a:t> </a:t>
            </a:r>
            <a:r>
              <a:rPr dirty="0" sz="2050" spc="45">
                <a:latin typeface="Lucida Sans Unicode"/>
                <a:cs typeface="Lucida Sans Unicode"/>
              </a:rPr>
              <a:t>sytuacją”</a:t>
            </a:r>
            <a:endParaRPr sz="205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9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tabLst>
                <a:tab pos="389255" algn="l"/>
              </a:tabLst>
            </a:pPr>
            <a:r>
              <a:rPr dirty="0" sz="2550" b="1">
                <a:solidFill>
                  <a:srgbClr val="0D1CD1"/>
                </a:solidFill>
                <a:latin typeface="Mirador"/>
                <a:cs typeface="Mirador"/>
              </a:rPr>
              <a:t>→	</a:t>
            </a:r>
            <a:r>
              <a:rPr dirty="0" sz="2550" spc="-5" b="1">
                <a:solidFill>
                  <a:srgbClr val="0D1CD1"/>
                </a:solidFill>
                <a:latin typeface="Mirador"/>
                <a:cs typeface="Mirador"/>
              </a:rPr>
              <a:t>Udział </a:t>
            </a:r>
            <a:r>
              <a:rPr dirty="0" sz="2550" b="1">
                <a:solidFill>
                  <a:srgbClr val="0D1CD1"/>
                </a:solidFill>
                <a:latin typeface="Mirador"/>
                <a:cs typeface="Mirador"/>
              </a:rPr>
              <a:t>w </a:t>
            </a:r>
            <a:r>
              <a:rPr dirty="0" sz="2550" spc="5" b="1">
                <a:solidFill>
                  <a:srgbClr val="0D1CD1"/>
                </a:solidFill>
                <a:latin typeface="Mirador"/>
                <a:cs typeface="Mirador"/>
              </a:rPr>
              <a:t>programach </a:t>
            </a:r>
            <a:r>
              <a:rPr dirty="0" sz="2550" spc="-15" b="1">
                <a:solidFill>
                  <a:srgbClr val="0D1CD1"/>
                </a:solidFill>
                <a:latin typeface="Mirador"/>
                <a:cs typeface="Mirador"/>
              </a:rPr>
              <a:t>profilaktycznych </a:t>
            </a:r>
            <a:r>
              <a:rPr dirty="0" sz="2550" b="1">
                <a:solidFill>
                  <a:srgbClr val="0D1CD1"/>
                </a:solidFill>
                <a:latin typeface="Mirador"/>
                <a:cs typeface="Mirador"/>
              </a:rPr>
              <a:t>i</a:t>
            </a:r>
            <a:r>
              <a:rPr dirty="0" sz="2550" spc="65" b="1">
                <a:solidFill>
                  <a:srgbClr val="0D1CD1"/>
                </a:solidFill>
                <a:latin typeface="Mirador"/>
                <a:cs typeface="Mirador"/>
              </a:rPr>
              <a:t> </a:t>
            </a:r>
            <a:r>
              <a:rPr dirty="0" sz="2550" spc="-5" b="1">
                <a:solidFill>
                  <a:srgbClr val="0D1CD1"/>
                </a:solidFill>
                <a:latin typeface="Mirador"/>
                <a:cs typeface="Mirador"/>
              </a:rPr>
              <a:t>psychoedukacyjnych</a:t>
            </a:r>
            <a:endParaRPr sz="2550">
              <a:latin typeface="Mirador"/>
              <a:cs typeface="Mirador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600">
              <a:latin typeface="Mirador"/>
              <a:cs typeface="Mirador"/>
            </a:endParaRPr>
          </a:p>
          <a:p>
            <a:pPr marL="389255">
              <a:lnSpc>
                <a:spcPct val="100000"/>
              </a:lnSpc>
              <a:tabLst>
                <a:tab pos="830580" algn="l"/>
              </a:tabLst>
            </a:pPr>
            <a:r>
              <a:rPr dirty="0" sz="2050" spc="-395">
                <a:solidFill>
                  <a:srgbClr val="0000FF"/>
                </a:solidFill>
                <a:latin typeface="Lucida Sans Unicode"/>
                <a:cs typeface="Lucida Sans Unicode"/>
              </a:rPr>
              <a:t>▶	</a:t>
            </a:r>
            <a:r>
              <a:rPr dirty="0" sz="2050" spc="10">
                <a:latin typeface="Lucida Sans Unicode"/>
                <a:cs typeface="Lucida Sans Unicode"/>
              </a:rPr>
              <a:t>Np.</a:t>
            </a:r>
            <a:r>
              <a:rPr dirty="0" sz="2050" spc="-145">
                <a:latin typeface="Lucida Sans Unicode"/>
                <a:cs typeface="Lucida Sans Unicode"/>
              </a:rPr>
              <a:t> </a:t>
            </a:r>
            <a:r>
              <a:rPr dirty="0" sz="2050" spc="55">
                <a:latin typeface="Lucida Sans Unicode"/>
                <a:cs typeface="Lucida Sans Unicode"/>
              </a:rPr>
              <a:t>„Apteczka</a:t>
            </a:r>
            <a:r>
              <a:rPr dirty="0" sz="2050" spc="-145">
                <a:latin typeface="Lucida Sans Unicode"/>
                <a:cs typeface="Lucida Sans Unicode"/>
              </a:rPr>
              <a:t> </a:t>
            </a:r>
            <a:r>
              <a:rPr dirty="0" sz="2050" spc="60">
                <a:latin typeface="Lucida Sans Unicode"/>
                <a:cs typeface="Lucida Sans Unicode"/>
              </a:rPr>
              <a:t>Pierwszej</a:t>
            </a:r>
            <a:r>
              <a:rPr dirty="0" sz="2050" spc="-145">
                <a:latin typeface="Lucida Sans Unicode"/>
                <a:cs typeface="Lucida Sans Unicode"/>
              </a:rPr>
              <a:t> </a:t>
            </a:r>
            <a:r>
              <a:rPr dirty="0" sz="2050" spc="120">
                <a:latin typeface="Lucida Sans Unicode"/>
                <a:cs typeface="Lucida Sans Unicode"/>
              </a:rPr>
              <a:t>Pomocy</a:t>
            </a:r>
            <a:r>
              <a:rPr dirty="0" sz="2050" spc="-145">
                <a:latin typeface="Lucida Sans Unicode"/>
                <a:cs typeface="Lucida Sans Unicode"/>
              </a:rPr>
              <a:t> </a:t>
            </a:r>
            <a:r>
              <a:rPr dirty="0" sz="2050" spc="75">
                <a:latin typeface="Lucida Sans Unicode"/>
                <a:cs typeface="Lucida Sans Unicode"/>
              </a:rPr>
              <a:t>Emocjonalnej”</a:t>
            </a:r>
            <a:endParaRPr sz="2050">
              <a:latin typeface="Lucida Sans Unicode"/>
              <a:cs typeface="Lucida Sans Unicode"/>
            </a:endParaRPr>
          </a:p>
        </p:txBody>
      </p:sp>
      <p:sp>
        <p:nvSpPr>
          <p:cNvPr id="29" name="object 2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07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dirty="0" spc="5"/>
              <a:t>Projekt</a:t>
            </a:r>
            <a:r>
              <a:rPr dirty="0" spc="15"/>
              <a:t> </a:t>
            </a:r>
            <a:r>
              <a:rPr dirty="0" spc="5"/>
              <a:t>współfinansowany</a:t>
            </a:r>
            <a:r>
              <a:rPr dirty="0" spc="20"/>
              <a:t> </a:t>
            </a:r>
            <a:r>
              <a:rPr dirty="0" spc="-5"/>
              <a:t>ze</a:t>
            </a:r>
            <a:r>
              <a:rPr dirty="0" spc="20"/>
              <a:t> </a:t>
            </a:r>
            <a:r>
              <a:rPr dirty="0"/>
              <a:t>środków</a:t>
            </a:r>
            <a:r>
              <a:rPr dirty="0" spc="15"/>
              <a:t> </a:t>
            </a:r>
            <a:r>
              <a:rPr dirty="0" spc="5"/>
              <a:t>Narodowego</a:t>
            </a:r>
            <a:r>
              <a:rPr dirty="0" spc="20"/>
              <a:t> </a:t>
            </a:r>
            <a:r>
              <a:rPr dirty="0" spc="10"/>
              <a:t>Programu</a:t>
            </a:r>
            <a:r>
              <a:rPr dirty="0" spc="20"/>
              <a:t> </a:t>
            </a:r>
            <a:r>
              <a:rPr dirty="0" spc="-5"/>
              <a:t>Zdrowia</a:t>
            </a:r>
            <a:r>
              <a:rPr dirty="0" spc="15"/>
              <a:t> </a:t>
            </a:r>
            <a:r>
              <a:rPr dirty="0" spc="10"/>
              <a:t>na</a:t>
            </a:r>
            <a:r>
              <a:rPr dirty="0" spc="20"/>
              <a:t> </a:t>
            </a:r>
            <a:r>
              <a:rPr dirty="0"/>
              <a:t>lata</a:t>
            </a:r>
            <a:r>
              <a:rPr dirty="0" spc="20"/>
              <a:t> </a:t>
            </a:r>
            <a:r>
              <a:rPr dirty="0" spc="-15"/>
              <a:t>2016-2020</a:t>
            </a:r>
            <a:r>
              <a:rPr dirty="0" spc="20"/>
              <a:t> </a:t>
            </a:r>
            <a:r>
              <a:rPr dirty="0"/>
              <a:t>przekazanych</a:t>
            </a:r>
            <a:r>
              <a:rPr dirty="0" spc="15"/>
              <a:t> </a:t>
            </a:r>
            <a:r>
              <a:rPr dirty="0" spc="-5"/>
              <a:t>przez</a:t>
            </a:r>
            <a:r>
              <a:rPr dirty="0" spc="20"/>
              <a:t> </a:t>
            </a:r>
            <a:r>
              <a:rPr dirty="0" spc="5"/>
              <a:t>Ministerstwo</a:t>
            </a:r>
            <a:r>
              <a:rPr dirty="0" spc="20"/>
              <a:t> </a:t>
            </a:r>
            <a:r>
              <a:rPr dirty="0"/>
              <a:t>Edukacji</a:t>
            </a:r>
            <a:r>
              <a:rPr dirty="0" spc="15"/>
              <a:t> </a:t>
            </a:r>
            <a:r>
              <a:rPr dirty="0"/>
              <a:t>Narodowej.</a:t>
            </a:r>
            <a:r>
              <a:rPr dirty="0" spc="20"/>
              <a:t> </a:t>
            </a:r>
            <a:r>
              <a:rPr dirty="0" spc="5"/>
              <a:t>Wszystkie</a:t>
            </a:r>
            <a:r>
              <a:rPr dirty="0" spc="20"/>
              <a:t> </a:t>
            </a:r>
            <a:r>
              <a:rPr dirty="0"/>
              <a:t>materiały</a:t>
            </a:r>
            <a:r>
              <a:rPr dirty="0" spc="20"/>
              <a:t> </a:t>
            </a:r>
            <a:r>
              <a:rPr dirty="0" spc="5"/>
              <a:t>dostępne</a:t>
            </a:r>
            <a:r>
              <a:rPr dirty="0" spc="15"/>
              <a:t> </a:t>
            </a:r>
            <a:r>
              <a:rPr dirty="0" spc="10"/>
              <a:t>na</a:t>
            </a:r>
            <a:r>
              <a:rPr dirty="0" spc="20"/>
              <a:t> </a:t>
            </a:r>
            <a:r>
              <a:rPr dirty="0" spc="5"/>
              <a:t>stronie</a:t>
            </a:r>
            <a:r>
              <a:rPr dirty="0" spc="20"/>
              <a:t> </a:t>
            </a:r>
            <a:r>
              <a:rPr dirty="0" spc="5"/>
              <a:t>udostępnione</a:t>
            </a:r>
            <a:r>
              <a:rPr dirty="0" spc="15"/>
              <a:t> </a:t>
            </a:r>
            <a:r>
              <a:rPr dirty="0" spc="10"/>
              <a:t>są</a:t>
            </a:r>
            <a:r>
              <a:rPr dirty="0" spc="20"/>
              <a:t> </a:t>
            </a:r>
            <a:r>
              <a:rPr dirty="0" spc="10"/>
              <a:t>na</a:t>
            </a:r>
            <a:r>
              <a:rPr dirty="0" spc="20"/>
              <a:t> </a:t>
            </a:r>
            <a:r>
              <a:rPr dirty="0" spc="-5"/>
              <a:t>licencji</a:t>
            </a:r>
            <a:r>
              <a:rPr dirty="0" spc="15"/>
              <a:t> </a:t>
            </a:r>
            <a:r>
              <a:rPr dirty="0" spc="5"/>
              <a:t>Creative</a:t>
            </a:r>
            <a:r>
              <a:rPr dirty="0" spc="20"/>
              <a:t> </a:t>
            </a:r>
            <a:r>
              <a:rPr dirty="0" spc="10"/>
              <a:t>Commons</a:t>
            </a:r>
            <a:r>
              <a:rPr dirty="0" spc="20"/>
              <a:t> </a:t>
            </a:r>
            <a:r>
              <a:rPr dirty="0" spc="10"/>
              <a:t>-</a:t>
            </a:r>
            <a:r>
              <a:rPr dirty="0" spc="20"/>
              <a:t> </a:t>
            </a:r>
            <a:r>
              <a:rPr dirty="0" spc="5"/>
              <a:t>Uznanie</a:t>
            </a:r>
            <a:r>
              <a:rPr dirty="0" spc="15"/>
              <a:t> </a:t>
            </a:r>
            <a:r>
              <a:rPr dirty="0"/>
              <a:t>Autorstwa</a:t>
            </a:r>
            <a:r>
              <a:rPr dirty="0" spc="20"/>
              <a:t> </a:t>
            </a:r>
            <a:r>
              <a:rPr dirty="0" spc="10"/>
              <a:t>-</a:t>
            </a:r>
            <a:r>
              <a:rPr dirty="0" spc="20"/>
              <a:t> </a:t>
            </a:r>
            <a:r>
              <a:rPr dirty="0" spc="10"/>
              <a:t>Na</a:t>
            </a:r>
            <a:r>
              <a:rPr dirty="0" spc="15"/>
              <a:t> </a:t>
            </a:r>
            <a:r>
              <a:rPr dirty="0"/>
              <a:t>tych</a:t>
            </a:r>
            <a:r>
              <a:rPr dirty="0" spc="20"/>
              <a:t> </a:t>
            </a:r>
            <a:r>
              <a:rPr dirty="0" spc="5"/>
              <a:t>samych</a:t>
            </a:r>
            <a:r>
              <a:rPr dirty="0" spc="20"/>
              <a:t> </a:t>
            </a:r>
            <a:r>
              <a:rPr dirty="0" spc="5"/>
              <a:t>zasadach</a:t>
            </a:r>
            <a:r>
              <a:rPr dirty="0" spc="20"/>
              <a:t> </a:t>
            </a:r>
            <a:r>
              <a:rPr dirty="0" spc="10"/>
              <a:t>4.0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0795" rIns="0" bIns="0" rtlCol="0" vert="horz">
            <a:spAutoFit/>
          </a:bodyPr>
          <a:lstStyle/>
          <a:p>
            <a:pPr marL="12700" marR="5080">
              <a:lnSpc>
                <a:spcPts val="6509"/>
              </a:lnSpc>
              <a:spcBef>
                <a:spcPts val="85"/>
              </a:spcBef>
            </a:pPr>
            <a:r>
              <a:rPr dirty="0" spc="-15"/>
              <a:t>Rozwiązania wzmacniające </a:t>
            </a:r>
            <a:r>
              <a:rPr dirty="0" spc="5"/>
              <a:t>poczucie  </a:t>
            </a:r>
            <a:r>
              <a:rPr dirty="0" spc="-10"/>
              <a:t>bezpieczeństwa </a:t>
            </a:r>
            <a:r>
              <a:rPr dirty="0" spc="-25"/>
              <a:t>psychicznego </a:t>
            </a:r>
            <a:r>
              <a:rPr dirty="0" spc="-15"/>
              <a:t>uczniów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37665" y="10652470"/>
            <a:ext cx="821690" cy="260350"/>
            <a:chOff x="837665" y="10652470"/>
            <a:chExt cx="821690" cy="260350"/>
          </a:xfrm>
        </p:grpSpPr>
        <p:sp>
          <p:nvSpPr>
            <p:cNvPr id="3" name="object 3"/>
            <p:cNvSpPr/>
            <p:nvPr/>
          </p:nvSpPr>
          <p:spPr>
            <a:xfrm>
              <a:off x="902736" y="10752583"/>
              <a:ext cx="23967" cy="1135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869121" y="10683075"/>
              <a:ext cx="176249" cy="19972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961373" y="10734385"/>
              <a:ext cx="35981" cy="2904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016519" y="10761040"/>
              <a:ext cx="30480" cy="10795"/>
            </a:xfrm>
            <a:custGeom>
              <a:avLst/>
              <a:gdLst/>
              <a:ahLst/>
              <a:cxnLst/>
              <a:rect l="l" t="t" r="r" b="b"/>
              <a:pathLst>
                <a:path w="30480" h="10795">
                  <a:moveTo>
                    <a:pt x="0" y="0"/>
                  </a:moveTo>
                  <a:lnTo>
                    <a:pt x="146" y="240"/>
                  </a:lnTo>
                  <a:lnTo>
                    <a:pt x="691" y="2680"/>
                  </a:lnTo>
                  <a:lnTo>
                    <a:pt x="13447" y="8109"/>
                  </a:lnTo>
                  <a:lnTo>
                    <a:pt x="20797" y="10182"/>
                  </a:lnTo>
                  <a:lnTo>
                    <a:pt x="25528" y="9138"/>
                  </a:lnTo>
                  <a:lnTo>
                    <a:pt x="26821" y="8103"/>
                  </a:lnTo>
                  <a:lnTo>
                    <a:pt x="17930" y="8103"/>
                  </a:lnTo>
                  <a:lnTo>
                    <a:pt x="11272" y="5744"/>
                  </a:lnTo>
                  <a:lnTo>
                    <a:pt x="0" y="0"/>
                  </a:lnTo>
                  <a:close/>
                </a:path>
                <a:path w="30480" h="10795">
                  <a:moveTo>
                    <a:pt x="27842" y="4261"/>
                  </a:moveTo>
                  <a:lnTo>
                    <a:pt x="22583" y="7475"/>
                  </a:lnTo>
                  <a:lnTo>
                    <a:pt x="17930" y="8103"/>
                  </a:lnTo>
                  <a:lnTo>
                    <a:pt x="26821" y="8103"/>
                  </a:lnTo>
                  <a:lnTo>
                    <a:pt x="30428" y="5214"/>
                  </a:lnTo>
                  <a:lnTo>
                    <a:pt x="27842" y="4261"/>
                  </a:lnTo>
                  <a:close/>
                </a:path>
              </a:pathLst>
            </a:custGeom>
            <a:solidFill>
              <a:srgbClr val="C7C7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015054" y="10763901"/>
              <a:ext cx="30480" cy="17145"/>
            </a:xfrm>
            <a:custGeom>
              <a:avLst/>
              <a:gdLst/>
              <a:ahLst/>
              <a:cxnLst/>
              <a:rect l="l" t="t" r="r" b="b"/>
              <a:pathLst>
                <a:path w="30480" h="17145">
                  <a:moveTo>
                    <a:pt x="2209" y="0"/>
                  </a:moveTo>
                  <a:lnTo>
                    <a:pt x="2460" y="1727"/>
                  </a:lnTo>
                  <a:lnTo>
                    <a:pt x="0" y="2502"/>
                  </a:lnTo>
                  <a:lnTo>
                    <a:pt x="439" y="3162"/>
                  </a:lnTo>
                  <a:lnTo>
                    <a:pt x="14345" y="11580"/>
                  </a:lnTo>
                  <a:lnTo>
                    <a:pt x="18009" y="13277"/>
                  </a:lnTo>
                  <a:lnTo>
                    <a:pt x="25622" y="16879"/>
                  </a:lnTo>
                  <a:lnTo>
                    <a:pt x="28806" y="13277"/>
                  </a:lnTo>
                  <a:lnTo>
                    <a:pt x="27234" y="13277"/>
                  </a:lnTo>
                  <a:lnTo>
                    <a:pt x="22491" y="11360"/>
                  </a:lnTo>
                  <a:lnTo>
                    <a:pt x="18271" y="9748"/>
                  </a:lnTo>
                  <a:lnTo>
                    <a:pt x="9004" y="4010"/>
                  </a:lnTo>
                  <a:lnTo>
                    <a:pt x="2209" y="0"/>
                  </a:lnTo>
                  <a:close/>
                </a:path>
                <a:path w="30480" h="17145">
                  <a:moveTo>
                    <a:pt x="30177" y="11727"/>
                  </a:moveTo>
                  <a:lnTo>
                    <a:pt x="27234" y="13277"/>
                  </a:lnTo>
                  <a:lnTo>
                    <a:pt x="28806" y="13277"/>
                  </a:lnTo>
                  <a:lnTo>
                    <a:pt x="30177" y="11727"/>
                  </a:lnTo>
                  <a:close/>
                </a:path>
              </a:pathLst>
            </a:custGeom>
            <a:solidFill>
              <a:srgbClr val="E3E3E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015054" y="10763901"/>
              <a:ext cx="30480" cy="17145"/>
            </a:xfrm>
            <a:custGeom>
              <a:avLst/>
              <a:gdLst/>
              <a:ahLst/>
              <a:cxnLst/>
              <a:rect l="l" t="t" r="r" b="b"/>
              <a:pathLst>
                <a:path w="30480" h="17145">
                  <a:moveTo>
                    <a:pt x="0" y="2502"/>
                  </a:moveTo>
                  <a:lnTo>
                    <a:pt x="439" y="3162"/>
                  </a:lnTo>
                  <a:lnTo>
                    <a:pt x="14345" y="11580"/>
                  </a:lnTo>
                  <a:lnTo>
                    <a:pt x="16167" y="12428"/>
                  </a:lnTo>
                  <a:lnTo>
                    <a:pt x="18009" y="13277"/>
                  </a:lnTo>
                  <a:lnTo>
                    <a:pt x="25622" y="16879"/>
                  </a:lnTo>
                  <a:lnTo>
                    <a:pt x="30177" y="11727"/>
                  </a:lnTo>
                  <a:lnTo>
                    <a:pt x="27234" y="13277"/>
                  </a:lnTo>
                  <a:lnTo>
                    <a:pt x="22491" y="11360"/>
                  </a:lnTo>
                  <a:lnTo>
                    <a:pt x="18271" y="9748"/>
                  </a:lnTo>
                  <a:lnTo>
                    <a:pt x="13633" y="6879"/>
                  </a:lnTo>
                  <a:lnTo>
                    <a:pt x="9004" y="4010"/>
                  </a:lnTo>
                  <a:lnTo>
                    <a:pt x="2209" y="0"/>
                  </a:lnTo>
                  <a:lnTo>
                    <a:pt x="2460" y="1727"/>
                  </a:lnTo>
                  <a:lnTo>
                    <a:pt x="0" y="2502"/>
                  </a:lnTo>
                  <a:close/>
                </a:path>
              </a:pathLst>
            </a:custGeom>
            <a:ln w="3175">
              <a:solidFill>
                <a:srgbClr val="E3E3E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841972" y="10684996"/>
              <a:ext cx="90577" cy="14076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894391" y="10738835"/>
              <a:ext cx="27685" cy="2073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871321" y="10842771"/>
              <a:ext cx="153035" cy="32384"/>
            </a:xfrm>
            <a:custGeom>
              <a:avLst/>
              <a:gdLst/>
              <a:ahLst/>
              <a:cxnLst/>
              <a:rect l="l" t="t" r="r" b="b"/>
              <a:pathLst>
                <a:path w="153034" h="32384">
                  <a:moveTo>
                    <a:pt x="7835" y="24930"/>
                  </a:moveTo>
                  <a:lnTo>
                    <a:pt x="7556" y="24206"/>
                  </a:lnTo>
                  <a:lnTo>
                    <a:pt x="6819" y="23622"/>
                  </a:lnTo>
                  <a:lnTo>
                    <a:pt x="6159" y="21653"/>
                  </a:lnTo>
                  <a:lnTo>
                    <a:pt x="6337" y="20548"/>
                  </a:lnTo>
                  <a:lnTo>
                    <a:pt x="5994" y="19342"/>
                  </a:lnTo>
                  <a:lnTo>
                    <a:pt x="3670" y="20548"/>
                  </a:lnTo>
                  <a:lnTo>
                    <a:pt x="0" y="19570"/>
                  </a:lnTo>
                  <a:lnTo>
                    <a:pt x="254" y="21564"/>
                  </a:lnTo>
                  <a:lnTo>
                    <a:pt x="1701" y="22796"/>
                  </a:lnTo>
                  <a:lnTo>
                    <a:pt x="4457" y="24396"/>
                  </a:lnTo>
                  <a:lnTo>
                    <a:pt x="6096" y="24993"/>
                  </a:lnTo>
                  <a:lnTo>
                    <a:pt x="7835" y="24930"/>
                  </a:lnTo>
                  <a:close/>
                </a:path>
                <a:path w="153034" h="32384">
                  <a:moveTo>
                    <a:pt x="19558" y="29298"/>
                  </a:moveTo>
                  <a:lnTo>
                    <a:pt x="18630" y="28892"/>
                  </a:lnTo>
                  <a:lnTo>
                    <a:pt x="16408" y="27178"/>
                  </a:lnTo>
                  <a:lnTo>
                    <a:pt x="16268" y="25819"/>
                  </a:lnTo>
                  <a:lnTo>
                    <a:pt x="13893" y="28041"/>
                  </a:lnTo>
                  <a:lnTo>
                    <a:pt x="10934" y="27457"/>
                  </a:lnTo>
                  <a:lnTo>
                    <a:pt x="11506" y="30391"/>
                  </a:lnTo>
                  <a:lnTo>
                    <a:pt x="17526" y="32067"/>
                  </a:lnTo>
                  <a:lnTo>
                    <a:pt x="19558" y="29298"/>
                  </a:lnTo>
                  <a:close/>
                </a:path>
                <a:path w="153034" h="32384">
                  <a:moveTo>
                    <a:pt x="37274" y="21513"/>
                  </a:moveTo>
                  <a:lnTo>
                    <a:pt x="36918" y="18072"/>
                  </a:lnTo>
                  <a:lnTo>
                    <a:pt x="36703" y="17932"/>
                  </a:lnTo>
                  <a:lnTo>
                    <a:pt x="35039" y="17932"/>
                  </a:lnTo>
                  <a:lnTo>
                    <a:pt x="32359" y="17932"/>
                  </a:lnTo>
                  <a:lnTo>
                    <a:pt x="32016" y="17195"/>
                  </a:lnTo>
                  <a:lnTo>
                    <a:pt x="31940" y="18846"/>
                  </a:lnTo>
                  <a:lnTo>
                    <a:pt x="31165" y="20294"/>
                  </a:lnTo>
                  <a:lnTo>
                    <a:pt x="30480" y="20434"/>
                  </a:lnTo>
                  <a:lnTo>
                    <a:pt x="30200" y="20967"/>
                  </a:lnTo>
                  <a:lnTo>
                    <a:pt x="32651" y="22326"/>
                  </a:lnTo>
                  <a:lnTo>
                    <a:pt x="37274" y="21513"/>
                  </a:lnTo>
                  <a:close/>
                </a:path>
                <a:path w="153034" h="32384">
                  <a:moveTo>
                    <a:pt x="115430" y="15836"/>
                  </a:moveTo>
                  <a:lnTo>
                    <a:pt x="115125" y="14897"/>
                  </a:lnTo>
                  <a:lnTo>
                    <a:pt x="114935" y="14605"/>
                  </a:lnTo>
                  <a:lnTo>
                    <a:pt x="112661" y="15697"/>
                  </a:lnTo>
                  <a:lnTo>
                    <a:pt x="111594" y="15836"/>
                  </a:lnTo>
                  <a:lnTo>
                    <a:pt x="115430" y="15836"/>
                  </a:lnTo>
                  <a:close/>
                </a:path>
                <a:path w="153034" h="32384">
                  <a:moveTo>
                    <a:pt x="117944" y="17792"/>
                  </a:moveTo>
                  <a:lnTo>
                    <a:pt x="116293" y="17526"/>
                  </a:lnTo>
                  <a:lnTo>
                    <a:pt x="115595" y="16344"/>
                  </a:lnTo>
                  <a:lnTo>
                    <a:pt x="115468" y="15963"/>
                  </a:lnTo>
                  <a:lnTo>
                    <a:pt x="110642" y="15963"/>
                  </a:lnTo>
                  <a:lnTo>
                    <a:pt x="109499" y="15963"/>
                  </a:lnTo>
                  <a:lnTo>
                    <a:pt x="110426" y="19075"/>
                  </a:lnTo>
                  <a:lnTo>
                    <a:pt x="116078" y="20370"/>
                  </a:lnTo>
                  <a:lnTo>
                    <a:pt x="117944" y="17792"/>
                  </a:lnTo>
                  <a:close/>
                </a:path>
                <a:path w="153034" h="32384">
                  <a:moveTo>
                    <a:pt x="136994" y="24422"/>
                  </a:moveTo>
                  <a:lnTo>
                    <a:pt x="134175" y="25438"/>
                  </a:lnTo>
                  <a:lnTo>
                    <a:pt x="132562" y="25425"/>
                  </a:lnTo>
                  <a:lnTo>
                    <a:pt x="132283" y="25069"/>
                  </a:lnTo>
                  <a:lnTo>
                    <a:pt x="131546" y="26111"/>
                  </a:lnTo>
                  <a:lnTo>
                    <a:pt x="130314" y="26657"/>
                  </a:lnTo>
                  <a:lnTo>
                    <a:pt x="129387" y="27533"/>
                  </a:lnTo>
                  <a:lnTo>
                    <a:pt x="131876" y="29019"/>
                  </a:lnTo>
                  <a:lnTo>
                    <a:pt x="135661" y="27787"/>
                  </a:lnTo>
                  <a:lnTo>
                    <a:pt x="136791" y="25565"/>
                  </a:lnTo>
                  <a:lnTo>
                    <a:pt x="136779" y="25438"/>
                  </a:lnTo>
                  <a:lnTo>
                    <a:pt x="136994" y="24422"/>
                  </a:lnTo>
                  <a:close/>
                </a:path>
                <a:path w="153034" h="32384">
                  <a:moveTo>
                    <a:pt x="147243" y="16802"/>
                  </a:moveTo>
                  <a:lnTo>
                    <a:pt x="147116" y="16370"/>
                  </a:lnTo>
                  <a:lnTo>
                    <a:pt x="144919" y="17094"/>
                  </a:lnTo>
                  <a:lnTo>
                    <a:pt x="142379" y="16941"/>
                  </a:lnTo>
                  <a:lnTo>
                    <a:pt x="142405" y="19532"/>
                  </a:lnTo>
                  <a:lnTo>
                    <a:pt x="142252" y="20383"/>
                  </a:lnTo>
                  <a:lnTo>
                    <a:pt x="141744" y="21818"/>
                  </a:lnTo>
                  <a:lnTo>
                    <a:pt x="145110" y="22059"/>
                  </a:lnTo>
                  <a:lnTo>
                    <a:pt x="146723" y="19532"/>
                  </a:lnTo>
                  <a:lnTo>
                    <a:pt x="147193" y="17094"/>
                  </a:lnTo>
                  <a:lnTo>
                    <a:pt x="147243" y="16802"/>
                  </a:lnTo>
                  <a:close/>
                </a:path>
                <a:path w="153034" h="32384">
                  <a:moveTo>
                    <a:pt x="152450" y="6705"/>
                  </a:moveTo>
                  <a:lnTo>
                    <a:pt x="152184" y="673"/>
                  </a:lnTo>
                  <a:lnTo>
                    <a:pt x="149212" y="0"/>
                  </a:lnTo>
                  <a:lnTo>
                    <a:pt x="148577" y="1854"/>
                  </a:lnTo>
                  <a:lnTo>
                    <a:pt x="148247" y="4368"/>
                  </a:lnTo>
                  <a:lnTo>
                    <a:pt x="147739" y="5232"/>
                  </a:lnTo>
                  <a:lnTo>
                    <a:pt x="148945" y="5816"/>
                  </a:lnTo>
                  <a:lnTo>
                    <a:pt x="149352" y="7188"/>
                  </a:lnTo>
                  <a:lnTo>
                    <a:pt x="150075" y="8267"/>
                  </a:lnTo>
                  <a:lnTo>
                    <a:pt x="152450" y="6705"/>
                  </a:lnTo>
                  <a:close/>
                </a:path>
              </a:pathLst>
            </a:custGeom>
            <a:solidFill>
              <a:srgbClr val="FFCC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922894" y="10661217"/>
              <a:ext cx="123506" cy="10066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866272" y="10847281"/>
              <a:ext cx="6985" cy="8255"/>
            </a:xfrm>
            <a:custGeom>
              <a:avLst/>
              <a:gdLst/>
              <a:ahLst/>
              <a:cxnLst/>
              <a:rect l="l" t="t" r="r" b="b"/>
              <a:pathLst>
                <a:path w="6984" h="8254">
                  <a:moveTo>
                    <a:pt x="2020" y="0"/>
                  </a:moveTo>
                  <a:lnTo>
                    <a:pt x="0" y="2031"/>
                  </a:lnTo>
                  <a:lnTo>
                    <a:pt x="397" y="7696"/>
                  </a:lnTo>
                  <a:lnTo>
                    <a:pt x="3497" y="8188"/>
                  </a:lnTo>
                  <a:lnTo>
                    <a:pt x="3455" y="5612"/>
                  </a:lnTo>
                  <a:lnTo>
                    <a:pt x="5141" y="4743"/>
                  </a:lnTo>
                  <a:lnTo>
                    <a:pt x="6533" y="3601"/>
                  </a:lnTo>
                  <a:lnTo>
                    <a:pt x="3204" y="2952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rgbClr val="FFCC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940441" y="10862722"/>
              <a:ext cx="12065" cy="28575"/>
            </a:xfrm>
            <a:custGeom>
              <a:avLst/>
              <a:gdLst/>
              <a:ahLst/>
              <a:cxnLst/>
              <a:rect l="l" t="t" r="r" b="b"/>
              <a:pathLst>
                <a:path w="12065" h="28575">
                  <a:moveTo>
                    <a:pt x="931" y="4973"/>
                  </a:moveTo>
                  <a:lnTo>
                    <a:pt x="0" y="21831"/>
                  </a:lnTo>
                  <a:lnTo>
                    <a:pt x="5005" y="25266"/>
                  </a:lnTo>
                  <a:lnTo>
                    <a:pt x="5078" y="28334"/>
                  </a:lnTo>
                  <a:lnTo>
                    <a:pt x="7504" y="24585"/>
                  </a:lnTo>
                  <a:lnTo>
                    <a:pt x="4952" y="24585"/>
                  </a:lnTo>
                  <a:lnTo>
                    <a:pt x="345" y="20323"/>
                  </a:lnTo>
                  <a:lnTo>
                    <a:pt x="999" y="6114"/>
                  </a:lnTo>
                  <a:lnTo>
                    <a:pt x="931" y="4973"/>
                  </a:lnTo>
                  <a:close/>
                </a:path>
                <a:path w="12065" h="28575">
                  <a:moveTo>
                    <a:pt x="10080" y="18028"/>
                  </a:moveTo>
                  <a:lnTo>
                    <a:pt x="4952" y="24585"/>
                  </a:lnTo>
                  <a:lnTo>
                    <a:pt x="7504" y="24585"/>
                  </a:lnTo>
                  <a:lnTo>
                    <a:pt x="9633" y="21297"/>
                  </a:lnTo>
                  <a:lnTo>
                    <a:pt x="10080" y="18028"/>
                  </a:lnTo>
                  <a:close/>
                </a:path>
                <a:path w="12065" h="28575">
                  <a:moveTo>
                    <a:pt x="10704" y="12512"/>
                  </a:moveTo>
                  <a:lnTo>
                    <a:pt x="10167" y="17392"/>
                  </a:lnTo>
                  <a:lnTo>
                    <a:pt x="10080" y="18028"/>
                  </a:lnTo>
                  <a:lnTo>
                    <a:pt x="11486" y="16229"/>
                  </a:lnTo>
                  <a:lnTo>
                    <a:pt x="10704" y="12512"/>
                  </a:lnTo>
                  <a:close/>
                </a:path>
                <a:path w="12065" h="28575">
                  <a:moveTo>
                    <a:pt x="9926" y="0"/>
                  </a:moveTo>
                  <a:lnTo>
                    <a:pt x="9643" y="1151"/>
                  </a:lnTo>
                  <a:lnTo>
                    <a:pt x="9277" y="2261"/>
                  </a:lnTo>
                  <a:lnTo>
                    <a:pt x="8785" y="3382"/>
                  </a:lnTo>
                  <a:lnTo>
                    <a:pt x="10704" y="12512"/>
                  </a:lnTo>
                  <a:lnTo>
                    <a:pt x="11151" y="8460"/>
                  </a:lnTo>
                  <a:lnTo>
                    <a:pt x="9737" y="4408"/>
                  </a:lnTo>
                  <a:lnTo>
                    <a:pt x="10537" y="4408"/>
                  </a:lnTo>
                  <a:lnTo>
                    <a:pt x="10661" y="1151"/>
                  </a:lnTo>
                  <a:lnTo>
                    <a:pt x="10722" y="523"/>
                  </a:lnTo>
                  <a:lnTo>
                    <a:pt x="10250" y="178"/>
                  </a:lnTo>
                  <a:lnTo>
                    <a:pt x="9926" y="0"/>
                  </a:lnTo>
                  <a:close/>
                </a:path>
                <a:path w="12065" h="28575">
                  <a:moveTo>
                    <a:pt x="10537" y="4408"/>
                  </a:moveTo>
                  <a:lnTo>
                    <a:pt x="9737" y="4408"/>
                  </a:lnTo>
                  <a:lnTo>
                    <a:pt x="10879" y="6114"/>
                  </a:lnTo>
                  <a:lnTo>
                    <a:pt x="11968" y="7413"/>
                  </a:lnTo>
                  <a:lnTo>
                    <a:pt x="10512" y="5193"/>
                  </a:lnTo>
                  <a:lnTo>
                    <a:pt x="10537" y="4408"/>
                  </a:lnTo>
                  <a:close/>
                </a:path>
              </a:pathLst>
            </a:custGeom>
            <a:solidFill>
              <a:srgbClr val="C7C7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1081998" y="10692187"/>
              <a:ext cx="2540" cy="173990"/>
            </a:xfrm>
            <a:custGeom>
              <a:avLst/>
              <a:gdLst/>
              <a:ahLst/>
              <a:cxnLst/>
              <a:rect l="l" t="t" r="r" b="b"/>
              <a:pathLst>
                <a:path w="2540" h="173990">
                  <a:moveTo>
                    <a:pt x="2429" y="0"/>
                  </a:moveTo>
                  <a:lnTo>
                    <a:pt x="0" y="0"/>
                  </a:lnTo>
                  <a:lnTo>
                    <a:pt x="0" y="173439"/>
                  </a:lnTo>
                  <a:lnTo>
                    <a:pt x="2429" y="173439"/>
                  </a:lnTo>
                  <a:lnTo>
                    <a:pt x="2429" y="0"/>
                  </a:lnTo>
                  <a:close/>
                </a:path>
              </a:pathLst>
            </a:custGeom>
            <a:solidFill>
              <a:srgbClr val="B3B3B3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/>
          <p:nvPr/>
        </p:nvSpPr>
        <p:spPr>
          <a:xfrm>
            <a:off x="1874160" y="10644752"/>
            <a:ext cx="783325" cy="27384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17" name="object 17"/>
          <p:cNvGrpSpPr/>
          <p:nvPr/>
        </p:nvGrpSpPr>
        <p:grpSpPr>
          <a:xfrm>
            <a:off x="2870683" y="10601144"/>
            <a:ext cx="993140" cy="311785"/>
            <a:chOff x="2870683" y="10601144"/>
            <a:chExt cx="993140" cy="311785"/>
          </a:xfrm>
        </p:grpSpPr>
        <p:sp>
          <p:nvSpPr>
            <p:cNvPr id="18" name="object 18"/>
            <p:cNvSpPr/>
            <p:nvPr/>
          </p:nvSpPr>
          <p:spPr>
            <a:xfrm>
              <a:off x="2870683" y="10601144"/>
              <a:ext cx="992982" cy="31116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2932519" y="10876757"/>
              <a:ext cx="9525" cy="8255"/>
            </a:xfrm>
            <a:custGeom>
              <a:avLst/>
              <a:gdLst/>
              <a:ahLst/>
              <a:cxnLst/>
              <a:rect l="l" t="t" r="r" b="b"/>
              <a:pathLst>
                <a:path w="9525" h="8254">
                  <a:moveTo>
                    <a:pt x="3549" y="0"/>
                  </a:moveTo>
                  <a:lnTo>
                    <a:pt x="1204" y="680"/>
                  </a:lnTo>
                  <a:lnTo>
                    <a:pt x="607" y="2335"/>
                  </a:lnTo>
                  <a:lnTo>
                    <a:pt x="0" y="4010"/>
                  </a:lnTo>
                  <a:lnTo>
                    <a:pt x="1350" y="6041"/>
                  </a:lnTo>
                  <a:lnTo>
                    <a:pt x="5884" y="7685"/>
                  </a:lnTo>
                  <a:lnTo>
                    <a:pt x="8198" y="6994"/>
                  </a:lnTo>
                  <a:lnTo>
                    <a:pt x="9413" y="3664"/>
                  </a:lnTo>
                  <a:lnTo>
                    <a:pt x="8083" y="1643"/>
                  </a:lnTo>
                  <a:lnTo>
                    <a:pt x="3549" y="0"/>
                  </a:lnTo>
                  <a:close/>
                </a:path>
              </a:pathLst>
            </a:custGeom>
            <a:solidFill>
              <a:srgbClr val="A51735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0" name="object 20"/>
          <p:cNvSpPr txBox="1"/>
          <p:nvPr/>
        </p:nvSpPr>
        <p:spPr>
          <a:xfrm>
            <a:off x="14268921" y="659462"/>
            <a:ext cx="5426710" cy="3270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950" spc="10" b="1">
                <a:solidFill>
                  <a:srgbClr val="FFFFFF"/>
                </a:solidFill>
                <a:latin typeface="Mirador"/>
                <a:cs typeface="Mirador"/>
              </a:rPr>
              <a:t>Bezpieczeństwo psychiczne </a:t>
            </a:r>
            <a:r>
              <a:rPr dirty="0" sz="1950" spc="5" b="1">
                <a:solidFill>
                  <a:srgbClr val="FFFFFF"/>
                </a:solidFill>
                <a:latin typeface="Mirador"/>
                <a:cs typeface="Mirador"/>
              </a:rPr>
              <a:t>i</a:t>
            </a:r>
            <a:r>
              <a:rPr dirty="0" sz="1950" spc="-35" b="1">
                <a:solidFill>
                  <a:srgbClr val="FFFFFF"/>
                </a:solidFill>
                <a:latin typeface="Mirador"/>
                <a:cs typeface="Mirador"/>
              </a:rPr>
              <a:t> </a:t>
            </a:r>
            <a:r>
              <a:rPr dirty="0" sz="1950" spc="20" b="1">
                <a:solidFill>
                  <a:srgbClr val="FFFFFF"/>
                </a:solidFill>
                <a:latin typeface="Mirador"/>
                <a:cs typeface="Mirador"/>
              </a:rPr>
              <a:t>emocjonalne</a:t>
            </a:r>
            <a:endParaRPr sz="1950">
              <a:latin typeface="Mirador"/>
              <a:cs typeface="Mirador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9306313" y="1420844"/>
            <a:ext cx="388620" cy="47815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2950" spc="-5" b="1">
                <a:solidFill>
                  <a:srgbClr val="FFFFFF"/>
                </a:solidFill>
                <a:latin typeface="Mirador"/>
                <a:cs typeface="Mirador"/>
              </a:rPr>
              <a:t>18</a:t>
            </a:r>
            <a:endParaRPr sz="2950">
              <a:latin typeface="Mirador"/>
              <a:cs typeface="Mirador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8160107" y="1202235"/>
            <a:ext cx="1522730" cy="138430"/>
          </a:xfrm>
          <a:custGeom>
            <a:avLst/>
            <a:gdLst/>
            <a:ahLst/>
            <a:cxnLst/>
            <a:rect l="l" t="t" r="r" b="b"/>
            <a:pathLst>
              <a:path w="1522730" h="138430">
                <a:moveTo>
                  <a:pt x="1522665" y="0"/>
                </a:moveTo>
                <a:lnTo>
                  <a:pt x="0" y="0"/>
                </a:lnTo>
                <a:lnTo>
                  <a:pt x="0" y="138037"/>
                </a:lnTo>
                <a:lnTo>
                  <a:pt x="1522665" y="138037"/>
                </a:lnTo>
                <a:lnTo>
                  <a:pt x="1522665" y="0"/>
                </a:lnTo>
                <a:close/>
              </a:path>
            </a:pathLst>
          </a:custGeom>
          <a:solidFill>
            <a:srgbClr val="EBF2FA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23" name="object 23"/>
          <p:cNvGrpSpPr/>
          <p:nvPr/>
        </p:nvGrpSpPr>
        <p:grpSpPr>
          <a:xfrm>
            <a:off x="638451" y="722421"/>
            <a:ext cx="1576705" cy="617855"/>
            <a:chOff x="638451" y="722421"/>
            <a:chExt cx="1576705" cy="617855"/>
          </a:xfrm>
        </p:grpSpPr>
        <p:sp>
          <p:nvSpPr>
            <p:cNvPr id="24" name="object 24"/>
            <p:cNvSpPr/>
            <p:nvPr/>
          </p:nvSpPr>
          <p:spPr>
            <a:xfrm>
              <a:off x="638451" y="880161"/>
              <a:ext cx="1576705" cy="273050"/>
            </a:xfrm>
            <a:custGeom>
              <a:avLst/>
              <a:gdLst/>
              <a:ahLst/>
              <a:cxnLst/>
              <a:rect l="l" t="t" r="r" b="b"/>
              <a:pathLst>
                <a:path w="1576705" h="273050">
                  <a:moveTo>
                    <a:pt x="1576234" y="0"/>
                  </a:moveTo>
                  <a:lnTo>
                    <a:pt x="0" y="0"/>
                  </a:lnTo>
                  <a:lnTo>
                    <a:pt x="0" y="272567"/>
                  </a:lnTo>
                  <a:lnTo>
                    <a:pt x="1576234" y="272567"/>
                  </a:lnTo>
                  <a:lnTo>
                    <a:pt x="1576234" y="0"/>
                  </a:lnTo>
                  <a:close/>
                </a:path>
              </a:pathLst>
            </a:custGeom>
            <a:solidFill>
              <a:srgbClr val="82A3F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798703" y="722432"/>
              <a:ext cx="1280795" cy="617855"/>
            </a:xfrm>
            <a:custGeom>
              <a:avLst/>
              <a:gdLst/>
              <a:ahLst/>
              <a:cxnLst/>
              <a:rect l="l" t="t" r="r" b="b"/>
              <a:pathLst>
                <a:path w="1280795" h="617855">
                  <a:moveTo>
                    <a:pt x="410679" y="432498"/>
                  </a:moveTo>
                  <a:lnTo>
                    <a:pt x="404787" y="385940"/>
                  </a:lnTo>
                  <a:lnTo>
                    <a:pt x="387527" y="343890"/>
                  </a:lnTo>
                  <a:lnTo>
                    <a:pt x="359549" y="306019"/>
                  </a:lnTo>
                  <a:lnTo>
                    <a:pt x="321462" y="272021"/>
                  </a:lnTo>
                  <a:lnTo>
                    <a:pt x="216268" y="193078"/>
                  </a:lnTo>
                  <a:lnTo>
                    <a:pt x="187325" y="168363"/>
                  </a:lnTo>
                  <a:lnTo>
                    <a:pt x="167144" y="144043"/>
                  </a:lnTo>
                  <a:lnTo>
                    <a:pt x="155321" y="119583"/>
                  </a:lnTo>
                  <a:lnTo>
                    <a:pt x="151472" y="94386"/>
                  </a:lnTo>
                  <a:lnTo>
                    <a:pt x="155054" y="69532"/>
                  </a:lnTo>
                  <a:lnTo>
                    <a:pt x="166941" y="45834"/>
                  </a:lnTo>
                  <a:lnTo>
                    <a:pt x="188760" y="28092"/>
                  </a:lnTo>
                  <a:lnTo>
                    <a:pt x="222173" y="21107"/>
                  </a:lnTo>
                  <a:lnTo>
                    <a:pt x="253377" y="21780"/>
                  </a:lnTo>
                  <a:lnTo>
                    <a:pt x="253377" y="304"/>
                  </a:lnTo>
                  <a:lnTo>
                    <a:pt x="212902" y="0"/>
                  </a:lnTo>
                  <a:lnTo>
                    <a:pt x="155270" y="5511"/>
                  </a:lnTo>
                  <a:lnTo>
                    <a:pt x="107022" y="21056"/>
                  </a:lnTo>
                  <a:lnTo>
                    <a:pt x="67983" y="45046"/>
                  </a:lnTo>
                  <a:lnTo>
                    <a:pt x="37947" y="75971"/>
                  </a:lnTo>
                  <a:lnTo>
                    <a:pt x="16738" y="112268"/>
                  </a:lnTo>
                  <a:lnTo>
                    <a:pt x="4152" y="152387"/>
                  </a:lnTo>
                  <a:lnTo>
                    <a:pt x="0" y="194779"/>
                  </a:lnTo>
                  <a:lnTo>
                    <a:pt x="4610" y="238125"/>
                  </a:lnTo>
                  <a:lnTo>
                    <a:pt x="18618" y="276961"/>
                  </a:lnTo>
                  <a:lnTo>
                    <a:pt x="42240" y="311607"/>
                  </a:lnTo>
                  <a:lnTo>
                    <a:pt x="75730" y="342379"/>
                  </a:lnTo>
                  <a:lnTo>
                    <a:pt x="175882" y="417906"/>
                  </a:lnTo>
                  <a:lnTo>
                    <a:pt x="200787" y="438886"/>
                  </a:lnTo>
                  <a:lnTo>
                    <a:pt x="221107" y="462203"/>
                  </a:lnTo>
                  <a:lnTo>
                    <a:pt x="234810" y="488251"/>
                  </a:lnTo>
                  <a:lnTo>
                    <a:pt x="239826" y="517448"/>
                  </a:lnTo>
                  <a:lnTo>
                    <a:pt x="234975" y="545236"/>
                  </a:lnTo>
                  <a:lnTo>
                    <a:pt x="220586" y="567867"/>
                  </a:lnTo>
                  <a:lnTo>
                    <a:pt x="196875" y="583095"/>
                  </a:lnTo>
                  <a:lnTo>
                    <a:pt x="164096" y="588683"/>
                  </a:lnTo>
                  <a:lnTo>
                    <a:pt x="150114" y="588010"/>
                  </a:lnTo>
                  <a:lnTo>
                    <a:pt x="137375" y="586536"/>
                  </a:lnTo>
                  <a:lnTo>
                    <a:pt x="124536" y="584390"/>
                  </a:lnTo>
                  <a:lnTo>
                    <a:pt x="17843" y="426288"/>
                  </a:lnTo>
                  <a:lnTo>
                    <a:pt x="17843" y="596658"/>
                  </a:lnTo>
                  <a:lnTo>
                    <a:pt x="44081" y="603250"/>
                  </a:lnTo>
                  <a:lnTo>
                    <a:pt x="79514" y="610171"/>
                  </a:lnTo>
                  <a:lnTo>
                    <a:pt x="122161" y="615632"/>
                  </a:lnTo>
                  <a:lnTo>
                    <a:pt x="169989" y="617855"/>
                  </a:lnTo>
                  <a:lnTo>
                    <a:pt x="235788" y="612800"/>
                  </a:lnTo>
                  <a:lnTo>
                    <a:pt x="290576" y="598512"/>
                  </a:lnTo>
                  <a:lnTo>
                    <a:pt x="334670" y="576237"/>
                  </a:lnTo>
                  <a:lnTo>
                    <a:pt x="368414" y="547230"/>
                  </a:lnTo>
                  <a:lnTo>
                    <a:pt x="392112" y="512775"/>
                  </a:lnTo>
                  <a:lnTo>
                    <a:pt x="406082" y="474103"/>
                  </a:lnTo>
                  <a:lnTo>
                    <a:pt x="410679" y="432498"/>
                  </a:lnTo>
                  <a:close/>
                </a:path>
                <a:path w="1280795" h="617855">
                  <a:moveTo>
                    <a:pt x="1015860" y="585343"/>
                  </a:moveTo>
                  <a:lnTo>
                    <a:pt x="945705" y="585343"/>
                  </a:lnTo>
                  <a:lnTo>
                    <a:pt x="945705" y="2743"/>
                  </a:lnTo>
                  <a:lnTo>
                    <a:pt x="769061" y="2743"/>
                  </a:lnTo>
                  <a:lnTo>
                    <a:pt x="643966" y="334543"/>
                  </a:lnTo>
                  <a:lnTo>
                    <a:pt x="518883" y="2743"/>
                  </a:lnTo>
                  <a:lnTo>
                    <a:pt x="311124" y="825"/>
                  </a:lnTo>
                  <a:lnTo>
                    <a:pt x="547636" y="606018"/>
                  </a:lnTo>
                  <a:lnTo>
                    <a:pt x="576376" y="606018"/>
                  </a:lnTo>
                  <a:lnTo>
                    <a:pt x="750455" y="144932"/>
                  </a:lnTo>
                  <a:lnTo>
                    <a:pt x="750455" y="585343"/>
                  </a:lnTo>
                  <a:lnTo>
                    <a:pt x="657504" y="585343"/>
                  </a:lnTo>
                  <a:lnTo>
                    <a:pt x="657504" y="606018"/>
                  </a:lnTo>
                  <a:lnTo>
                    <a:pt x="1015860" y="606018"/>
                  </a:lnTo>
                  <a:lnTo>
                    <a:pt x="1015860" y="585343"/>
                  </a:lnTo>
                  <a:close/>
                </a:path>
                <a:path w="1280795" h="617855">
                  <a:moveTo>
                    <a:pt x="1280642" y="182727"/>
                  </a:moveTo>
                  <a:lnTo>
                    <a:pt x="1275905" y="140792"/>
                  </a:lnTo>
                  <a:lnTo>
                    <a:pt x="1261910" y="104559"/>
                  </a:lnTo>
                  <a:lnTo>
                    <a:pt x="1239024" y="73964"/>
                  </a:lnTo>
                  <a:lnTo>
                    <a:pt x="1207592" y="48920"/>
                  </a:lnTo>
                  <a:lnTo>
                    <a:pt x="1167968" y="29349"/>
                  </a:lnTo>
                  <a:lnTo>
                    <a:pt x="1120495" y="15176"/>
                  </a:lnTo>
                  <a:lnTo>
                    <a:pt x="1065530" y="6337"/>
                  </a:lnTo>
                  <a:lnTo>
                    <a:pt x="1003427" y="2730"/>
                  </a:lnTo>
                  <a:lnTo>
                    <a:pt x="1003427" y="23418"/>
                  </a:lnTo>
                  <a:lnTo>
                    <a:pt x="1038707" y="43192"/>
                  </a:lnTo>
                  <a:lnTo>
                    <a:pt x="1064704" y="79286"/>
                  </a:lnTo>
                  <a:lnTo>
                    <a:pt x="1080770" y="130302"/>
                  </a:lnTo>
                  <a:lnTo>
                    <a:pt x="1086256" y="194805"/>
                  </a:lnTo>
                  <a:lnTo>
                    <a:pt x="1081849" y="253707"/>
                  </a:lnTo>
                  <a:lnTo>
                    <a:pt x="1070622" y="296379"/>
                  </a:lnTo>
                  <a:lnTo>
                    <a:pt x="1039774" y="343039"/>
                  </a:lnTo>
                  <a:lnTo>
                    <a:pt x="1016101" y="355117"/>
                  </a:lnTo>
                  <a:lnTo>
                    <a:pt x="1016101" y="371487"/>
                  </a:lnTo>
                  <a:lnTo>
                    <a:pt x="1024305" y="372973"/>
                  </a:lnTo>
                  <a:lnTo>
                    <a:pt x="1031011" y="373748"/>
                  </a:lnTo>
                  <a:lnTo>
                    <a:pt x="1039761" y="374027"/>
                  </a:lnTo>
                  <a:lnTo>
                    <a:pt x="1054138" y="374065"/>
                  </a:lnTo>
                  <a:lnTo>
                    <a:pt x="1109802" y="369303"/>
                  </a:lnTo>
                  <a:lnTo>
                    <a:pt x="1158913" y="355587"/>
                  </a:lnTo>
                  <a:lnTo>
                    <a:pt x="1200772" y="333768"/>
                  </a:lnTo>
                  <a:lnTo>
                    <a:pt x="1234605" y="304711"/>
                  </a:lnTo>
                  <a:lnTo>
                    <a:pt x="1259687" y="269290"/>
                  </a:lnTo>
                  <a:lnTo>
                    <a:pt x="1275283" y="228333"/>
                  </a:lnTo>
                  <a:lnTo>
                    <a:pt x="1280642" y="18272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6" name="object 26"/>
          <p:cNvSpPr/>
          <p:nvPr/>
        </p:nvSpPr>
        <p:spPr>
          <a:xfrm>
            <a:off x="2283804" y="829804"/>
            <a:ext cx="1065620" cy="35932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/>
          <p:nvPr/>
        </p:nvSpPr>
        <p:spPr>
          <a:xfrm>
            <a:off x="1615634" y="3809252"/>
            <a:ext cx="11460480" cy="1910714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89255" algn="l"/>
              </a:tabLst>
            </a:pPr>
            <a:r>
              <a:rPr dirty="0" sz="2550" b="1">
                <a:solidFill>
                  <a:srgbClr val="0D1CD1"/>
                </a:solidFill>
                <a:latin typeface="Mirador"/>
                <a:cs typeface="Mirador"/>
              </a:rPr>
              <a:t>→	</a:t>
            </a:r>
            <a:r>
              <a:rPr dirty="0" sz="2550" spc="-10" b="1">
                <a:solidFill>
                  <a:srgbClr val="0D1CD1"/>
                </a:solidFill>
                <a:latin typeface="Mirador"/>
                <a:cs typeface="Mirador"/>
              </a:rPr>
              <a:t>Rola</a:t>
            </a:r>
            <a:r>
              <a:rPr dirty="0" sz="2550" spc="-5" b="1">
                <a:solidFill>
                  <a:srgbClr val="0D1CD1"/>
                </a:solidFill>
                <a:latin typeface="Mirador"/>
                <a:cs typeface="Mirador"/>
              </a:rPr>
              <a:t> </a:t>
            </a:r>
            <a:r>
              <a:rPr dirty="0" sz="2550" spc="-25" b="1">
                <a:solidFill>
                  <a:srgbClr val="0D1CD1"/>
                </a:solidFill>
                <a:latin typeface="Mirador"/>
                <a:cs typeface="Mirador"/>
              </a:rPr>
              <a:t>wykonawcy</a:t>
            </a:r>
            <a:endParaRPr sz="2550">
              <a:latin typeface="Mirador"/>
              <a:cs typeface="Mirador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600">
              <a:latin typeface="Mirador"/>
              <a:cs typeface="Mirador"/>
            </a:endParaRPr>
          </a:p>
          <a:p>
            <a:pPr marL="389255">
              <a:lnSpc>
                <a:spcPct val="100000"/>
              </a:lnSpc>
              <a:spcBef>
                <a:spcPts val="5"/>
              </a:spcBef>
              <a:tabLst>
                <a:tab pos="766445" algn="l"/>
              </a:tabLst>
            </a:pPr>
            <a:r>
              <a:rPr dirty="0" sz="2050" spc="-395">
                <a:solidFill>
                  <a:srgbClr val="0D1CD1"/>
                </a:solidFill>
                <a:latin typeface="Lucida Sans Unicode"/>
                <a:cs typeface="Lucida Sans Unicode"/>
              </a:rPr>
              <a:t>▶	</a:t>
            </a:r>
            <a:r>
              <a:rPr dirty="0" sz="2050" spc="55">
                <a:latin typeface="Lucida Sans Unicode"/>
                <a:cs typeface="Lucida Sans Unicode"/>
              </a:rPr>
              <a:t>Organizowanie</a:t>
            </a:r>
            <a:r>
              <a:rPr dirty="0" sz="2050" spc="-145">
                <a:latin typeface="Lucida Sans Unicode"/>
                <a:cs typeface="Lucida Sans Unicode"/>
              </a:rPr>
              <a:t> </a:t>
            </a:r>
            <a:r>
              <a:rPr dirty="0" sz="2050" spc="50">
                <a:latin typeface="Lucida Sans Unicode"/>
                <a:cs typeface="Lucida Sans Unicode"/>
              </a:rPr>
              <a:t>spotkań</a:t>
            </a:r>
            <a:r>
              <a:rPr dirty="0" sz="2050" spc="-145">
                <a:latin typeface="Lucida Sans Unicode"/>
                <a:cs typeface="Lucida Sans Unicode"/>
              </a:rPr>
              <a:t> </a:t>
            </a:r>
            <a:r>
              <a:rPr dirty="0" sz="2050" spc="55">
                <a:latin typeface="Lucida Sans Unicode"/>
                <a:cs typeface="Lucida Sans Unicode"/>
              </a:rPr>
              <a:t>online</a:t>
            </a:r>
            <a:r>
              <a:rPr dirty="0" sz="2050" spc="-145">
                <a:latin typeface="Lucida Sans Unicode"/>
                <a:cs typeface="Lucida Sans Unicode"/>
              </a:rPr>
              <a:t> </a:t>
            </a:r>
            <a:r>
              <a:rPr dirty="0" sz="2050" spc="75">
                <a:latin typeface="Lucida Sans Unicode"/>
                <a:cs typeface="Lucida Sans Unicode"/>
              </a:rPr>
              <a:t>dla</a:t>
            </a:r>
            <a:r>
              <a:rPr dirty="0" sz="2050" spc="-145">
                <a:latin typeface="Lucida Sans Unicode"/>
                <a:cs typeface="Lucida Sans Unicode"/>
              </a:rPr>
              <a:t> </a:t>
            </a:r>
            <a:r>
              <a:rPr dirty="0" sz="2050" spc="80">
                <a:latin typeface="Lucida Sans Unicode"/>
                <a:cs typeface="Lucida Sans Unicode"/>
              </a:rPr>
              <a:t>całej</a:t>
            </a:r>
            <a:r>
              <a:rPr dirty="0" sz="2050" spc="-145">
                <a:latin typeface="Lucida Sans Unicode"/>
                <a:cs typeface="Lucida Sans Unicode"/>
              </a:rPr>
              <a:t> </a:t>
            </a:r>
            <a:r>
              <a:rPr dirty="0" sz="2050" spc="25">
                <a:latin typeface="Lucida Sans Unicode"/>
                <a:cs typeface="Lucida Sans Unicode"/>
              </a:rPr>
              <a:t>klasy</a:t>
            </a:r>
            <a:endParaRPr sz="2050">
              <a:latin typeface="Lucida Sans Unicode"/>
              <a:cs typeface="Lucida Sans Unicode"/>
            </a:endParaRPr>
          </a:p>
          <a:p>
            <a:pPr marL="389255">
              <a:lnSpc>
                <a:spcPct val="100000"/>
              </a:lnSpc>
              <a:spcBef>
                <a:spcPts val="505"/>
              </a:spcBef>
              <a:tabLst>
                <a:tab pos="766445" algn="l"/>
              </a:tabLst>
            </a:pPr>
            <a:r>
              <a:rPr dirty="0" sz="2050" spc="-395">
                <a:solidFill>
                  <a:srgbClr val="0D1CD1"/>
                </a:solidFill>
                <a:latin typeface="Lucida Sans Unicode"/>
                <a:cs typeface="Lucida Sans Unicode"/>
              </a:rPr>
              <a:t>▶	</a:t>
            </a:r>
            <a:r>
              <a:rPr dirty="0" sz="2050" spc="75">
                <a:latin typeface="Lucida Sans Unicode"/>
                <a:cs typeface="Lucida Sans Unicode"/>
              </a:rPr>
              <a:t>Umożliwienie</a:t>
            </a:r>
            <a:r>
              <a:rPr dirty="0" sz="2050" spc="-145">
                <a:latin typeface="Lucida Sans Unicode"/>
                <a:cs typeface="Lucida Sans Unicode"/>
              </a:rPr>
              <a:t> </a:t>
            </a:r>
            <a:r>
              <a:rPr dirty="0" sz="2050" spc="65">
                <a:latin typeface="Lucida Sans Unicode"/>
                <a:cs typeface="Lucida Sans Unicode"/>
              </a:rPr>
              <a:t>dzieciom</a:t>
            </a:r>
            <a:r>
              <a:rPr dirty="0" sz="2050" spc="-145">
                <a:latin typeface="Lucida Sans Unicode"/>
                <a:cs typeface="Lucida Sans Unicode"/>
              </a:rPr>
              <a:t> </a:t>
            </a:r>
            <a:r>
              <a:rPr dirty="0" sz="2050" spc="70">
                <a:latin typeface="Lucida Sans Unicode"/>
                <a:cs typeface="Lucida Sans Unicode"/>
              </a:rPr>
              <a:t>rozmów</a:t>
            </a:r>
            <a:r>
              <a:rPr dirty="0" sz="2050" spc="-145">
                <a:latin typeface="Lucida Sans Unicode"/>
                <a:cs typeface="Lucida Sans Unicode"/>
              </a:rPr>
              <a:t> </a:t>
            </a:r>
            <a:r>
              <a:rPr dirty="0" sz="2050" spc="90">
                <a:latin typeface="Lucida Sans Unicode"/>
                <a:cs typeface="Lucida Sans Unicode"/>
              </a:rPr>
              <a:t>na</a:t>
            </a:r>
            <a:r>
              <a:rPr dirty="0" sz="2050" spc="-145">
                <a:latin typeface="Lucida Sans Unicode"/>
                <a:cs typeface="Lucida Sans Unicode"/>
              </a:rPr>
              <a:t> </a:t>
            </a:r>
            <a:r>
              <a:rPr dirty="0" sz="2050" spc="110">
                <a:latin typeface="Lucida Sans Unicode"/>
                <a:cs typeface="Lucida Sans Unicode"/>
              </a:rPr>
              <a:t>temat</a:t>
            </a:r>
            <a:r>
              <a:rPr dirty="0" sz="2050" spc="-145">
                <a:latin typeface="Lucida Sans Unicode"/>
                <a:cs typeface="Lucida Sans Unicode"/>
              </a:rPr>
              <a:t> </a:t>
            </a:r>
            <a:r>
              <a:rPr dirty="0" sz="2050" spc="55">
                <a:latin typeface="Lucida Sans Unicode"/>
                <a:cs typeface="Lucida Sans Unicode"/>
              </a:rPr>
              <a:t>codziennych</a:t>
            </a:r>
            <a:r>
              <a:rPr dirty="0" sz="2050" spc="-145">
                <a:latin typeface="Lucida Sans Unicode"/>
                <a:cs typeface="Lucida Sans Unicode"/>
              </a:rPr>
              <a:t> </a:t>
            </a:r>
            <a:r>
              <a:rPr dirty="0" sz="2050" spc="70">
                <a:latin typeface="Lucida Sans Unicode"/>
                <a:cs typeface="Lucida Sans Unicode"/>
              </a:rPr>
              <a:t>spraw</a:t>
            </a:r>
            <a:endParaRPr sz="2050">
              <a:latin typeface="Lucida Sans Unicode"/>
              <a:cs typeface="Lucida Sans Unicode"/>
            </a:endParaRPr>
          </a:p>
          <a:p>
            <a:pPr marL="389255">
              <a:lnSpc>
                <a:spcPct val="100000"/>
              </a:lnSpc>
              <a:spcBef>
                <a:spcPts val="509"/>
              </a:spcBef>
              <a:tabLst>
                <a:tab pos="766445" algn="l"/>
              </a:tabLst>
            </a:pPr>
            <a:r>
              <a:rPr dirty="0" sz="2050" spc="-395">
                <a:solidFill>
                  <a:srgbClr val="0D1CD1"/>
                </a:solidFill>
                <a:latin typeface="Lucida Sans Unicode"/>
                <a:cs typeface="Lucida Sans Unicode"/>
              </a:rPr>
              <a:t>▶	</a:t>
            </a:r>
            <a:r>
              <a:rPr dirty="0" sz="2050" spc="60">
                <a:latin typeface="Lucida Sans Unicode"/>
                <a:cs typeface="Lucida Sans Unicode"/>
              </a:rPr>
              <a:t>Ustalenie</a:t>
            </a:r>
            <a:r>
              <a:rPr dirty="0" sz="2050" spc="-140">
                <a:latin typeface="Lucida Sans Unicode"/>
                <a:cs typeface="Lucida Sans Unicode"/>
              </a:rPr>
              <a:t> </a:t>
            </a:r>
            <a:r>
              <a:rPr dirty="0" sz="2050" spc="-60">
                <a:latin typeface="Lucida Sans Unicode"/>
                <a:cs typeface="Lucida Sans Unicode"/>
              </a:rPr>
              <a:t>z</a:t>
            </a:r>
            <a:r>
              <a:rPr dirty="0" sz="2050" spc="-135">
                <a:latin typeface="Lucida Sans Unicode"/>
                <a:cs typeface="Lucida Sans Unicode"/>
              </a:rPr>
              <a:t> </a:t>
            </a:r>
            <a:r>
              <a:rPr dirty="0" sz="2050" spc="35">
                <a:latin typeface="Lucida Sans Unicode"/>
                <a:cs typeface="Lucida Sans Unicode"/>
              </a:rPr>
              <a:t>klasą</a:t>
            </a:r>
            <a:r>
              <a:rPr dirty="0" sz="2050" spc="-135">
                <a:latin typeface="Lucida Sans Unicode"/>
                <a:cs typeface="Lucida Sans Unicode"/>
              </a:rPr>
              <a:t> </a:t>
            </a:r>
            <a:r>
              <a:rPr dirty="0" sz="2050" spc="40">
                <a:latin typeface="Lucida Sans Unicode"/>
                <a:cs typeface="Lucida Sans Unicode"/>
              </a:rPr>
              <a:t>jasnych</a:t>
            </a:r>
            <a:r>
              <a:rPr dirty="0" sz="2050" spc="-135">
                <a:latin typeface="Lucida Sans Unicode"/>
                <a:cs typeface="Lucida Sans Unicode"/>
              </a:rPr>
              <a:t> </a:t>
            </a:r>
            <a:r>
              <a:rPr dirty="0" sz="2050" spc="30">
                <a:latin typeface="Lucida Sans Unicode"/>
                <a:cs typeface="Lucida Sans Unicode"/>
              </a:rPr>
              <a:t>zasad</a:t>
            </a:r>
            <a:r>
              <a:rPr dirty="0" sz="2050" spc="-135">
                <a:latin typeface="Lucida Sans Unicode"/>
                <a:cs typeface="Lucida Sans Unicode"/>
              </a:rPr>
              <a:t> </a:t>
            </a:r>
            <a:r>
              <a:rPr dirty="0" sz="2050" spc="30">
                <a:latin typeface="Lucida Sans Unicode"/>
                <a:cs typeface="Lucida Sans Unicode"/>
              </a:rPr>
              <a:t>komunikacji,</a:t>
            </a:r>
            <a:r>
              <a:rPr dirty="0" sz="2050" spc="-135">
                <a:latin typeface="Lucida Sans Unicode"/>
                <a:cs typeface="Lucida Sans Unicode"/>
              </a:rPr>
              <a:t> </a:t>
            </a:r>
            <a:r>
              <a:rPr dirty="0" sz="2050" spc="65">
                <a:latin typeface="Lucida Sans Unicode"/>
                <a:cs typeface="Lucida Sans Unicode"/>
              </a:rPr>
              <a:t>aby</a:t>
            </a:r>
            <a:r>
              <a:rPr dirty="0" sz="2050" spc="-135">
                <a:latin typeface="Lucida Sans Unicode"/>
                <a:cs typeface="Lucida Sans Unicode"/>
              </a:rPr>
              <a:t> </a:t>
            </a:r>
            <a:r>
              <a:rPr dirty="0" sz="2050" spc="30">
                <a:latin typeface="Lucida Sans Unicode"/>
                <a:cs typeface="Lucida Sans Unicode"/>
              </a:rPr>
              <a:t>każdy</a:t>
            </a:r>
            <a:r>
              <a:rPr dirty="0" sz="2050" spc="-135">
                <a:latin typeface="Lucida Sans Unicode"/>
                <a:cs typeface="Lucida Sans Unicode"/>
              </a:rPr>
              <a:t> </a:t>
            </a:r>
            <a:r>
              <a:rPr dirty="0" sz="2050" spc="55">
                <a:latin typeface="Lucida Sans Unicode"/>
                <a:cs typeface="Lucida Sans Unicode"/>
              </a:rPr>
              <a:t>uczeń</a:t>
            </a:r>
            <a:r>
              <a:rPr dirty="0" sz="2050" spc="-135">
                <a:latin typeface="Lucida Sans Unicode"/>
                <a:cs typeface="Lucida Sans Unicode"/>
              </a:rPr>
              <a:t> </a:t>
            </a:r>
            <a:r>
              <a:rPr dirty="0" sz="2050" spc="85">
                <a:latin typeface="Lucida Sans Unicode"/>
                <a:cs typeface="Lucida Sans Unicode"/>
              </a:rPr>
              <a:t>czuł</a:t>
            </a:r>
            <a:r>
              <a:rPr dirty="0" sz="2050" spc="-140">
                <a:latin typeface="Lucida Sans Unicode"/>
                <a:cs typeface="Lucida Sans Unicode"/>
              </a:rPr>
              <a:t> </a:t>
            </a:r>
            <a:r>
              <a:rPr dirty="0" sz="2050" spc="10">
                <a:latin typeface="Lucida Sans Unicode"/>
                <a:cs typeface="Lucida Sans Unicode"/>
              </a:rPr>
              <a:t>się</a:t>
            </a:r>
            <a:r>
              <a:rPr dirty="0" sz="2050" spc="-135">
                <a:latin typeface="Lucida Sans Unicode"/>
                <a:cs typeface="Lucida Sans Unicode"/>
              </a:rPr>
              <a:t> </a:t>
            </a:r>
            <a:r>
              <a:rPr dirty="0" sz="2050" spc="45">
                <a:latin typeface="Lucida Sans Unicode"/>
                <a:cs typeface="Lucida Sans Unicode"/>
              </a:rPr>
              <a:t>bezpiecznie</a:t>
            </a:r>
            <a:endParaRPr sz="2050">
              <a:latin typeface="Lucida Sans Unicode"/>
              <a:cs typeface="Lucida Sans Unicode"/>
            </a:endParaRPr>
          </a:p>
        </p:txBody>
      </p:sp>
      <p:sp>
        <p:nvSpPr>
          <p:cNvPr id="28" name="object 28"/>
          <p:cNvSpPr txBox="1">
            <a:spLocks noGrp="1"/>
          </p:cNvSpPr>
          <p:nvPr>
            <p:ph type="title"/>
          </p:nvPr>
        </p:nvSpPr>
        <p:spPr>
          <a:xfrm>
            <a:off x="1646435" y="1779324"/>
            <a:ext cx="9018905" cy="1644650"/>
          </a:xfrm>
          <a:prstGeom prst="rect"/>
        </p:spPr>
        <p:txBody>
          <a:bodyPr wrap="square" lIns="0" tIns="10795" rIns="0" bIns="0" rtlCol="0" vert="horz">
            <a:spAutoFit/>
          </a:bodyPr>
          <a:lstStyle/>
          <a:p>
            <a:pPr marL="12700" marR="5080">
              <a:lnSpc>
                <a:spcPts val="6509"/>
              </a:lnSpc>
              <a:spcBef>
                <a:spcPts val="85"/>
              </a:spcBef>
            </a:pPr>
            <a:r>
              <a:rPr dirty="0" spc="-15"/>
              <a:t>Rozwiązania</a:t>
            </a:r>
            <a:r>
              <a:rPr dirty="0" spc="-40"/>
              <a:t> </a:t>
            </a:r>
            <a:r>
              <a:rPr dirty="0" spc="-15"/>
              <a:t>wzmacniające  </a:t>
            </a:r>
            <a:r>
              <a:rPr dirty="0" spc="-5"/>
              <a:t>w </a:t>
            </a:r>
            <a:r>
              <a:rPr dirty="0" spc="-25"/>
              <a:t>trakcie </a:t>
            </a:r>
            <a:r>
              <a:rPr dirty="0" spc="-10"/>
              <a:t>zdalnej</a:t>
            </a:r>
            <a:r>
              <a:rPr dirty="0" spc="-25"/>
              <a:t> </a:t>
            </a:r>
            <a:r>
              <a:rPr dirty="0" spc="-10"/>
              <a:t>edukacji</a:t>
            </a:r>
          </a:p>
        </p:txBody>
      </p:sp>
      <p:grpSp>
        <p:nvGrpSpPr>
          <p:cNvPr id="29" name="object 29"/>
          <p:cNvGrpSpPr/>
          <p:nvPr/>
        </p:nvGrpSpPr>
        <p:grpSpPr>
          <a:xfrm>
            <a:off x="13403566" y="5214897"/>
            <a:ext cx="5978525" cy="4472940"/>
            <a:chOff x="13403566" y="5214897"/>
            <a:chExt cx="5978525" cy="4472940"/>
          </a:xfrm>
        </p:grpSpPr>
        <p:sp>
          <p:nvSpPr>
            <p:cNvPr id="30" name="object 30"/>
            <p:cNvSpPr/>
            <p:nvPr/>
          </p:nvSpPr>
          <p:spPr>
            <a:xfrm>
              <a:off x="13495394" y="5292568"/>
              <a:ext cx="5074285" cy="3128645"/>
            </a:xfrm>
            <a:custGeom>
              <a:avLst/>
              <a:gdLst/>
              <a:ahLst/>
              <a:cxnLst/>
              <a:rect l="l" t="t" r="r" b="b"/>
              <a:pathLst>
                <a:path w="5074284" h="3128645">
                  <a:moveTo>
                    <a:pt x="4938425" y="0"/>
                  </a:moveTo>
                  <a:lnTo>
                    <a:pt x="135472" y="0"/>
                  </a:lnTo>
                  <a:lnTo>
                    <a:pt x="92658" y="6904"/>
                  </a:lnTo>
                  <a:lnTo>
                    <a:pt x="55470" y="26132"/>
                  </a:lnTo>
                  <a:lnTo>
                    <a:pt x="26142" y="55454"/>
                  </a:lnTo>
                  <a:lnTo>
                    <a:pt x="6907" y="92641"/>
                  </a:lnTo>
                  <a:lnTo>
                    <a:pt x="0" y="135461"/>
                  </a:lnTo>
                  <a:lnTo>
                    <a:pt x="0" y="2992589"/>
                  </a:lnTo>
                  <a:lnTo>
                    <a:pt x="6907" y="3035411"/>
                  </a:lnTo>
                  <a:lnTo>
                    <a:pt x="26142" y="3072600"/>
                  </a:lnTo>
                  <a:lnTo>
                    <a:pt x="55470" y="3101925"/>
                  </a:lnTo>
                  <a:lnTo>
                    <a:pt x="92658" y="3121155"/>
                  </a:lnTo>
                  <a:lnTo>
                    <a:pt x="135472" y="3128061"/>
                  </a:lnTo>
                  <a:lnTo>
                    <a:pt x="4938425" y="3128061"/>
                  </a:lnTo>
                  <a:lnTo>
                    <a:pt x="4981247" y="3121155"/>
                  </a:lnTo>
                  <a:lnTo>
                    <a:pt x="5018436" y="3101925"/>
                  </a:lnTo>
                  <a:lnTo>
                    <a:pt x="5047761" y="3072600"/>
                  </a:lnTo>
                  <a:lnTo>
                    <a:pt x="5066991" y="3035411"/>
                  </a:lnTo>
                  <a:lnTo>
                    <a:pt x="5073897" y="2992589"/>
                  </a:lnTo>
                  <a:lnTo>
                    <a:pt x="5073897" y="135461"/>
                  </a:lnTo>
                  <a:lnTo>
                    <a:pt x="5066991" y="92641"/>
                  </a:lnTo>
                  <a:lnTo>
                    <a:pt x="5047761" y="55454"/>
                  </a:lnTo>
                  <a:lnTo>
                    <a:pt x="5018436" y="26132"/>
                  </a:lnTo>
                  <a:lnTo>
                    <a:pt x="4981247" y="6904"/>
                  </a:lnTo>
                  <a:lnTo>
                    <a:pt x="4938425" y="0"/>
                  </a:lnTo>
                  <a:close/>
                </a:path>
              </a:pathLst>
            </a:custGeom>
            <a:solidFill>
              <a:srgbClr val="0F24B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13741710" y="5512828"/>
              <a:ext cx="4581525" cy="2687955"/>
            </a:xfrm>
            <a:custGeom>
              <a:avLst/>
              <a:gdLst/>
              <a:ahLst/>
              <a:cxnLst/>
              <a:rect l="l" t="t" r="r" b="b"/>
              <a:pathLst>
                <a:path w="4581525" h="2687954">
                  <a:moveTo>
                    <a:pt x="4458953" y="0"/>
                  </a:moveTo>
                  <a:lnTo>
                    <a:pt x="122310" y="0"/>
                  </a:lnTo>
                  <a:lnTo>
                    <a:pt x="74707" y="9145"/>
                  </a:lnTo>
                  <a:lnTo>
                    <a:pt x="35828" y="34087"/>
                  </a:lnTo>
                  <a:lnTo>
                    <a:pt x="9613" y="71084"/>
                  </a:lnTo>
                  <a:lnTo>
                    <a:pt x="0" y="116394"/>
                  </a:lnTo>
                  <a:lnTo>
                    <a:pt x="0" y="2571146"/>
                  </a:lnTo>
                  <a:lnTo>
                    <a:pt x="9613" y="2616454"/>
                  </a:lnTo>
                  <a:lnTo>
                    <a:pt x="35828" y="2653448"/>
                  </a:lnTo>
                  <a:lnTo>
                    <a:pt x="74707" y="2678386"/>
                  </a:lnTo>
                  <a:lnTo>
                    <a:pt x="122310" y="2687530"/>
                  </a:lnTo>
                  <a:lnTo>
                    <a:pt x="4458953" y="2687530"/>
                  </a:lnTo>
                  <a:lnTo>
                    <a:pt x="4506573" y="2678386"/>
                  </a:lnTo>
                  <a:lnTo>
                    <a:pt x="4545457" y="2653448"/>
                  </a:lnTo>
                  <a:lnTo>
                    <a:pt x="4571672" y="2616454"/>
                  </a:lnTo>
                  <a:lnTo>
                    <a:pt x="4581284" y="2571146"/>
                  </a:lnTo>
                  <a:lnTo>
                    <a:pt x="4581284" y="116394"/>
                  </a:lnTo>
                  <a:lnTo>
                    <a:pt x="4571672" y="71084"/>
                  </a:lnTo>
                  <a:lnTo>
                    <a:pt x="4545457" y="34087"/>
                  </a:lnTo>
                  <a:lnTo>
                    <a:pt x="4506573" y="9145"/>
                  </a:lnTo>
                  <a:lnTo>
                    <a:pt x="4458953" y="0"/>
                  </a:lnTo>
                  <a:close/>
                </a:path>
              </a:pathLst>
            </a:custGeom>
            <a:solidFill>
              <a:srgbClr val="ADC9D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15791329" y="6512223"/>
              <a:ext cx="581025" cy="670560"/>
            </a:xfrm>
            <a:custGeom>
              <a:avLst/>
              <a:gdLst/>
              <a:ahLst/>
              <a:cxnLst/>
              <a:rect l="l" t="t" r="r" b="b"/>
              <a:pathLst>
                <a:path w="581025" h="670559">
                  <a:moveTo>
                    <a:pt x="0" y="0"/>
                  </a:moveTo>
                  <a:lnTo>
                    <a:pt x="0" y="670377"/>
                  </a:lnTo>
                  <a:lnTo>
                    <a:pt x="580568" y="3351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13403566" y="5214897"/>
              <a:ext cx="829310" cy="3227705"/>
            </a:xfrm>
            <a:custGeom>
              <a:avLst/>
              <a:gdLst/>
              <a:ahLst/>
              <a:cxnLst/>
              <a:rect l="l" t="t" r="r" b="b"/>
              <a:pathLst>
                <a:path w="829309" h="3227704">
                  <a:moveTo>
                    <a:pt x="486895" y="0"/>
                  </a:moveTo>
                  <a:lnTo>
                    <a:pt x="410168" y="12459"/>
                  </a:lnTo>
                  <a:lnTo>
                    <a:pt x="369268" y="32152"/>
                  </a:lnTo>
                  <a:lnTo>
                    <a:pt x="328668" y="59308"/>
                  </a:lnTo>
                  <a:lnTo>
                    <a:pt x="297030" y="87378"/>
                  </a:lnTo>
                  <a:lnTo>
                    <a:pt x="257664" y="146067"/>
                  </a:lnTo>
                  <a:lnTo>
                    <a:pt x="245217" y="207837"/>
                  </a:lnTo>
                  <a:lnTo>
                    <a:pt x="247228" y="239758"/>
                  </a:lnTo>
                  <a:lnTo>
                    <a:pt x="264002" y="305435"/>
                  </a:lnTo>
                  <a:lnTo>
                    <a:pt x="292817" y="373239"/>
                  </a:lnTo>
                  <a:lnTo>
                    <a:pt x="309880" y="407820"/>
                  </a:lnTo>
                  <a:lnTo>
                    <a:pt x="345598" y="478099"/>
                  </a:lnTo>
                  <a:lnTo>
                    <a:pt x="362766" y="513702"/>
                  </a:lnTo>
                  <a:lnTo>
                    <a:pt x="378480" y="549551"/>
                  </a:lnTo>
                  <a:lnTo>
                    <a:pt x="391997" y="585597"/>
                  </a:lnTo>
                  <a:lnTo>
                    <a:pt x="409464" y="658092"/>
                  </a:lnTo>
                  <a:lnTo>
                    <a:pt x="411926" y="694446"/>
                  </a:lnTo>
                  <a:lnTo>
                    <a:pt x="409382" y="743194"/>
                  </a:lnTo>
                  <a:lnTo>
                    <a:pt x="402091" y="783468"/>
                  </a:lnTo>
                  <a:lnTo>
                    <a:pt x="375321" y="843176"/>
                  </a:lnTo>
                  <a:lnTo>
                    <a:pt x="335722" y="882743"/>
                  </a:lnTo>
                  <a:lnTo>
                    <a:pt x="287400" y="911341"/>
                  </a:lnTo>
                  <a:lnTo>
                    <a:pt x="261251" y="924393"/>
                  </a:lnTo>
                  <a:lnTo>
                    <a:pt x="234460" y="938143"/>
                  </a:lnTo>
                  <a:lnTo>
                    <a:pt x="181007" y="972323"/>
                  </a:lnTo>
                  <a:lnTo>
                    <a:pt x="131146" y="1023051"/>
                  </a:lnTo>
                  <a:lnTo>
                    <a:pt x="108846" y="1057488"/>
                  </a:lnTo>
                  <a:lnTo>
                    <a:pt x="88983" y="1099501"/>
                  </a:lnTo>
                  <a:lnTo>
                    <a:pt x="70504" y="1154965"/>
                  </a:lnTo>
                  <a:lnTo>
                    <a:pt x="61097" y="1204906"/>
                  </a:lnTo>
                  <a:lnTo>
                    <a:pt x="59672" y="1249993"/>
                  </a:lnTo>
                  <a:lnTo>
                    <a:pt x="65134" y="1290897"/>
                  </a:lnTo>
                  <a:lnTo>
                    <a:pt x="76393" y="1328287"/>
                  </a:lnTo>
                  <a:lnTo>
                    <a:pt x="111929" y="1395199"/>
                  </a:lnTo>
                  <a:lnTo>
                    <a:pt x="157542" y="1456086"/>
                  </a:lnTo>
                  <a:lnTo>
                    <a:pt x="181397" y="1485942"/>
                  </a:lnTo>
                  <a:lnTo>
                    <a:pt x="204495" y="1516301"/>
                  </a:lnTo>
                  <a:lnTo>
                    <a:pt x="225742" y="1547830"/>
                  </a:lnTo>
                  <a:lnTo>
                    <a:pt x="244048" y="1581199"/>
                  </a:lnTo>
                  <a:lnTo>
                    <a:pt x="258319" y="1617077"/>
                  </a:lnTo>
                  <a:lnTo>
                    <a:pt x="266500" y="1657399"/>
                  </a:lnTo>
                  <a:lnTo>
                    <a:pt x="264336" y="1691998"/>
                  </a:lnTo>
                  <a:lnTo>
                    <a:pt x="235133" y="1748865"/>
                  </a:lnTo>
                  <a:lnTo>
                    <a:pt x="183035" y="1797366"/>
                  </a:lnTo>
                  <a:lnTo>
                    <a:pt x="152254" y="1821507"/>
                  </a:lnTo>
                  <a:lnTo>
                    <a:pt x="120371" y="1847188"/>
                  </a:lnTo>
                  <a:lnTo>
                    <a:pt x="88929" y="1875621"/>
                  </a:lnTo>
                  <a:lnTo>
                    <a:pt x="59467" y="1908016"/>
                  </a:lnTo>
                  <a:lnTo>
                    <a:pt x="33528" y="1945585"/>
                  </a:lnTo>
                  <a:lnTo>
                    <a:pt x="12651" y="1989537"/>
                  </a:lnTo>
                  <a:lnTo>
                    <a:pt x="836" y="2035659"/>
                  </a:lnTo>
                  <a:lnTo>
                    <a:pt x="0" y="2079166"/>
                  </a:lnTo>
                  <a:lnTo>
                    <a:pt x="8573" y="2120416"/>
                  </a:lnTo>
                  <a:lnTo>
                    <a:pt x="24988" y="2159767"/>
                  </a:lnTo>
                  <a:lnTo>
                    <a:pt x="47676" y="2197577"/>
                  </a:lnTo>
                  <a:lnTo>
                    <a:pt x="75069" y="2234204"/>
                  </a:lnTo>
                  <a:lnTo>
                    <a:pt x="105598" y="2270005"/>
                  </a:lnTo>
                  <a:lnTo>
                    <a:pt x="169791" y="2340560"/>
                  </a:lnTo>
                  <a:lnTo>
                    <a:pt x="200318" y="2376031"/>
                  </a:lnTo>
                  <a:lnTo>
                    <a:pt x="227708" y="2412107"/>
                  </a:lnTo>
                  <a:lnTo>
                    <a:pt x="250392" y="2449146"/>
                  </a:lnTo>
                  <a:lnTo>
                    <a:pt x="274110" y="2501126"/>
                  </a:lnTo>
                  <a:lnTo>
                    <a:pt x="286518" y="2545756"/>
                  </a:lnTo>
                  <a:lnTo>
                    <a:pt x="288663" y="2585484"/>
                  </a:lnTo>
                  <a:lnTo>
                    <a:pt x="281590" y="2622761"/>
                  </a:lnTo>
                  <a:lnTo>
                    <a:pt x="266344" y="2660038"/>
                  </a:lnTo>
                  <a:lnTo>
                    <a:pt x="243969" y="2699763"/>
                  </a:lnTo>
                  <a:lnTo>
                    <a:pt x="215512" y="2744388"/>
                  </a:lnTo>
                  <a:lnTo>
                    <a:pt x="182017" y="2796361"/>
                  </a:lnTo>
                  <a:lnTo>
                    <a:pt x="162335" y="2835894"/>
                  </a:lnTo>
                  <a:lnTo>
                    <a:pt x="150434" y="2878448"/>
                  </a:lnTo>
                  <a:lnTo>
                    <a:pt x="145723" y="2922876"/>
                  </a:lnTo>
                  <a:lnTo>
                    <a:pt x="147614" y="2968031"/>
                  </a:lnTo>
                  <a:lnTo>
                    <a:pt x="155517" y="3012767"/>
                  </a:lnTo>
                  <a:lnTo>
                    <a:pt x="168842" y="3055937"/>
                  </a:lnTo>
                  <a:lnTo>
                    <a:pt x="187000" y="3096393"/>
                  </a:lnTo>
                  <a:lnTo>
                    <a:pt x="209401" y="3132989"/>
                  </a:lnTo>
                  <a:lnTo>
                    <a:pt x="235456" y="3164578"/>
                  </a:lnTo>
                  <a:lnTo>
                    <a:pt x="264575" y="3190013"/>
                  </a:lnTo>
                  <a:lnTo>
                    <a:pt x="329646" y="3217835"/>
                  </a:lnTo>
                  <a:lnTo>
                    <a:pt x="390697" y="3224985"/>
                  </a:lnTo>
                  <a:lnTo>
                    <a:pt x="446081" y="3227544"/>
                  </a:lnTo>
                  <a:lnTo>
                    <a:pt x="496093" y="3225695"/>
                  </a:lnTo>
                  <a:lnTo>
                    <a:pt x="541026" y="3219622"/>
                  </a:lnTo>
                  <a:lnTo>
                    <a:pt x="581177" y="3209511"/>
                  </a:lnTo>
                  <a:lnTo>
                    <a:pt x="616839" y="3195544"/>
                  </a:lnTo>
                  <a:lnTo>
                    <a:pt x="675876" y="3156785"/>
                  </a:lnTo>
                  <a:lnTo>
                    <a:pt x="720494" y="3104820"/>
                  </a:lnTo>
                  <a:lnTo>
                    <a:pt x="753051" y="3041123"/>
                  </a:lnTo>
                  <a:lnTo>
                    <a:pt x="775902" y="2967170"/>
                  </a:lnTo>
                  <a:lnTo>
                    <a:pt x="784425" y="2926809"/>
                  </a:lnTo>
                  <a:lnTo>
                    <a:pt x="791406" y="2884436"/>
                  </a:lnTo>
                  <a:lnTo>
                    <a:pt x="797139" y="2840237"/>
                  </a:lnTo>
                  <a:lnTo>
                    <a:pt x="801919" y="2794395"/>
                  </a:lnTo>
                  <a:lnTo>
                    <a:pt x="806040" y="2747095"/>
                  </a:lnTo>
                  <a:lnTo>
                    <a:pt x="807314" y="2688826"/>
                  </a:lnTo>
                  <a:lnTo>
                    <a:pt x="801852" y="2635302"/>
                  </a:lnTo>
                  <a:lnTo>
                    <a:pt x="790514" y="2586115"/>
                  </a:lnTo>
                  <a:lnTo>
                    <a:pt x="774159" y="2540857"/>
                  </a:lnTo>
                  <a:lnTo>
                    <a:pt x="753646" y="2499120"/>
                  </a:lnTo>
                  <a:lnTo>
                    <a:pt x="729836" y="2460494"/>
                  </a:lnTo>
                  <a:lnTo>
                    <a:pt x="703587" y="2424573"/>
                  </a:lnTo>
                  <a:lnTo>
                    <a:pt x="675760" y="2390947"/>
                  </a:lnTo>
                  <a:lnTo>
                    <a:pt x="647212" y="2359208"/>
                  </a:lnTo>
                  <a:lnTo>
                    <a:pt x="591396" y="2299759"/>
                  </a:lnTo>
                  <a:lnTo>
                    <a:pt x="565847" y="2271233"/>
                  </a:lnTo>
                  <a:lnTo>
                    <a:pt x="523762" y="2214533"/>
                  </a:lnTo>
                  <a:lnTo>
                    <a:pt x="499424" y="2155584"/>
                  </a:lnTo>
                  <a:lnTo>
                    <a:pt x="496060" y="2124245"/>
                  </a:lnTo>
                  <a:lnTo>
                    <a:pt x="499627" y="2090475"/>
                  </a:lnTo>
                  <a:lnTo>
                    <a:pt x="525442" y="2036172"/>
                  </a:lnTo>
                  <a:lnTo>
                    <a:pt x="570117" y="1993148"/>
                  </a:lnTo>
                  <a:lnTo>
                    <a:pt x="626398" y="1953761"/>
                  </a:lnTo>
                  <a:lnTo>
                    <a:pt x="656623" y="1933043"/>
                  </a:lnTo>
                  <a:lnTo>
                    <a:pt x="716706" y="1884781"/>
                  </a:lnTo>
                  <a:lnTo>
                    <a:pt x="744750" y="1855326"/>
                  </a:lnTo>
                  <a:lnTo>
                    <a:pt x="770253" y="1821048"/>
                  </a:lnTo>
                  <a:lnTo>
                    <a:pt x="792309" y="1780992"/>
                  </a:lnTo>
                  <a:lnTo>
                    <a:pt x="810009" y="1734203"/>
                  </a:lnTo>
                  <a:lnTo>
                    <a:pt x="822448" y="1679725"/>
                  </a:lnTo>
                  <a:lnTo>
                    <a:pt x="828939" y="1615853"/>
                  </a:lnTo>
                  <a:lnTo>
                    <a:pt x="827234" y="1559086"/>
                  </a:lnTo>
                  <a:lnTo>
                    <a:pt x="818493" y="1508702"/>
                  </a:lnTo>
                  <a:lnTo>
                    <a:pt x="803874" y="1463979"/>
                  </a:lnTo>
                  <a:lnTo>
                    <a:pt x="784537" y="1424194"/>
                  </a:lnTo>
                  <a:lnTo>
                    <a:pt x="761641" y="1388627"/>
                  </a:lnTo>
                  <a:lnTo>
                    <a:pt x="736344" y="1356554"/>
                  </a:lnTo>
                  <a:lnTo>
                    <a:pt x="709806" y="1327254"/>
                  </a:lnTo>
                  <a:lnTo>
                    <a:pt x="657642" y="1274083"/>
                  </a:lnTo>
                  <a:lnTo>
                    <a:pt x="634334" y="1248768"/>
                  </a:lnTo>
                  <a:lnTo>
                    <a:pt x="599062" y="1197069"/>
                  </a:lnTo>
                  <a:lnTo>
                    <a:pt x="584211" y="1159166"/>
                  </a:lnTo>
                  <a:lnTo>
                    <a:pt x="573817" y="1089092"/>
                  </a:lnTo>
                  <a:lnTo>
                    <a:pt x="576875" y="1056090"/>
                  </a:lnTo>
                  <a:lnTo>
                    <a:pt x="596003" y="992078"/>
                  </a:lnTo>
                  <a:lnTo>
                    <a:pt x="627819" y="927951"/>
                  </a:lnTo>
                  <a:lnTo>
                    <a:pt x="646737" y="894805"/>
                  </a:lnTo>
                  <a:lnTo>
                    <a:pt x="666729" y="860383"/>
                  </a:lnTo>
                  <a:lnTo>
                    <a:pt x="687096" y="824269"/>
                  </a:lnTo>
                  <a:lnTo>
                    <a:pt x="707137" y="786047"/>
                  </a:lnTo>
                  <a:lnTo>
                    <a:pt x="726155" y="745303"/>
                  </a:lnTo>
                  <a:lnTo>
                    <a:pt x="743449" y="701620"/>
                  </a:lnTo>
                  <a:lnTo>
                    <a:pt x="758320" y="654582"/>
                  </a:lnTo>
                  <a:lnTo>
                    <a:pt x="770068" y="603774"/>
                  </a:lnTo>
                  <a:lnTo>
                    <a:pt x="777996" y="548780"/>
                  </a:lnTo>
                  <a:lnTo>
                    <a:pt x="781402" y="489185"/>
                  </a:lnTo>
                  <a:lnTo>
                    <a:pt x="780386" y="451997"/>
                  </a:lnTo>
                  <a:lnTo>
                    <a:pt x="776339" y="412280"/>
                  </a:lnTo>
                  <a:lnTo>
                    <a:pt x="769347" y="370770"/>
                  </a:lnTo>
                  <a:lnTo>
                    <a:pt x="759497" y="328201"/>
                  </a:lnTo>
                  <a:lnTo>
                    <a:pt x="746873" y="285306"/>
                  </a:lnTo>
                  <a:lnTo>
                    <a:pt x="731561" y="242820"/>
                  </a:lnTo>
                  <a:lnTo>
                    <a:pt x="713646" y="201477"/>
                  </a:lnTo>
                  <a:lnTo>
                    <a:pt x="693214" y="162012"/>
                  </a:lnTo>
                  <a:lnTo>
                    <a:pt x="670350" y="125158"/>
                  </a:lnTo>
                  <a:lnTo>
                    <a:pt x="645141" y="91650"/>
                  </a:lnTo>
                  <a:lnTo>
                    <a:pt x="617671" y="62223"/>
                  </a:lnTo>
                  <a:lnTo>
                    <a:pt x="588026" y="37610"/>
                  </a:lnTo>
                  <a:lnTo>
                    <a:pt x="522552" y="5764"/>
                  </a:lnTo>
                  <a:lnTo>
                    <a:pt x="486895" y="0"/>
                  </a:lnTo>
                  <a:close/>
                </a:path>
              </a:pathLst>
            </a:custGeom>
            <a:solidFill>
              <a:srgbClr val="4C78E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/>
            <p:cNvSpPr/>
            <p:nvPr/>
          </p:nvSpPr>
          <p:spPr>
            <a:xfrm>
              <a:off x="16895904" y="7438083"/>
              <a:ext cx="2338705" cy="749935"/>
            </a:xfrm>
            <a:custGeom>
              <a:avLst/>
              <a:gdLst/>
              <a:ahLst/>
              <a:cxnLst/>
              <a:rect l="l" t="t" r="r" b="b"/>
              <a:pathLst>
                <a:path w="2338705" h="749934">
                  <a:moveTo>
                    <a:pt x="2160656" y="0"/>
                  </a:moveTo>
                  <a:lnTo>
                    <a:pt x="0" y="0"/>
                  </a:lnTo>
                  <a:lnTo>
                    <a:pt x="0" y="749893"/>
                  </a:lnTo>
                  <a:lnTo>
                    <a:pt x="2160656" y="749893"/>
                  </a:lnTo>
                  <a:lnTo>
                    <a:pt x="2201373" y="743103"/>
                  </a:lnTo>
                  <a:lnTo>
                    <a:pt x="2238751" y="723763"/>
                  </a:lnTo>
                  <a:lnTo>
                    <a:pt x="2271724" y="693414"/>
                  </a:lnTo>
                  <a:lnTo>
                    <a:pt x="2299226" y="653598"/>
                  </a:lnTo>
                  <a:lnTo>
                    <a:pt x="2320191" y="605859"/>
                  </a:lnTo>
                  <a:lnTo>
                    <a:pt x="2333552" y="551739"/>
                  </a:lnTo>
                  <a:lnTo>
                    <a:pt x="2338242" y="492780"/>
                  </a:lnTo>
                  <a:lnTo>
                    <a:pt x="2338242" y="257112"/>
                  </a:lnTo>
                  <a:lnTo>
                    <a:pt x="2333552" y="198160"/>
                  </a:lnTo>
                  <a:lnTo>
                    <a:pt x="2320191" y="144042"/>
                  </a:lnTo>
                  <a:lnTo>
                    <a:pt x="2299226" y="96303"/>
                  </a:lnTo>
                  <a:lnTo>
                    <a:pt x="2271724" y="56485"/>
                  </a:lnTo>
                  <a:lnTo>
                    <a:pt x="2238751" y="26133"/>
                  </a:lnTo>
                  <a:lnTo>
                    <a:pt x="2201373" y="6790"/>
                  </a:lnTo>
                  <a:lnTo>
                    <a:pt x="2160656" y="0"/>
                  </a:lnTo>
                  <a:close/>
                </a:path>
              </a:pathLst>
            </a:custGeom>
            <a:solidFill>
              <a:srgbClr val="2E2B7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/>
            <p:cNvSpPr/>
            <p:nvPr/>
          </p:nvSpPr>
          <p:spPr>
            <a:xfrm>
              <a:off x="16898366" y="7524949"/>
              <a:ext cx="2185670" cy="576580"/>
            </a:xfrm>
            <a:custGeom>
              <a:avLst/>
              <a:gdLst/>
              <a:ahLst/>
              <a:cxnLst/>
              <a:rect l="l" t="t" r="r" b="b"/>
              <a:pathLst>
                <a:path w="2185669" h="576579">
                  <a:moveTo>
                    <a:pt x="2128584" y="0"/>
                  </a:moveTo>
                  <a:lnTo>
                    <a:pt x="0" y="0"/>
                  </a:lnTo>
                  <a:lnTo>
                    <a:pt x="0" y="576181"/>
                  </a:lnTo>
                  <a:lnTo>
                    <a:pt x="2128584" y="576181"/>
                  </a:lnTo>
                  <a:lnTo>
                    <a:pt x="2143579" y="567782"/>
                  </a:lnTo>
                  <a:lnTo>
                    <a:pt x="2166648" y="508148"/>
                  </a:lnTo>
                  <a:lnTo>
                    <a:pt x="2174722" y="461953"/>
                  </a:lnTo>
                  <a:lnTo>
                    <a:pt x="2180489" y="408198"/>
                  </a:lnTo>
                  <a:lnTo>
                    <a:pt x="2183950" y="349404"/>
                  </a:lnTo>
                  <a:lnTo>
                    <a:pt x="2185103" y="288090"/>
                  </a:lnTo>
                  <a:lnTo>
                    <a:pt x="2183950" y="226776"/>
                  </a:lnTo>
                  <a:lnTo>
                    <a:pt x="2180489" y="167982"/>
                  </a:lnTo>
                  <a:lnTo>
                    <a:pt x="2174722" y="114228"/>
                  </a:lnTo>
                  <a:lnTo>
                    <a:pt x="2166648" y="68033"/>
                  </a:lnTo>
                  <a:lnTo>
                    <a:pt x="2143579" y="8399"/>
                  </a:lnTo>
                  <a:lnTo>
                    <a:pt x="212858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/>
            <p:cNvSpPr/>
            <p:nvPr/>
          </p:nvSpPr>
          <p:spPr>
            <a:xfrm>
              <a:off x="16898353" y="7593425"/>
              <a:ext cx="2185035" cy="434340"/>
            </a:xfrm>
            <a:custGeom>
              <a:avLst/>
              <a:gdLst/>
              <a:ahLst/>
              <a:cxnLst/>
              <a:rect l="l" t="t" r="r" b="b"/>
              <a:pathLst>
                <a:path w="2185034" h="434340">
                  <a:moveTo>
                    <a:pt x="2172017" y="30264"/>
                  </a:moveTo>
                  <a:lnTo>
                    <a:pt x="2166734" y="0"/>
                  </a:lnTo>
                  <a:lnTo>
                    <a:pt x="0" y="0"/>
                  </a:lnTo>
                  <a:lnTo>
                    <a:pt x="0" y="30264"/>
                  </a:lnTo>
                  <a:lnTo>
                    <a:pt x="2172017" y="30264"/>
                  </a:lnTo>
                  <a:close/>
                </a:path>
                <a:path w="2185034" h="434340">
                  <a:moveTo>
                    <a:pt x="2172957" y="403606"/>
                  </a:moveTo>
                  <a:lnTo>
                    <a:pt x="0" y="403606"/>
                  </a:lnTo>
                  <a:lnTo>
                    <a:pt x="0" y="433870"/>
                  </a:lnTo>
                  <a:lnTo>
                    <a:pt x="2167674" y="433870"/>
                  </a:lnTo>
                  <a:lnTo>
                    <a:pt x="2172957" y="403606"/>
                  </a:lnTo>
                  <a:close/>
                </a:path>
                <a:path w="2185034" h="434340">
                  <a:moveTo>
                    <a:pt x="2182355" y="131178"/>
                  </a:moveTo>
                  <a:lnTo>
                    <a:pt x="2180577" y="100914"/>
                  </a:lnTo>
                  <a:lnTo>
                    <a:pt x="0" y="100914"/>
                  </a:lnTo>
                  <a:lnTo>
                    <a:pt x="0" y="131178"/>
                  </a:lnTo>
                  <a:lnTo>
                    <a:pt x="2182355" y="131178"/>
                  </a:lnTo>
                  <a:close/>
                </a:path>
                <a:path w="2185034" h="434340">
                  <a:moveTo>
                    <a:pt x="2182672" y="302691"/>
                  </a:moveTo>
                  <a:lnTo>
                    <a:pt x="0" y="302691"/>
                  </a:lnTo>
                  <a:lnTo>
                    <a:pt x="0" y="332968"/>
                  </a:lnTo>
                  <a:lnTo>
                    <a:pt x="2180894" y="332968"/>
                  </a:lnTo>
                  <a:lnTo>
                    <a:pt x="2182672" y="302691"/>
                  </a:lnTo>
                  <a:close/>
                </a:path>
                <a:path w="2185034" h="434340">
                  <a:moveTo>
                    <a:pt x="2184997" y="220091"/>
                  </a:moveTo>
                  <a:lnTo>
                    <a:pt x="2184946" y="202311"/>
                  </a:lnTo>
                  <a:lnTo>
                    <a:pt x="0" y="202311"/>
                  </a:lnTo>
                  <a:lnTo>
                    <a:pt x="0" y="220091"/>
                  </a:lnTo>
                  <a:lnTo>
                    <a:pt x="0" y="231521"/>
                  </a:lnTo>
                  <a:lnTo>
                    <a:pt x="2184997" y="231521"/>
                  </a:lnTo>
                  <a:lnTo>
                    <a:pt x="2184997" y="220091"/>
                  </a:lnTo>
                  <a:close/>
                </a:path>
              </a:pathLst>
            </a:custGeom>
            <a:solidFill>
              <a:srgbClr val="BFE0E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/>
            <p:cNvSpPr/>
            <p:nvPr/>
          </p:nvSpPr>
          <p:spPr>
            <a:xfrm>
              <a:off x="16895904" y="8937874"/>
              <a:ext cx="2338705" cy="749935"/>
            </a:xfrm>
            <a:custGeom>
              <a:avLst/>
              <a:gdLst/>
              <a:ahLst/>
              <a:cxnLst/>
              <a:rect l="l" t="t" r="r" b="b"/>
              <a:pathLst>
                <a:path w="2338705" h="749934">
                  <a:moveTo>
                    <a:pt x="2160656" y="0"/>
                  </a:moveTo>
                  <a:lnTo>
                    <a:pt x="0" y="0"/>
                  </a:lnTo>
                  <a:lnTo>
                    <a:pt x="0" y="749924"/>
                  </a:lnTo>
                  <a:lnTo>
                    <a:pt x="2160656" y="749924"/>
                  </a:lnTo>
                  <a:lnTo>
                    <a:pt x="2201373" y="743133"/>
                  </a:lnTo>
                  <a:lnTo>
                    <a:pt x="2238751" y="723789"/>
                  </a:lnTo>
                  <a:lnTo>
                    <a:pt x="2271724" y="693435"/>
                  </a:lnTo>
                  <a:lnTo>
                    <a:pt x="2299226" y="653617"/>
                  </a:lnTo>
                  <a:lnTo>
                    <a:pt x="2320191" y="605877"/>
                  </a:lnTo>
                  <a:lnTo>
                    <a:pt x="2333552" y="551761"/>
                  </a:lnTo>
                  <a:lnTo>
                    <a:pt x="2338242" y="492812"/>
                  </a:lnTo>
                  <a:lnTo>
                    <a:pt x="2338242" y="257112"/>
                  </a:lnTo>
                  <a:lnTo>
                    <a:pt x="2333552" y="198160"/>
                  </a:lnTo>
                  <a:lnTo>
                    <a:pt x="2320191" y="144042"/>
                  </a:lnTo>
                  <a:lnTo>
                    <a:pt x="2299226" y="96303"/>
                  </a:lnTo>
                  <a:lnTo>
                    <a:pt x="2271724" y="56485"/>
                  </a:lnTo>
                  <a:lnTo>
                    <a:pt x="2238751" y="26133"/>
                  </a:lnTo>
                  <a:lnTo>
                    <a:pt x="2201373" y="6790"/>
                  </a:lnTo>
                  <a:lnTo>
                    <a:pt x="2160656" y="0"/>
                  </a:lnTo>
                  <a:close/>
                </a:path>
              </a:pathLst>
            </a:custGeom>
            <a:solidFill>
              <a:srgbClr val="0F24B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/>
            <p:cNvSpPr/>
            <p:nvPr/>
          </p:nvSpPr>
          <p:spPr>
            <a:xfrm>
              <a:off x="16898366" y="9024745"/>
              <a:ext cx="2185670" cy="576580"/>
            </a:xfrm>
            <a:custGeom>
              <a:avLst/>
              <a:gdLst/>
              <a:ahLst/>
              <a:cxnLst/>
              <a:rect l="l" t="t" r="r" b="b"/>
              <a:pathLst>
                <a:path w="2185669" h="576579">
                  <a:moveTo>
                    <a:pt x="2128584" y="0"/>
                  </a:moveTo>
                  <a:lnTo>
                    <a:pt x="0" y="0"/>
                  </a:lnTo>
                  <a:lnTo>
                    <a:pt x="0" y="576181"/>
                  </a:lnTo>
                  <a:lnTo>
                    <a:pt x="2128584" y="576181"/>
                  </a:lnTo>
                  <a:lnTo>
                    <a:pt x="2143579" y="567782"/>
                  </a:lnTo>
                  <a:lnTo>
                    <a:pt x="2166648" y="508148"/>
                  </a:lnTo>
                  <a:lnTo>
                    <a:pt x="2174722" y="461953"/>
                  </a:lnTo>
                  <a:lnTo>
                    <a:pt x="2180489" y="408198"/>
                  </a:lnTo>
                  <a:lnTo>
                    <a:pt x="2183950" y="349404"/>
                  </a:lnTo>
                  <a:lnTo>
                    <a:pt x="2185103" y="288090"/>
                  </a:lnTo>
                  <a:lnTo>
                    <a:pt x="2183950" y="226776"/>
                  </a:lnTo>
                  <a:lnTo>
                    <a:pt x="2180489" y="167982"/>
                  </a:lnTo>
                  <a:lnTo>
                    <a:pt x="2174722" y="114228"/>
                  </a:lnTo>
                  <a:lnTo>
                    <a:pt x="2166648" y="68033"/>
                  </a:lnTo>
                  <a:lnTo>
                    <a:pt x="2143579" y="8399"/>
                  </a:lnTo>
                  <a:lnTo>
                    <a:pt x="212858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/>
            <p:cNvSpPr/>
            <p:nvPr/>
          </p:nvSpPr>
          <p:spPr>
            <a:xfrm>
              <a:off x="16898353" y="9093231"/>
              <a:ext cx="2185035" cy="434340"/>
            </a:xfrm>
            <a:custGeom>
              <a:avLst/>
              <a:gdLst/>
              <a:ahLst/>
              <a:cxnLst/>
              <a:rect l="l" t="t" r="r" b="b"/>
              <a:pathLst>
                <a:path w="2185034" h="434340">
                  <a:moveTo>
                    <a:pt x="2172030" y="30276"/>
                  </a:moveTo>
                  <a:lnTo>
                    <a:pt x="2166734" y="0"/>
                  </a:lnTo>
                  <a:lnTo>
                    <a:pt x="0" y="0"/>
                  </a:lnTo>
                  <a:lnTo>
                    <a:pt x="0" y="30276"/>
                  </a:lnTo>
                  <a:lnTo>
                    <a:pt x="2172030" y="30276"/>
                  </a:lnTo>
                  <a:close/>
                </a:path>
                <a:path w="2185034" h="434340">
                  <a:moveTo>
                    <a:pt x="2172957" y="403606"/>
                  </a:moveTo>
                  <a:lnTo>
                    <a:pt x="0" y="403606"/>
                  </a:lnTo>
                  <a:lnTo>
                    <a:pt x="0" y="433882"/>
                  </a:lnTo>
                  <a:lnTo>
                    <a:pt x="2167661" y="433882"/>
                  </a:lnTo>
                  <a:lnTo>
                    <a:pt x="2172957" y="403606"/>
                  </a:lnTo>
                  <a:close/>
                </a:path>
                <a:path w="2185034" h="434340">
                  <a:moveTo>
                    <a:pt x="2182355" y="131178"/>
                  </a:moveTo>
                  <a:lnTo>
                    <a:pt x="2180577" y="100888"/>
                  </a:lnTo>
                  <a:lnTo>
                    <a:pt x="0" y="100888"/>
                  </a:lnTo>
                  <a:lnTo>
                    <a:pt x="0" y="131178"/>
                  </a:lnTo>
                  <a:lnTo>
                    <a:pt x="2182355" y="131178"/>
                  </a:lnTo>
                  <a:close/>
                </a:path>
                <a:path w="2185034" h="434340">
                  <a:moveTo>
                    <a:pt x="2182672" y="302704"/>
                  </a:moveTo>
                  <a:lnTo>
                    <a:pt x="0" y="302704"/>
                  </a:lnTo>
                  <a:lnTo>
                    <a:pt x="0" y="332955"/>
                  </a:lnTo>
                  <a:lnTo>
                    <a:pt x="2180894" y="332955"/>
                  </a:lnTo>
                  <a:lnTo>
                    <a:pt x="2182672" y="302704"/>
                  </a:lnTo>
                  <a:close/>
                </a:path>
                <a:path w="2185034" h="434340">
                  <a:moveTo>
                    <a:pt x="2184997" y="220154"/>
                  </a:moveTo>
                  <a:lnTo>
                    <a:pt x="2184958" y="202374"/>
                  </a:lnTo>
                  <a:lnTo>
                    <a:pt x="0" y="202374"/>
                  </a:lnTo>
                  <a:lnTo>
                    <a:pt x="0" y="220154"/>
                  </a:lnTo>
                  <a:lnTo>
                    <a:pt x="0" y="231584"/>
                  </a:lnTo>
                  <a:lnTo>
                    <a:pt x="2184997" y="231584"/>
                  </a:lnTo>
                  <a:lnTo>
                    <a:pt x="2184997" y="220154"/>
                  </a:lnTo>
                  <a:close/>
                </a:path>
              </a:pathLst>
            </a:custGeom>
            <a:solidFill>
              <a:srgbClr val="BFE0E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/>
            <p:cNvSpPr/>
            <p:nvPr/>
          </p:nvSpPr>
          <p:spPr>
            <a:xfrm>
              <a:off x="17043705" y="8187981"/>
              <a:ext cx="2338705" cy="749935"/>
            </a:xfrm>
            <a:custGeom>
              <a:avLst/>
              <a:gdLst/>
              <a:ahLst/>
              <a:cxnLst/>
              <a:rect l="l" t="t" r="r" b="b"/>
              <a:pathLst>
                <a:path w="2338705" h="749934">
                  <a:moveTo>
                    <a:pt x="2338221" y="0"/>
                  </a:moveTo>
                  <a:lnTo>
                    <a:pt x="177565" y="0"/>
                  </a:lnTo>
                  <a:lnTo>
                    <a:pt x="136853" y="6790"/>
                  </a:lnTo>
                  <a:lnTo>
                    <a:pt x="99479" y="26133"/>
                  </a:lnTo>
                  <a:lnTo>
                    <a:pt x="66510" y="56485"/>
                  </a:lnTo>
                  <a:lnTo>
                    <a:pt x="39011" y="96303"/>
                  </a:lnTo>
                  <a:lnTo>
                    <a:pt x="18049" y="144042"/>
                  </a:lnTo>
                  <a:lnTo>
                    <a:pt x="4689" y="198160"/>
                  </a:lnTo>
                  <a:lnTo>
                    <a:pt x="0" y="257112"/>
                  </a:lnTo>
                  <a:lnTo>
                    <a:pt x="0" y="492801"/>
                  </a:lnTo>
                  <a:lnTo>
                    <a:pt x="4689" y="551752"/>
                  </a:lnTo>
                  <a:lnTo>
                    <a:pt x="18049" y="605867"/>
                  </a:lnTo>
                  <a:lnTo>
                    <a:pt x="39011" y="653602"/>
                  </a:lnTo>
                  <a:lnTo>
                    <a:pt x="66510" y="693415"/>
                  </a:lnTo>
                  <a:lnTo>
                    <a:pt x="99479" y="723763"/>
                  </a:lnTo>
                  <a:lnTo>
                    <a:pt x="136853" y="743103"/>
                  </a:lnTo>
                  <a:lnTo>
                    <a:pt x="177565" y="749893"/>
                  </a:lnTo>
                  <a:lnTo>
                    <a:pt x="2338221" y="749893"/>
                  </a:lnTo>
                  <a:lnTo>
                    <a:pt x="2338221" y="0"/>
                  </a:lnTo>
                  <a:close/>
                </a:path>
              </a:pathLst>
            </a:custGeom>
            <a:solidFill>
              <a:srgbClr val="4C78E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/>
            <p:cNvSpPr/>
            <p:nvPr/>
          </p:nvSpPr>
          <p:spPr>
            <a:xfrm>
              <a:off x="17194361" y="8274845"/>
              <a:ext cx="2185670" cy="576580"/>
            </a:xfrm>
            <a:custGeom>
              <a:avLst/>
              <a:gdLst/>
              <a:ahLst/>
              <a:cxnLst/>
              <a:rect l="l" t="t" r="r" b="b"/>
              <a:pathLst>
                <a:path w="2185669" h="576579">
                  <a:moveTo>
                    <a:pt x="2185124" y="0"/>
                  </a:moveTo>
                  <a:lnTo>
                    <a:pt x="56519" y="0"/>
                  </a:lnTo>
                  <a:lnTo>
                    <a:pt x="41524" y="8399"/>
                  </a:lnTo>
                  <a:lnTo>
                    <a:pt x="18455" y="68033"/>
                  </a:lnTo>
                  <a:lnTo>
                    <a:pt x="10381" y="114228"/>
                  </a:lnTo>
                  <a:lnTo>
                    <a:pt x="4613" y="167982"/>
                  </a:lnTo>
                  <a:lnTo>
                    <a:pt x="1153" y="226776"/>
                  </a:lnTo>
                  <a:lnTo>
                    <a:pt x="0" y="288090"/>
                  </a:lnTo>
                  <a:lnTo>
                    <a:pt x="1153" y="349404"/>
                  </a:lnTo>
                  <a:lnTo>
                    <a:pt x="4613" y="408198"/>
                  </a:lnTo>
                  <a:lnTo>
                    <a:pt x="10381" y="461953"/>
                  </a:lnTo>
                  <a:lnTo>
                    <a:pt x="18455" y="508148"/>
                  </a:lnTo>
                  <a:lnTo>
                    <a:pt x="41524" y="567782"/>
                  </a:lnTo>
                  <a:lnTo>
                    <a:pt x="56519" y="576181"/>
                  </a:lnTo>
                  <a:lnTo>
                    <a:pt x="2185124" y="576181"/>
                  </a:lnTo>
                  <a:lnTo>
                    <a:pt x="21851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/>
            <p:cNvSpPr/>
            <p:nvPr/>
          </p:nvSpPr>
          <p:spPr>
            <a:xfrm>
              <a:off x="17194479" y="8348668"/>
              <a:ext cx="2177415" cy="434340"/>
            </a:xfrm>
            <a:custGeom>
              <a:avLst/>
              <a:gdLst/>
              <a:ahLst/>
              <a:cxnLst/>
              <a:rect l="l" t="t" r="r" b="b"/>
              <a:pathLst>
                <a:path w="2177415" h="434340">
                  <a:moveTo>
                    <a:pt x="2176983" y="403606"/>
                  </a:moveTo>
                  <a:lnTo>
                    <a:pt x="12954" y="403606"/>
                  </a:lnTo>
                  <a:lnTo>
                    <a:pt x="18249" y="433882"/>
                  </a:lnTo>
                  <a:lnTo>
                    <a:pt x="2176983" y="433882"/>
                  </a:lnTo>
                  <a:lnTo>
                    <a:pt x="2176983" y="403606"/>
                  </a:lnTo>
                  <a:close/>
                </a:path>
                <a:path w="2177415" h="434340">
                  <a:moveTo>
                    <a:pt x="2176983" y="302704"/>
                  </a:moveTo>
                  <a:lnTo>
                    <a:pt x="2628" y="302704"/>
                  </a:lnTo>
                  <a:lnTo>
                    <a:pt x="4406" y="332994"/>
                  </a:lnTo>
                  <a:lnTo>
                    <a:pt x="2176983" y="332994"/>
                  </a:lnTo>
                  <a:lnTo>
                    <a:pt x="2176983" y="302704"/>
                  </a:lnTo>
                  <a:close/>
                </a:path>
                <a:path w="2177415" h="434340">
                  <a:moveTo>
                    <a:pt x="2176983" y="201447"/>
                  </a:moveTo>
                  <a:lnTo>
                    <a:pt x="0" y="201447"/>
                  </a:lnTo>
                  <a:lnTo>
                    <a:pt x="0" y="214147"/>
                  </a:lnTo>
                  <a:lnTo>
                    <a:pt x="38" y="231927"/>
                  </a:lnTo>
                  <a:lnTo>
                    <a:pt x="2176983" y="231927"/>
                  </a:lnTo>
                  <a:lnTo>
                    <a:pt x="2176983" y="214147"/>
                  </a:lnTo>
                  <a:lnTo>
                    <a:pt x="2176983" y="201447"/>
                  </a:lnTo>
                  <a:close/>
                </a:path>
                <a:path w="2177415" h="434340">
                  <a:moveTo>
                    <a:pt x="2176983" y="100926"/>
                  </a:moveTo>
                  <a:lnTo>
                    <a:pt x="4089" y="100926"/>
                  </a:lnTo>
                  <a:lnTo>
                    <a:pt x="2311" y="131178"/>
                  </a:lnTo>
                  <a:lnTo>
                    <a:pt x="2176983" y="131178"/>
                  </a:lnTo>
                  <a:lnTo>
                    <a:pt x="2176983" y="100926"/>
                  </a:lnTo>
                  <a:close/>
                </a:path>
                <a:path w="2177415" h="434340">
                  <a:moveTo>
                    <a:pt x="2176983" y="0"/>
                  </a:moveTo>
                  <a:lnTo>
                    <a:pt x="17322" y="0"/>
                  </a:lnTo>
                  <a:lnTo>
                    <a:pt x="12026" y="30289"/>
                  </a:lnTo>
                  <a:lnTo>
                    <a:pt x="2176983" y="30289"/>
                  </a:lnTo>
                  <a:lnTo>
                    <a:pt x="2176983" y="0"/>
                  </a:lnTo>
                  <a:close/>
                </a:path>
              </a:pathLst>
            </a:custGeom>
            <a:solidFill>
              <a:srgbClr val="BFE0E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/>
            <p:cNvSpPr/>
            <p:nvPr/>
          </p:nvSpPr>
          <p:spPr>
            <a:xfrm>
              <a:off x="16197415" y="8097640"/>
              <a:ext cx="757555" cy="200025"/>
            </a:xfrm>
            <a:custGeom>
              <a:avLst/>
              <a:gdLst/>
              <a:ahLst/>
              <a:cxnLst/>
              <a:rect l="l" t="t" r="r" b="b"/>
              <a:pathLst>
                <a:path w="757555" h="200025">
                  <a:moveTo>
                    <a:pt x="268160" y="21767"/>
                  </a:moveTo>
                  <a:lnTo>
                    <a:pt x="149809" y="0"/>
                  </a:lnTo>
                  <a:lnTo>
                    <a:pt x="11938" y="23761"/>
                  </a:lnTo>
                  <a:lnTo>
                    <a:pt x="3187" y="32486"/>
                  </a:lnTo>
                  <a:lnTo>
                    <a:pt x="0" y="46901"/>
                  </a:lnTo>
                  <a:lnTo>
                    <a:pt x="2654" y="60896"/>
                  </a:lnTo>
                  <a:lnTo>
                    <a:pt x="11404" y="68364"/>
                  </a:lnTo>
                  <a:lnTo>
                    <a:pt x="251460" y="112560"/>
                  </a:lnTo>
                  <a:lnTo>
                    <a:pt x="268160" y="21767"/>
                  </a:lnTo>
                  <a:close/>
                </a:path>
                <a:path w="757555" h="200025">
                  <a:moveTo>
                    <a:pt x="757453" y="171627"/>
                  </a:moveTo>
                  <a:lnTo>
                    <a:pt x="746937" y="79895"/>
                  </a:lnTo>
                  <a:lnTo>
                    <a:pt x="627380" y="93637"/>
                  </a:lnTo>
                  <a:lnTo>
                    <a:pt x="502462" y="156616"/>
                  </a:lnTo>
                  <a:lnTo>
                    <a:pt x="496620" y="167513"/>
                  </a:lnTo>
                  <a:lnTo>
                    <a:pt x="497789" y="182232"/>
                  </a:lnTo>
                  <a:lnTo>
                    <a:pt x="504418" y="194856"/>
                  </a:lnTo>
                  <a:lnTo>
                    <a:pt x="514972" y="199453"/>
                  </a:lnTo>
                  <a:lnTo>
                    <a:pt x="757453" y="171627"/>
                  </a:lnTo>
                  <a:close/>
                </a:path>
              </a:pathLst>
            </a:custGeom>
            <a:solidFill>
              <a:srgbClr val="DB616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/>
            <p:cNvSpPr/>
            <p:nvPr/>
          </p:nvSpPr>
          <p:spPr>
            <a:xfrm>
              <a:off x="16366562" y="7027553"/>
              <a:ext cx="1223645" cy="977265"/>
            </a:xfrm>
            <a:custGeom>
              <a:avLst/>
              <a:gdLst/>
              <a:ahLst/>
              <a:cxnLst/>
              <a:rect l="l" t="t" r="r" b="b"/>
              <a:pathLst>
                <a:path w="1223644" h="977265">
                  <a:moveTo>
                    <a:pt x="1206706" y="0"/>
                  </a:moveTo>
                  <a:lnTo>
                    <a:pt x="870067" y="69798"/>
                  </a:lnTo>
                  <a:lnTo>
                    <a:pt x="357161" y="270965"/>
                  </a:lnTo>
                  <a:lnTo>
                    <a:pt x="0" y="882632"/>
                  </a:lnTo>
                  <a:lnTo>
                    <a:pt x="611447" y="977069"/>
                  </a:lnTo>
                  <a:lnTo>
                    <a:pt x="603227" y="566548"/>
                  </a:lnTo>
                  <a:lnTo>
                    <a:pt x="868263" y="564025"/>
                  </a:lnTo>
                  <a:lnTo>
                    <a:pt x="1016906" y="540946"/>
                  </a:lnTo>
                  <a:lnTo>
                    <a:pt x="1103422" y="477298"/>
                  </a:lnTo>
                  <a:lnTo>
                    <a:pt x="1182079" y="353067"/>
                  </a:lnTo>
                  <a:lnTo>
                    <a:pt x="1218836" y="240739"/>
                  </a:lnTo>
                  <a:lnTo>
                    <a:pt x="1223645" y="125723"/>
                  </a:lnTo>
                  <a:lnTo>
                    <a:pt x="1213828" y="36113"/>
                  </a:lnTo>
                  <a:lnTo>
                    <a:pt x="1206706" y="0"/>
                  </a:lnTo>
                  <a:close/>
                </a:path>
              </a:pathLst>
            </a:custGeom>
            <a:solidFill>
              <a:srgbClr val="4C78E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/>
            <p:cNvSpPr/>
            <p:nvPr/>
          </p:nvSpPr>
          <p:spPr>
            <a:xfrm>
              <a:off x="16612881" y="7117878"/>
              <a:ext cx="1119505" cy="907415"/>
            </a:xfrm>
            <a:custGeom>
              <a:avLst/>
              <a:gdLst/>
              <a:ahLst/>
              <a:cxnLst/>
              <a:rect l="l" t="t" r="r" b="b"/>
              <a:pathLst>
                <a:path w="1119505" h="907415">
                  <a:moveTo>
                    <a:pt x="759484" y="0"/>
                  </a:moveTo>
                  <a:lnTo>
                    <a:pt x="226254" y="222998"/>
                  </a:lnTo>
                  <a:lnTo>
                    <a:pt x="0" y="825168"/>
                  </a:lnTo>
                  <a:lnTo>
                    <a:pt x="500843" y="907270"/>
                  </a:lnTo>
                  <a:lnTo>
                    <a:pt x="492623" y="496749"/>
                  </a:lnTo>
                  <a:lnTo>
                    <a:pt x="757653" y="494226"/>
                  </a:lnTo>
                  <a:lnTo>
                    <a:pt x="906294" y="471147"/>
                  </a:lnTo>
                  <a:lnTo>
                    <a:pt x="992812" y="407500"/>
                  </a:lnTo>
                  <a:lnTo>
                    <a:pt x="1071475" y="283268"/>
                  </a:lnTo>
                  <a:lnTo>
                    <a:pt x="1110158" y="187941"/>
                  </a:lnTo>
                  <a:lnTo>
                    <a:pt x="1119204" y="110326"/>
                  </a:lnTo>
                  <a:lnTo>
                    <a:pt x="1113623" y="58116"/>
                  </a:lnTo>
                  <a:lnTo>
                    <a:pt x="1108426" y="39004"/>
                  </a:lnTo>
                  <a:lnTo>
                    <a:pt x="759484" y="0"/>
                  </a:lnTo>
                  <a:close/>
                </a:path>
              </a:pathLst>
            </a:custGeom>
            <a:solidFill>
              <a:srgbClr val="0F24B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/>
            <p:cNvSpPr/>
            <p:nvPr/>
          </p:nvSpPr>
          <p:spPr>
            <a:xfrm>
              <a:off x="17457767" y="5763721"/>
              <a:ext cx="283210" cy="353695"/>
            </a:xfrm>
            <a:custGeom>
              <a:avLst/>
              <a:gdLst/>
              <a:ahLst/>
              <a:cxnLst/>
              <a:rect l="l" t="t" r="r" b="b"/>
              <a:pathLst>
                <a:path w="283209" h="353695">
                  <a:moveTo>
                    <a:pt x="105914" y="0"/>
                  </a:moveTo>
                  <a:lnTo>
                    <a:pt x="0" y="14945"/>
                  </a:lnTo>
                  <a:lnTo>
                    <a:pt x="121640" y="351375"/>
                  </a:lnTo>
                  <a:lnTo>
                    <a:pt x="221218" y="353626"/>
                  </a:lnTo>
                  <a:lnTo>
                    <a:pt x="242414" y="350201"/>
                  </a:lnTo>
                  <a:lnTo>
                    <a:pt x="260465" y="339810"/>
                  </a:lnTo>
                  <a:lnTo>
                    <a:pt x="273738" y="323788"/>
                  </a:lnTo>
                  <a:lnTo>
                    <a:pt x="280598" y="303470"/>
                  </a:lnTo>
                  <a:lnTo>
                    <a:pt x="283070" y="277773"/>
                  </a:lnTo>
                  <a:lnTo>
                    <a:pt x="282496" y="246915"/>
                  </a:lnTo>
                  <a:lnTo>
                    <a:pt x="262923" y="171558"/>
                  </a:lnTo>
                  <a:lnTo>
                    <a:pt x="212727" y="63624"/>
                  </a:lnTo>
                  <a:lnTo>
                    <a:pt x="168607" y="11331"/>
                  </a:lnTo>
                  <a:lnTo>
                    <a:pt x="105914" y="0"/>
                  </a:lnTo>
                  <a:close/>
                </a:path>
              </a:pathLst>
            </a:custGeom>
            <a:solidFill>
              <a:srgbClr val="2E2B7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/>
            <p:cNvSpPr/>
            <p:nvPr/>
          </p:nvSpPr>
          <p:spPr>
            <a:xfrm>
              <a:off x="16889971" y="6239897"/>
              <a:ext cx="929640" cy="984885"/>
            </a:xfrm>
            <a:custGeom>
              <a:avLst/>
              <a:gdLst/>
              <a:ahLst/>
              <a:cxnLst/>
              <a:rect l="l" t="t" r="r" b="b"/>
              <a:pathLst>
                <a:path w="929640" h="984884">
                  <a:moveTo>
                    <a:pt x="929398" y="133769"/>
                  </a:moveTo>
                  <a:lnTo>
                    <a:pt x="923290" y="87579"/>
                  </a:lnTo>
                  <a:lnTo>
                    <a:pt x="895972" y="48704"/>
                  </a:lnTo>
                  <a:lnTo>
                    <a:pt x="852220" y="21577"/>
                  </a:lnTo>
                  <a:lnTo>
                    <a:pt x="796848" y="10655"/>
                  </a:lnTo>
                  <a:lnTo>
                    <a:pt x="321881" y="0"/>
                  </a:lnTo>
                  <a:lnTo>
                    <a:pt x="266077" y="8432"/>
                  </a:lnTo>
                  <a:lnTo>
                    <a:pt x="221170" y="33578"/>
                  </a:lnTo>
                  <a:lnTo>
                    <a:pt x="208267" y="50292"/>
                  </a:lnTo>
                  <a:lnTo>
                    <a:pt x="207327" y="50774"/>
                  </a:lnTo>
                  <a:lnTo>
                    <a:pt x="206133" y="53047"/>
                  </a:lnTo>
                  <a:lnTo>
                    <a:pt x="192125" y="71196"/>
                  </a:lnTo>
                  <a:lnTo>
                    <a:pt x="189776" y="84378"/>
                  </a:lnTo>
                  <a:lnTo>
                    <a:pt x="175323" y="131762"/>
                  </a:lnTo>
                  <a:lnTo>
                    <a:pt x="164084" y="188569"/>
                  </a:lnTo>
                  <a:lnTo>
                    <a:pt x="155460" y="251866"/>
                  </a:lnTo>
                  <a:lnTo>
                    <a:pt x="149034" y="318338"/>
                  </a:lnTo>
                  <a:lnTo>
                    <a:pt x="144399" y="384670"/>
                  </a:lnTo>
                  <a:lnTo>
                    <a:pt x="141122" y="447586"/>
                  </a:lnTo>
                  <a:lnTo>
                    <a:pt x="137033" y="549884"/>
                  </a:lnTo>
                  <a:lnTo>
                    <a:pt x="135369" y="582676"/>
                  </a:lnTo>
                  <a:lnTo>
                    <a:pt x="133413" y="598805"/>
                  </a:lnTo>
                  <a:lnTo>
                    <a:pt x="109118" y="668223"/>
                  </a:lnTo>
                  <a:lnTo>
                    <a:pt x="0" y="976490"/>
                  </a:lnTo>
                  <a:lnTo>
                    <a:pt x="125234" y="984719"/>
                  </a:lnTo>
                  <a:lnTo>
                    <a:pt x="206108" y="794143"/>
                  </a:lnTo>
                  <a:lnTo>
                    <a:pt x="248894" y="691705"/>
                  </a:lnTo>
                  <a:lnTo>
                    <a:pt x="267804" y="642378"/>
                  </a:lnTo>
                  <a:lnTo>
                    <a:pt x="281876" y="587349"/>
                  </a:lnTo>
                  <a:lnTo>
                    <a:pt x="288353" y="546036"/>
                  </a:lnTo>
                  <a:lnTo>
                    <a:pt x="295617" y="493788"/>
                  </a:lnTo>
                  <a:lnTo>
                    <a:pt x="329577" y="608317"/>
                  </a:lnTo>
                  <a:lnTo>
                    <a:pt x="231952" y="904659"/>
                  </a:lnTo>
                  <a:lnTo>
                    <a:pt x="837171" y="924433"/>
                  </a:lnTo>
                  <a:lnTo>
                    <a:pt x="749198" y="617740"/>
                  </a:lnTo>
                  <a:lnTo>
                    <a:pt x="929398" y="133769"/>
                  </a:lnTo>
                  <a:close/>
                </a:path>
              </a:pathLst>
            </a:custGeom>
            <a:solidFill>
              <a:srgbClr val="DE635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/>
            <p:cNvSpPr/>
            <p:nvPr/>
          </p:nvSpPr>
          <p:spPr>
            <a:xfrm>
              <a:off x="17349992" y="6098067"/>
              <a:ext cx="204266" cy="231019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/>
            <p:cNvSpPr/>
            <p:nvPr/>
          </p:nvSpPr>
          <p:spPr>
            <a:xfrm>
              <a:off x="17279196" y="5775142"/>
              <a:ext cx="369570" cy="401320"/>
            </a:xfrm>
            <a:custGeom>
              <a:avLst/>
              <a:gdLst/>
              <a:ahLst/>
              <a:cxnLst/>
              <a:rect l="l" t="t" r="r" b="b"/>
              <a:pathLst>
                <a:path w="369569" h="401320">
                  <a:moveTo>
                    <a:pt x="168763" y="0"/>
                  </a:moveTo>
                  <a:lnTo>
                    <a:pt x="124453" y="6702"/>
                  </a:lnTo>
                  <a:lnTo>
                    <a:pt x="88596" y="23974"/>
                  </a:lnTo>
                  <a:lnTo>
                    <a:pt x="58689" y="52928"/>
                  </a:lnTo>
                  <a:lnTo>
                    <a:pt x="34803" y="90847"/>
                  </a:lnTo>
                  <a:lnTo>
                    <a:pt x="17011" y="135016"/>
                  </a:lnTo>
                  <a:lnTo>
                    <a:pt x="5385" y="182721"/>
                  </a:lnTo>
                  <a:lnTo>
                    <a:pt x="0" y="231246"/>
                  </a:lnTo>
                  <a:lnTo>
                    <a:pt x="926" y="277876"/>
                  </a:lnTo>
                  <a:lnTo>
                    <a:pt x="8236" y="319897"/>
                  </a:lnTo>
                  <a:lnTo>
                    <a:pt x="26944" y="362345"/>
                  </a:lnTo>
                  <a:lnTo>
                    <a:pt x="88912" y="400034"/>
                  </a:lnTo>
                  <a:lnTo>
                    <a:pt x="129892" y="401002"/>
                  </a:lnTo>
                  <a:lnTo>
                    <a:pt x="176016" y="393868"/>
                  </a:lnTo>
                  <a:lnTo>
                    <a:pt x="226146" y="381497"/>
                  </a:lnTo>
                  <a:lnTo>
                    <a:pt x="267771" y="364893"/>
                  </a:lnTo>
                  <a:lnTo>
                    <a:pt x="303390" y="340096"/>
                  </a:lnTo>
                  <a:lnTo>
                    <a:pt x="332183" y="308536"/>
                  </a:lnTo>
                  <a:lnTo>
                    <a:pt x="353331" y="271643"/>
                  </a:lnTo>
                  <a:lnTo>
                    <a:pt x="366014" y="230847"/>
                  </a:lnTo>
                  <a:lnTo>
                    <a:pt x="369413" y="187577"/>
                  </a:lnTo>
                  <a:lnTo>
                    <a:pt x="362707" y="143263"/>
                  </a:lnTo>
                  <a:lnTo>
                    <a:pt x="346091" y="101639"/>
                  </a:lnTo>
                  <a:lnTo>
                    <a:pt x="321287" y="66021"/>
                  </a:lnTo>
                  <a:lnTo>
                    <a:pt x="289722" y="37229"/>
                  </a:lnTo>
                  <a:lnTo>
                    <a:pt x="252827" y="16082"/>
                  </a:lnTo>
                  <a:lnTo>
                    <a:pt x="212030" y="3399"/>
                  </a:lnTo>
                  <a:lnTo>
                    <a:pt x="168763" y="0"/>
                  </a:lnTo>
                  <a:close/>
                </a:path>
              </a:pathLst>
            </a:custGeom>
            <a:solidFill>
              <a:srgbClr val="E5A69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/>
            <p:cNvSpPr/>
            <p:nvPr/>
          </p:nvSpPr>
          <p:spPr>
            <a:xfrm>
              <a:off x="17309590" y="5775028"/>
              <a:ext cx="339090" cy="338455"/>
            </a:xfrm>
            <a:custGeom>
              <a:avLst/>
              <a:gdLst/>
              <a:ahLst/>
              <a:cxnLst/>
              <a:rect l="l" t="t" r="r" b="b"/>
              <a:pathLst>
                <a:path w="339090" h="338454">
                  <a:moveTo>
                    <a:pt x="336577" y="171562"/>
                  </a:moveTo>
                  <a:lnTo>
                    <a:pt x="233821" y="171562"/>
                  </a:lnTo>
                  <a:lnTo>
                    <a:pt x="254649" y="176979"/>
                  </a:lnTo>
                  <a:lnTo>
                    <a:pt x="274982" y="194362"/>
                  </a:lnTo>
                  <a:lnTo>
                    <a:pt x="284560" y="219003"/>
                  </a:lnTo>
                  <a:lnTo>
                    <a:pt x="278678" y="240861"/>
                  </a:lnTo>
                  <a:lnTo>
                    <a:pt x="262266" y="257602"/>
                  </a:lnTo>
                  <a:lnTo>
                    <a:pt x="240250" y="266894"/>
                  </a:lnTo>
                  <a:lnTo>
                    <a:pt x="226581" y="283033"/>
                  </a:lnTo>
                  <a:lnTo>
                    <a:pt x="232156" y="311352"/>
                  </a:lnTo>
                  <a:lnTo>
                    <a:pt x="257325" y="336119"/>
                  </a:lnTo>
                  <a:lnTo>
                    <a:pt x="274790" y="338243"/>
                  </a:lnTo>
                  <a:lnTo>
                    <a:pt x="301788" y="308650"/>
                  </a:lnTo>
                  <a:lnTo>
                    <a:pt x="322936" y="271757"/>
                  </a:lnTo>
                  <a:lnTo>
                    <a:pt x="335619" y="230961"/>
                  </a:lnTo>
                  <a:lnTo>
                    <a:pt x="339018" y="187691"/>
                  </a:lnTo>
                  <a:lnTo>
                    <a:pt x="336577" y="171562"/>
                  </a:lnTo>
                  <a:close/>
                </a:path>
                <a:path w="339090" h="338454">
                  <a:moveTo>
                    <a:pt x="145009" y="0"/>
                  </a:moveTo>
                  <a:lnTo>
                    <a:pt x="106826" y="3803"/>
                  </a:lnTo>
                  <a:lnTo>
                    <a:pt x="58194" y="24089"/>
                  </a:lnTo>
                  <a:lnTo>
                    <a:pt x="28290" y="53042"/>
                  </a:lnTo>
                  <a:lnTo>
                    <a:pt x="4405" y="90961"/>
                  </a:lnTo>
                  <a:lnTo>
                    <a:pt x="0" y="101899"/>
                  </a:lnTo>
                  <a:lnTo>
                    <a:pt x="196576" y="105108"/>
                  </a:lnTo>
                  <a:lnTo>
                    <a:pt x="195834" y="144744"/>
                  </a:lnTo>
                  <a:lnTo>
                    <a:pt x="196413" y="165117"/>
                  </a:lnTo>
                  <a:lnTo>
                    <a:pt x="199054" y="172674"/>
                  </a:lnTo>
                  <a:lnTo>
                    <a:pt x="204503" y="173860"/>
                  </a:lnTo>
                  <a:lnTo>
                    <a:pt x="215954" y="172419"/>
                  </a:lnTo>
                  <a:lnTo>
                    <a:pt x="233821" y="171562"/>
                  </a:lnTo>
                  <a:lnTo>
                    <a:pt x="336577" y="171562"/>
                  </a:lnTo>
                  <a:lnTo>
                    <a:pt x="332312" y="143377"/>
                  </a:lnTo>
                  <a:lnTo>
                    <a:pt x="312027" y="95258"/>
                  </a:lnTo>
                  <a:lnTo>
                    <a:pt x="280866" y="55549"/>
                  </a:lnTo>
                  <a:lnTo>
                    <a:pt x="241117" y="25563"/>
                  </a:lnTo>
                  <a:lnTo>
                    <a:pt x="195069" y="6609"/>
                  </a:lnTo>
                  <a:lnTo>
                    <a:pt x="145009" y="0"/>
                  </a:lnTo>
                  <a:close/>
                </a:path>
              </a:pathLst>
            </a:custGeom>
            <a:solidFill>
              <a:srgbClr val="2E2B7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/>
            <p:cNvSpPr/>
            <p:nvPr/>
          </p:nvSpPr>
          <p:spPr>
            <a:xfrm>
              <a:off x="16889974" y="7216394"/>
              <a:ext cx="127154" cy="109975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/>
            <p:cNvSpPr/>
            <p:nvPr/>
          </p:nvSpPr>
          <p:spPr>
            <a:xfrm>
              <a:off x="17290619" y="7230083"/>
              <a:ext cx="148111" cy="133871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/>
            <p:cNvSpPr/>
            <p:nvPr/>
          </p:nvSpPr>
          <p:spPr>
            <a:xfrm>
              <a:off x="17216815" y="6239992"/>
              <a:ext cx="436245" cy="146685"/>
            </a:xfrm>
            <a:custGeom>
              <a:avLst/>
              <a:gdLst/>
              <a:ahLst/>
              <a:cxnLst/>
              <a:rect l="l" t="t" r="r" b="b"/>
              <a:pathLst>
                <a:path w="436244" h="146685">
                  <a:moveTo>
                    <a:pt x="0" y="0"/>
                  </a:moveTo>
                  <a:lnTo>
                    <a:pt x="18767" y="36499"/>
                  </a:lnTo>
                  <a:lnTo>
                    <a:pt x="47208" y="72583"/>
                  </a:lnTo>
                  <a:lnTo>
                    <a:pt x="81985" y="102607"/>
                  </a:lnTo>
                  <a:lnTo>
                    <a:pt x="122158" y="125588"/>
                  </a:lnTo>
                  <a:lnTo>
                    <a:pt x="166784" y="140543"/>
                  </a:lnTo>
                  <a:lnTo>
                    <a:pt x="214922" y="146487"/>
                  </a:lnTo>
                  <a:lnTo>
                    <a:pt x="263281" y="142705"/>
                  </a:lnTo>
                  <a:lnTo>
                    <a:pt x="308532" y="129764"/>
                  </a:lnTo>
                  <a:lnTo>
                    <a:pt x="349691" y="108605"/>
                  </a:lnTo>
                  <a:lnTo>
                    <a:pt x="385775" y="80168"/>
                  </a:lnTo>
                  <a:lnTo>
                    <a:pt x="415799" y="45394"/>
                  </a:lnTo>
                  <a:lnTo>
                    <a:pt x="436163" y="9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E94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/>
            <p:cNvSpPr/>
            <p:nvPr/>
          </p:nvSpPr>
          <p:spPr>
            <a:xfrm>
              <a:off x="17407724" y="5588559"/>
              <a:ext cx="216248" cy="226597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/>
            <p:cNvSpPr/>
            <p:nvPr/>
          </p:nvSpPr>
          <p:spPr>
            <a:xfrm>
              <a:off x="13672120" y="5460953"/>
              <a:ext cx="342900" cy="3015615"/>
            </a:xfrm>
            <a:custGeom>
              <a:avLst/>
              <a:gdLst/>
              <a:ahLst/>
              <a:cxnLst/>
              <a:rect l="l" t="t" r="r" b="b"/>
              <a:pathLst>
                <a:path w="342900" h="3015615">
                  <a:moveTo>
                    <a:pt x="240192" y="0"/>
                  </a:moveTo>
                  <a:lnTo>
                    <a:pt x="227187" y="10041"/>
                  </a:lnTo>
                  <a:lnTo>
                    <a:pt x="231756" y="16403"/>
                  </a:lnTo>
                  <a:lnTo>
                    <a:pt x="243108" y="33859"/>
                  </a:lnTo>
                  <a:lnTo>
                    <a:pt x="277060" y="98788"/>
                  </a:lnTo>
                  <a:lnTo>
                    <a:pt x="295108" y="144623"/>
                  </a:lnTo>
                  <a:lnTo>
                    <a:pt x="310836" y="198282"/>
                  </a:lnTo>
                  <a:lnTo>
                    <a:pt x="321968" y="258946"/>
                  </a:lnTo>
                  <a:lnTo>
                    <a:pt x="326228" y="325798"/>
                  </a:lnTo>
                  <a:lnTo>
                    <a:pt x="321341" y="398019"/>
                  </a:lnTo>
                  <a:lnTo>
                    <a:pt x="309855" y="457911"/>
                  </a:lnTo>
                  <a:lnTo>
                    <a:pt x="293321" y="512115"/>
                  </a:lnTo>
                  <a:lnTo>
                    <a:pt x="272746" y="561349"/>
                  </a:lnTo>
                  <a:lnTo>
                    <a:pt x="249137" y="606336"/>
                  </a:lnTo>
                  <a:lnTo>
                    <a:pt x="223504" y="647797"/>
                  </a:lnTo>
                  <a:lnTo>
                    <a:pt x="196853" y="686453"/>
                  </a:lnTo>
                  <a:lnTo>
                    <a:pt x="138693" y="766548"/>
                  </a:lnTo>
                  <a:lnTo>
                    <a:pt x="111199" y="808913"/>
                  </a:lnTo>
                  <a:lnTo>
                    <a:pt x="89934" y="851382"/>
                  </a:lnTo>
                  <a:lnTo>
                    <a:pt x="77121" y="895219"/>
                  </a:lnTo>
                  <a:lnTo>
                    <a:pt x="74982" y="941688"/>
                  </a:lnTo>
                  <a:lnTo>
                    <a:pt x="84305" y="1002516"/>
                  </a:lnTo>
                  <a:lnTo>
                    <a:pt x="100534" y="1055169"/>
                  </a:lnTo>
                  <a:lnTo>
                    <a:pt x="122045" y="1100993"/>
                  </a:lnTo>
                  <a:lnTo>
                    <a:pt x="147214" y="1141335"/>
                  </a:lnTo>
                  <a:lnTo>
                    <a:pt x="174419" y="1177541"/>
                  </a:lnTo>
                  <a:lnTo>
                    <a:pt x="230225" y="1245199"/>
                  </a:lnTo>
                  <a:lnTo>
                    <a:pt x="255143" y="1279601"/>
                  </a:lnTo>
                  <a:lnTo>
                    <a:pt x="274844" y="1315903"/>
                  </a:lnTo>
                  <a:lnTo>
                    <a:pt x="287381" y="1355847"/>
                  </a:lnTo>
                  <a:lnTo>
                    <a:pt x="290810" y="1401172"/>
                  </a:lnTo>
                  <a:lnTo>
                    <a:pt x="283185" y="1453620"/>
                  </a:lnTo>
                  <a:lnTo>
                    <a:pt x="266828" y="1498525"/>
                  </a:lnTo>
                  <a:lnTo>
                    <a:pt x="242361" y="1538870"/>
                  </a:lnTo>
                  <a:lnTo>
                    <a:pt x="211933" y="1575686"/>
                  </a:lnTo>
                  <a:lnTo>
                    <a:pt x="177695" y="1610003"/>
                  </a:lnTo>
                  <a:lnTo>
                    <a:pt x="105798" y="1675801"/>
                  </a:lnTo>
                  <a:lnTo>
                    <a:pt x="71719" y="1710128"/>
                  </a:lnTo>
                  <a:lnTo>
                    <a:pt x="41830" y="1746890"/>
                  </a:lnTo>
                  <a:lnTo>
                    <a:pt x="18400" y="1787146"/>
                  </a:lnTo>
                  <a:lnTo>
                    <a:pt x="3699" y="1831953"/>
                  </a:lnTo>
                  <a:lnTo>
                    <a:pt x="0" y="1882372"/>
                  </a:lnTo>
                  <a:lnTo>
                    <a:pt x="9570" y="1939459"/>
                  </a:lnTo>
                  <a:lnTo>
                    <a:pt x="23645" y="1973065"/>
                  </a:lnTo>
                  <a:lnTo>
                    <a:pt x="46638" y="2009913"/>
                  </a:lnTo>
                  <a:lnTo>
                    <a:pt x="76395" y="2049937"/>
                  </a:lnTo>
                  <a:lnTo>
                    <a:pt x="136575" y="2125318"/>
                  </a:lnTo>
                  <a:lnTo>
                    <a:pt x="163141" y="2159443"/>
                  </a:lnTo>
                  <a:lnTo>
                    <a:pt x="189660" y="2195387"/>
                  </a:lnTo>
                  <a:lnTo>
                    <a:pt x="215330" y="2233097"/>
                  </a:lnTo>
                  <a:lnTo>
                    <a:pt x="239352" y="2272519"/>
                  </a:lnTo>
                  <a:lnTo>
                    <a:pt x="260928" y="2313601"/>
                  </a:lnTo>
                  <a:lnTo>
                    <a:pt x="279256" y="2356288"/>
                  </a:lnTo>
                  <a:lnTo>
                    <a:pt x="293538" y="2400528"/>
                  </a:lnTo>
                  <a:lnTo>
                    <a:pt x="302972" y="2446266"/>
                  </a:lnTo>
                  <a:lnTo>
                    <a:pt x="306761" y="2493450"/>
                  </a:lnTo>
                  <a:lnTo>
                    <a:pt x="304104" y="2542027"/>
                  </a:lnTo>
                  <a:lnTo>
                    <a:pt x="294200" y="2591942"/>
                  </a:lnTo>
                  <a:lnTo>
                    <a:pt x="280458" y="2634459"/>
                  </a:lnTo>
                  <a:lnTo>
                    <a:pt x="261866" y="2682033"/>
                  </a:lnTo>
                  <a:lnTo>
                    <a:pt x="240173" y="2732686"/>
                  </a:lnTo>
                  <a:lnTo>
                    <a:pt x="192412" y="2839941"/>
                  </a:lnTo>
                  <a:lnTo>
                    <a:pt x="170061" y="2892499"/>
                  </a:lnTo>
                  <a:lnTo>
                    <a:pt x="151869" y="2940419"/>
                  </a:lnTo>
                  <a:lnTo>
                    <a:pt x="139636" y="2982008"/>
                  </a:lnTo>
                  <a:lnTo>
                    <a:pt x="135158" y="3015573"/>
                  </a:lnTo>
                  <a:lnTo>
                    <a:pt x="151587" y="3015573"/>
                  </a:lnTo>
                  <a:lnTo>
                    <a:pt x="156161" y="2983509"/>
                  </a:lnTo>
                  <a:lnTo>
                    <a:pt x="168531" y="2942656"/>
                  </a:lnTo>
                  <a:lnTo>
                    <a:pt x="186666" y="2895394"/>
                  </a:lnTo>
                  <a:lnTo>
                    <a:pt x="208535" y="2844103"/>
                  </a:lnTo>
                  <a:lnTo>
                    <a:pt x="255360" y="2738963"/>
                  </a:lnTo>
                  <a:lnTo>
                    <a:pt x="277258" y="2687799"/>
                  </a:lnTo>
                  <a:lnTo>
                    <a:pt x="296063" y="2639589"/>
                  </a:lnTo>
                  <a:lnTo>
                    <a:pt x="310032" y="2596256"/>
                  </a:lnTo>
                  <a:lnTo>
                    <a:pt x="320380" y="2544410"/>
                  </a:lnTo>
                  <a:lnTo>
                    <a:pt x="323285" y="2494070"/>
                  </a:lnTo>
                  <a:lnTo>
                    <a:pt x="319568" y="2445278"/>
                  </a:lnTo>
                  <a:lnTo>
                    <a:pt x="310051" y="2398077"/>
                  </a:lnTo>
                  <a:lnTo>
                    <a:pt x="295552" y="2352508"/>
                  </a:lnTo>
                  <a:lnTo>
                    <a:pt x="276895" y="2308614"/>
                  </a:lnTo>
                  <a:lnTo>
                    <a:pt x="254898" y="2266437"/>
                  </a:lnTo>
                  <a:lnTo>
                    <a:pt x="230383" y="2226019"/>
                  </a:lnTo>
                  <a:lnTo>
                    <a:pt x="204171" y="2187403"/>
                  </a:lnTo>
                  <a:lnTo>
                    <a:pt x="177082" y="2150630"/>
                  </a:lnTo>
                  <a:lnTo>
                    <a:pt x="149937" y="2115743"/>
                  </a:lnTo>
                  <a:lnTo>
                    <a:pt x="90018" y="2040697"/>
                  </a:lnTo>
                  <a:lnTo>
                    <a:pt x="61036" y="2001865"/>
                  </a:lnTo>
                  <a:lnTo>
                    <a:pt x="38770" y="1966559"/>
                  </a:lnTo>
                  <a:lnTo>
                    <a:pt x="25381" y="1935051"/>
                  </a:lnTo>
                  <a:lnTo>
                    <a:pt x="16404" y="1881966"/>
                  </a:lnTo>
                  <a:lnTo>
                    <a:pt x="19750" y="1835118"/>
                  </a:lnTo>
                  <a:lnTo>
                    <a:pt x="33460" y="1793382"/>
                  </a:lnTo>
                  <a:lnTo>
                    <a:pt x="55576" y="1755631"/>
                  </a:lnTo>
                  <a:lnTo>
                    <a:pt x="84139" y="1720739"/>
                  </a:lnTo>
                  <a:lnTo>
                    <a:pt x="117190" y="1687580"/>
                  </a:lnTo>
                  <a:lnTo>
                    <a:pt x="189786" y="1621160"/>
                  </a:lnTo>
                  <a:lnTo>
                    <a:pt x="225115" y="1585656"/>
                  </a:lnTo>
                  <a:lnTo>
                    <a:pt x="256571" y="1547333"/>
                  </a:lnTo>
                  <a:lnTo>
                    <a:pt x="281969" y="1505013"/>
                  </a:lnTo>
                  <a:lnTo>
                    <a:pt x="299122" y="1457515"/>
                  </a:lnTo>
                  <a:lnTo>
                    <a:pt x="307210" y="1401216"/>
                  </a:lnTo>
                  <a:lnTo>
                    <a:pt x="303400" y="1352487"/>
                  </a:lnTo>
                  <a:lnTo>
                    <a:pt x="289964" y="1309683"/>
                  </a:lnTo>
                  <a:lnTo>
                    <a:pt x="269172" y="1271164"/>
                  </a:lnTo>
                  <a:lnTo>
                    <a:pt x="243297" y="1235285"/>
                  </a:lnTo>
                  <a:lnTo>
                    <a:pt x="187802" y="1167966"/>
                  </a:lnTo>
                  <a:lnTo>
                    <a:pt x="161390" y="1132856"/>
                  </a:lnTo>
                  <a:lnTo>
                    <a:pt x="136956" y="1093807"/>
                  </a:lnTo>
                  <a:lnTo>
                    <a:pt x="116081" y="1049551"/>
                  </a:lnTo>
                  <a:lnTo>
                    <a:pt x="100344" y="998824"/>
                  </a:lnTo>
                  <a:lnTo>
                    <a:pt x="91327" y="940358"/>
                  </a:lnTo>
                  <a:lnTo>
                    <a:pt x="93522" y="897133"/>
                  </a:lnTo>
                  <a:lnTo>
                    <a:pt x="105962" y="855823"/>
                  </a:lnTo>
                  <a:lnTo>
                    <a:pt x="126515" y="815365"/>
                  </a:lnTo>
                  <a:lnTo>
                    <a:pt x="153048" y="774695"/>
                  </a:lnTo>
                  <a:lnTo>
                    <a:pt x="210586" y="695488"/>
                  </a:lnTo>
                  <a:lnTo>
                    <a:pt x="237739" y="656075"/>
                  </a:lnTo>
                  <a:lnTo>
                    <a:pt x="263865" y="613755"/>
                  </a:lnTo>
                  <a:lnTo>
                    <a:pt x="287940" y="567770"/>
                  </a:lnTo>
                  <a:lnTo>
                    <a:pt x="308939" y="517361"/>
                  </a:lnTo>
                  <a:lnTo>
                    <a:pt x="325838" y="461770"/>
                  </a:lnTo>
                  <a:lnTo>
                    <a:pt x="337613" y="400239"/>
                  </a:lnTo>
                  <a:lnTo>
                    <a:pt x="342634" y="325823"/>
                  </a:lnTo>
                  <a:lnTo>
                    <a:pt x="338204" y="256904"/>
                  </a:lnTo>
                  <a:lnTo>
                    <a:pt x="326677" y="194335"/>
                  </a:lnTo>
                  <a:lnTo>
                    <a:pt x="310404" y="138969"/>
                  </a:lnTo>
                  <a:lnTo>
                    <a:pt x="291739" y="91657"/>
                  </a:lnTo>
                  <a:lnTo>
                    <a:pt x="273032" y="53251"/>
                  </a:lnTo>
                  <a:lnTo>
                    <a:pt x="244906" y="6570"/>
                  </a:lnTo>
                  <a:lnTo>
                    <a:pt x="2401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/>
            <p:cNvSpPr/>
            <p:nvPr/>
          </p:nvSpPr>
          <p:spPr>
            <a:xfrm>
              <a:off x="13530866" y="8384623"/>
              <a:ext cx="636905" cy="1197610"/>
            </a:xfrm>
            <a:custGeom>
              <a:avLst/>
              <a:gdLst/>
              <a:ahLst/>
              <a:cxnLst/>
              <a:rect l="l" t="t" r="r" b="b"/>
              <a:pathLst>
                <a:path w="636905" h="1197609">
                  <a:moveTo>
                    <a:pt x="157090" y="0"/>
                  </a:moveTo>
                  <a:lnTo>
                    <a:pt x="56195" y="23014"/>
                  </a:lnTo>
                  <a:lnTo>
                    <a:pt x="14779" y="95378"/>
                  </a:lnTo>
                  <a:lnTo>
                    <a:pt x="0" y="239102"/>
                  </a:lnTo>
                  <a:lnTo>
                    <a:pt x="118279" y="1197596"/>
                  </a:lnTo>
                  <a:lnTo>
                    <a:pt x="518162" y="1197596"/>
                  </a:lnTo>
                  <a:lnTo>
                    <a:pt x="636441" y="239102"/>
                  </a:lnTo>
                  <a:lnTo>
                    <a:pt x="589848" y="125820"/>
                  </a:lnTo>
                  <a:lnTo>
                    <a:pt x="503548" y="45628"/>
                  </a:lnTo>
                  <a:lnTo>
                    <a:pt x="350303" y="4324"/>
                  </a:lnTo>
                  <a:lnTo>
                    <a:pt x="157090" y="0"/>
                  </a:lnTo>
                  <a:close/>
                </a:path>
              </a:pathLst>
            </a:custGeom>
            <a:solidFill>
              <a:srgbClr val="2E2B7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" name="object 57"/>
            <p:cNvSpPr/>
            <p:nvPr/>
          </p:nvSpPr>
          <p:spPr>
            <a:xfrm>
              <a:off x="16809918" y="7977927"/>
              <a:ext cx="146050" cy="213360"/>
            </a:xfrm>
            <a:custGeom>
              <a:avLst/>
              <a:gdLst/>
              <a:ahLst/>
              <a:cxnLst/>
              <a:rect l="l" t="t" r="r" b="b"/>
              <a:pathLst>
                <a:path w="146050" h="213359">
                  <a:moveTo>
                    <a:pt x="0" y="0"/>
                  </a:moveTo>
                  <a:lnTo>
                    <a:pt x="14879" y="213344"/>
                  </a:lnTo>
                  <a:lnTo>
                    <a:pt x="134446" y="199606"/>
                  </a:lnTo>
                  <a:lnTo>
                    <a:pt x="145765" y="205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8F8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" name="object 58"/>
            <p:cNvSpPr/>
            <p:nvPr/>
          </p:nvSpPr>
          <p:spPr>
            <a:xfrm>
              <a:off x="16352202" y="7914307"/>
              <a:ext cx="182880" cy="205104"/>
            </a:xfrm>
            <a:custGeom>
              <a:avLst/>
              <a:gdLst/>
              <a:ahLst/>
              <a:cxnLst/>
              <a:rect l="l" t="t" r="r" b="b"/>
              <a:pathLst>
                <a:path w="182880" h="205104">
                  <a:moveTo>
                    <a:pt x="47202" y="0"/>
                  </a:moveTo>
                  <a:lnTo>
                    <a:pt x="0" y="186779"/>
                  </a:lnTo>
                  <a:lnTo>
                    <a:pt x="113378" y="205103"/>
                  </a:lnTo>
                  <a:lnTo>
                    <a:pt x="182664" y="20522"/>
                  </a:lnTo>
                  <a:lnTo>
                    <a:pt x="47202" y="0"/>
                  </a:lnTo>
                  <a:close/>
                </a:path>
              </a:pathLst>
            </a:custGeom>
            <a:solidFill>
              <a:srgbClr val="4C78E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" name="object 59"/>
            <p:cNvSpPr/>
            <p:nvPr/>
          </p:nvSpPr>
          <p:spPr>
            <a:xfrm>
              <a:off x="17343621" y="6294763"/>
              <a:ext cx="528320" cy="1014730"/>
            </a:xfrm>
            <a:custGeom>
              <a:avLst/>
              <a:gdLst/>
              <a:ahLst/>
              <a:cxnLst/>
              <a:rect l="l" t="t" r="r" b="b"/>
              <a:pathLst>
                <a:path w="528319" h="1014729">
                  <a:moveTo>
                    <a:pt x="418389" y="0"/>
                  </a:moveTo>
                  <a:lnTo>
                    <a:pt x="369475" y="18474"/>
                  </a:lnTo>
                  <a:lnTo>
                    <a:pt x="337049" y="92710"/>
                  </a:lnTo>
                  <a:lnTo>
                    <a:pt x="328003" y="147821"/>
                  </a:lnTo>
                  <a:lnTo>
                    <a:pt x="323610" y="206423"/>
                  </a:lnTo>
                  <a:lnTo>
                    <a:pt x="323780" y="262135"/>
                  </a:lnTo>
                  <a:lnTo>
                    <a:pt x="328419" y="308580"/>
                  </a:lnTo>
                  <a:lnTo>
                    <a:pt x="335956" y="364347"/>
                  </a:lnTo>
                  <a:lnTo>
                    <a:pt x="342046" y="429571"/>
                  </a:lnTo>
                  <a:lnTo>
                    <a:pt x="346558" y="494008"/>
                  </a:lnTo>
                  <a:lnTo>
                    <a:pt x="349361" y="547412"/>
                  </a:lnTo>
                  <a:lnTo>
                    <a:pt x="350324" y="579536"/>
                  </a:lnTo>
                  <a:lnTo>
                    <a:pt x="295586" y="647826"/>
                  </a:lnTo>
                  <a:lnTo>
                    <a:pt x="175162" y="768714"/>
                  </a:lnTo>
                  <a:lnTo>
                    <a:pt x="54738" y="883958"/>
                  </a:lnTo>
                  <a:lnTo>
                    <a:pt x="0" y="935315"/>
                  </a:lnTo>
                  <a:lnTo>
                    <a:pt x="95798" y="1014685"/>
                  </a:lnTo>
                  <a:lnTo>
                    <a:pt x="330264" y="841109"/>
                  </a:lnTo>
                  <a:lnTo>
                    <a:pt x="452606" y="744763"/>
                  </a:lnTo>
                  <a:lnTo>
                    <a:pt x="502593" y="691010"/>
                  </a:lnTo>
                  <a:lnTo>
                    <a:pt x="519994" y="645209"/>
                  </a:lnTo>
                  <a:lnTo>
                    <a:pt x="526850" y="578716"/>
                  </a:lnTo>
                  <a:lnTo>
                    <a:pt x="528249" y="526757"/>
                  </a:lnTo>
                  <a:lnTo>
                    <a:pt x="528308" y="466303"/>
                  </a:lnTo>
                  <a:lnTo>
                    <a:pt x="527037" y="400336"/>
                  </a:lnTo>
                  <a:lnTo>
                    <a:pt x="524444" y="331841"/>
                  </a:lnTo>
                  <a:lnTo>
                    <a:pt x="520540" y="263803"/>
                  </a:lnTo>
                  <a:lnTo>
                    <a:pt x="515334" y="199206"/>
                  </a:lnTo>
                  <a:lnTo>
                    <a:pt x="508836" y="141033"/>
                  </a:lnTo>
                  <a:lnTo>
                    <a:pt x="501054" y="92269"/>
                  </a:lnTo>
                  <a:lnTo>
                    <a:pt x="481681" y="34903"/>
                  </a:lnTo>
                  <a:lnTo>
                    <a:pt x="449137" y="8472"/>
                  </a:lnTo>
                  <a:lnTo>
                    <a:pt x="418389" y="0"/>
                  </a:lnTo>
                  <a:close/>
                </a:path>
              </a:pathLst>
            </a:custGeom>
            <a:solidFill>
              <a:srgbClr val="DE635E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0" name="object 60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07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dirty="0" spc="5"/>
              <a:t>Projekt</a:t>
            </a:r>
            <a:r>
              <a:rPr dirty="0" spc="15"/>
              <a:t> </a:t>
            </a:r>
            <a:r>
              <a:rPr dirty="0" spc="5"/>
              <a:t>współfinansowany</a:t>
            </a:r>
            <a:r>
              <a:rPr dirty="0" spc="20"/>
              <a:t> </a:t>
            </a:r>
            <a:r>
              <a:rPr dirty="0" spc="-5"/>
              <a:t>ze</a:t>
            </a:r>
            <a:r>
              <a:rPr dirty="0" spc="20"/>
              <a:t> </a:t>
            </a:r>
            <a:r>
              <a:rPr dirty="0"/>
              <a:t>środków</a:t>
            </a:r>
            <a:r>
              <a:rPr dirty="0" spc="15"/>
              <a:t> </a:t>
            </a:r>
            <a:r>
              <a:rPr dirty="0" spc="5"/>
              <a:t>Narodowego</a:t>
            </a:r>
            <a:r>
              <a:rPr dirty="0" spc="20"/>
              <a:t> </a:t>
            </a:r>
            <a:r>
              <a:rPr dirty="0" spc="10"/>
              <a:t>Programu</a:t>
            </a:r>
            <a:r>
              <a:rPr dirty="0" spc="20"/>
              <a:t> </a:t>
            </a:r>
            <a:r>
              <a:rPr dirty="0" spc="-5"/>
              <a:t>Zdrowia</a:t>
            </a:r>
            <a:r>
              <a:rPr dirty="0" spc="15"/>
              <a:t> </a:t>
            </a:r>
            <a:r>
              <a:rPr dirty="0" spc="10"/>
              <a:t>na</a:t>
            </a:r>
            <a:r>
              <a:rPr dirty="0" spc="20"/>
              <a:t> </a:t>
            </a:r>
            <a:r>
              <a:rPr dirty="0"/>
              <a:t>lata</a:t>
            </a:r>
            <a:r>
              <a:rPr dirty="0" spc="20"/>
              <a:t> </a:t>
            </a:r>
            <a:r>
              <a:rPr dirty="0" spc="-15"/>
              <a:t>2016-2020</a:t>
            </a:r>
            <a:r>
              <a:rPr dirty="0" spc="20"/>
              <a:t> </a:t>
            </a:r>
            <a:r>
              <a:rPr dirty="0"/>
              <a:t>przekazanych</a:t>
            </a:r>
            <a:r>
              <a:rPr dirty="0" spc="15"/>
              <a:t> </a:t>
            </a:r>
            <a:r>
              <a:rPr dirty="0" spc="-5"/>
              <a:t>przez</a:t>
            </a:r>
            <a:r>
              <a:rPr dirty="0" spc="20"/>
              <a:t> </a:t>
            </a:r>
            <a:r>
              <a:rPr dirty="0" spc="5"/>
              <a:t>Ministerstwo</a:t>
            </a:r>
            <a:r>
              <a:rPr dirty="0" spc="20"/>
              <a:t> </a:t>
            </a:r>
            <a:r>
              <a:rPr dirty="0"/>
              <a:t>Edukacji</a:t>
            </a:r>
            <a:r>
              <a:rPr dirty="0" spc="15"/>
              <a:t> </a:t>
            </a:r>
            <a:r>
              <a:rPr dirty="0"/>
              <a:t>Narodowej.</a:t>
            </a:r>
            <a:r>
              <a:rPr dirty="0" spc="20"/>
              <a:t> </a:t>
            </a:r>
            <a:r>
              <a:rPr dirty="0" spc="5"/>
              <a:t>Wszystkie</a:t>
            </a:r>
            <a:r>
              <a:rPr dirty="0" spc="20"/>
              <a:t> </a:t>
            </a:r>
            <a:r>
              <a:rPr dirty="0"/>
              <a:t>materiały</a:t>
            </a:r>
            <a:r>
              <a:rPr dirty="0" spc="20"/>
              <a:t> </a:t>
            </a:r>
            <a:r>
              <a:rPr dirty="0" spc="5"/>
              <a:t>dostępne</a:t>
            </a:r>
            <a:r>
              <a:rPr dirty="0" spc="15"/>
              <a:t> </a:t>
            </a:r>
            <a:r>
              <a:rPr dirty="0" spc="10"/>
              <a:t>na</a:t>
            </a:r>
            <a:r>
              <a:rPr dirty="0" spc="20"/>
              <a:t> </a:t>
            </a:r>
            <a:r>
              <a:rPr dirty="0" spc="5"/>
              <a:t>stronie</a:t>
            </a:r>
            <a:r>
              <a:rPr dirty="0" spc="20"/>
              <a:t> </a:t>
            </a:r>
            <a:r>
              <a:rPr dirty="0" spc="5"/>
              <a:t>udostępnione</a:t>
            </a:r>
            <a:r>
              <a:rPr dirty="0" spc="15"/>
              <a:t> </a:t>
            </a:r>
            <a:r>
              <a:rPr dirty="0" spc="10"/>
              <a:t>są</a:t>
            </a:r>
            <a:r>
              <a:rPr dirty="0" spc="20"/>
              <a:t> </a:t>
            </a:r>
            <a:r>
              <a:rPr dirty="0" spc="10"/>
              <a:t>na</a:t>
            </a:r>
            <a:r>
              <a:rPr dirty="0" spc="20"/>
              <a:t> </a:t>
            </a:r>
            <a:r>
              <a:rPr dirty="0" spc="-5"/>
              <a:t>licencji</a:t>
            </a:r>
            <a:r>
              <a:rPr dirty="0" spc="15"/>
              <a:t> </a:t>
            </a:r>
            <a:r>
              <a:rPr dirty="0" spc="5"/>
              <a:t>Creative</a:t>
            </a:r>
            <a:r>
              <a:rPr dirty="0" spc="20"/>
              <a:t> </a:t>
            </a:r>
            <a:r>
              <a:rPr dirty="0" spc="10"/>
              <a:t>Commons</a:t>
            </a:r>
            <a:r>
              <a:rPr dirty="0" spc="20"/>
              <a:t> </a:t>
            </a:r>
            <a:r>
              <a:rPr dirty="0" spc="10"/>
              <a:t>-</a:t>
            </a:r>
            <a:r>
              <a:rPr dirty="0" spc="20"/>
              <a:t> </a:t>
            </a:r>
            <a:r>
              <a:rPr dirty="0" spc="5"/>
              <a:t>Uznanie</a:t>
            </a:r>
            <a:r>
              <a:rPr dirty="0" spc="15"/>
              <a:t> </a:t>
            </a:r>
            <a:r>
              <a:rPr dirty="0"/>
              <a:t>Autorstwa</a:t>
            </a:r>
            <a:r>
              <a:rPr dirty="0" spc="20"/>
              <a:t> </a:t>
            </a:r>
            <a:r>
              <a:rPr dirty="0" spc="10"/>
              <a:t>-</a:t>
            </a:r>
            <a:r>
              <a:rPr dirty="0" spc="20"/>
              <a:t> </a:t>
            </a:r>
            <a:r>
              <a:rPr dirty="0" spc="10"/>
              <a:t>Na</a:t>
            </a:r>
            <a:r>
              <a:rPr dirty="0" spc="15"/>
              <a:t> </a:t>
            </a:r>
            <a:r>
              <a:rPr dirty="0"/>
              <a:t>tych</a:t>
            </a:r>
            <a:r>
              <a:rPr dirty="0" spc="20"/>
              <a:t> </a:t>
            </a:r>
            <a:r>
              <a:rPr dirty="0" spc="5"/>
              <a:t>samych</a:t>
            </a:r>
            <a:r>
              <a:rPr dirty="0" spc="20"/>
              <a:t> </a:t>
            </a:r>
            <a:r>
              <a:rPr dirty="0" spc="5"/>
              <a:t>zasadach</a:t>
            </a:r>
            <a:r>
              <a:rPr dirty="0" spc="20"/>
              <a:t> </a:t>
            </a:r>
            <a:r>
              <a:rPr dirty="0" spc="10"/>
              <a:t>4.0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37665" y="10652470"/>
            <a:ext cx="821690" cy="260350"/>
            <a:chOff x="837665" y="10652470"/>
            <a:chExt cx="821690" cy="260350"/>
          </a:xfrm>
        </p:grpSpPr>
        <p:sp>
          <p:nvSpPr>
            <p:cNvPr id="3" name="object 3"/>
            <p:cNvSpPr/>
            <p:nvPr/>
          </p:nvSpPr>
          <p:spPr>
            <a:xfrm>
              <a:off x="902736" y="10752583"/>
              <a:ext cx="23967" cy="1135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869121" y="10683075"/>
              <a:ext cx="176249" cy="19972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961373" y="10734385"/>
              <a:ext cx="35981" cy="2904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016519" y="10761040"/>
              <a:ext cx="30480" cy="10795"/>
            </a:xfrm>
            <a:custGeom>
              <a:avLst/>
              <a:gdLst/>
              <a:ahLst/>
              <a:cxnLst/>
              <a:rect l="l" t="t" r="r" b="b"/>
              <a:pathLst>
                <a:path w="30480" h="10795">
                  <a:moveTo>
                    <a:pt x="0" y="0"/>
                  </a:moveTo>
                  <a:lnTo>
                    <a:pt x="146" y="240"/>
                  </a:lnTo>
                  <a:lnTo>
                    <a:pt x="691" y="2680"/>
                  </a:lnTo>
                  <a:lnTo>
                    <a:pt x="13447" y="8109"/>
                  </a:lnTo>
                  <a:lnTo>
                    <a:pt x="20797" y="10182"/>
                  </a:lnTo>
                  <a:lnTo>
                    <a:pt x="25528" y="9138"/>
                  </a:lnTo>
                  <a:lnTo>
                    <a:pt x="26821" y="8103"/>
                  </a:lnTo>
                  <a:lnTo>
                    <a:pt x="17930" y="8103"/>
                  </a:lnTo>
                  <a:lnTo>
                    <a:pt x="11272" y="5744"/>
                  </a:lnTo>
                  <a:lnTo>
                    <a:pt x="0" y="0"/>
                  </a:lnTo>
                  <a:close/>
                </a:path>
                <a:path w="30480" h="10795">
                  <a:moveTo>
                    <a:pt x="27842" y="4261"/>
                  </a:moveTo>
                  <a:lnTo>
                    <a:pt x="22583" y="7475"/>
                  </a:lnTo>
                  <a:lnTo>
                    <a:pt x="17930" y="8103"/>
                  </a:lnTo>
                  <a:lnTo>
                    <a:pt x="26821" y="8103"/>
                  </a:lnTo>
                  <a:lnTo>
                    <a:pt x="30428" y="5214"/>
                  </a:lnTo>
                  <a:lnTo>
                    <a:pt x="27842" y="4261"/>
                  </a:lnTo>
                  <a:close/>
                </a:path>
              </a:pathLst>
            </a:custGeom>
            <a:solidFill>
              <a:srgbClr val="C7C7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015054" y="10763901"/>
              <a:ext cx="30480" cy="17145"/>
            </a:xfrm>
            <a:custGeom>
              <a:avLst/>
              <a:gdLst/>
              <a:ahLst/>
              <a:cxnLst/>
              <a:rect l="l" t="t" r="r" b="b"/>
              <a:pathLst>
                <a:path w="30480" h="17145">
                  <a:moveTo>
                    <a:pt x="2209" y="0"/>
                  </a:moveTo>
                  <a:lnTo>
                    <a:pt x="2460" y="1727"/>
                  </a:lnTo>
                  <a:lnTo>
                    <a:pt x="0" y="2502"/>
                  </a:lnTo>
                  <a:lnTo>
                    <a:pt x="439" y="3162"/>
                  </a:lnTo>
                  <a:lnTo>
                    <a:pt x="14345" y="11580"/>
                  </a:lnTo>
                  <a:lnTo>
                    <a:pt x="18009" y="13277"/>
                  </a:lnTo>
                  <a:lnTo>
                    <a:pt x="25622" y="16879"/>
                  </a:lnTo>
                  <a:lnTo>
                    <a:pt x="28806" y="13277"/>
                  </a:lnTo>
                  <a:lnTo>
                    <a:pt x="27234" y="13277"/>
                  </a:lnTo>
                  <a:lnTo>
                    <a:pt x="22491" y="11360"/>
                  </a:lnTo>
                  <a:lnTo>
                    <a:pt x="18271" y="9748"/>
                  </a:lnTo>
                  <a:lnTo>
                    <a:pt x="9004" y="4010"/>
                  </a:lnTo>
                  <a:lnTo>
                    <a:pt x="2209" y="0"/>
                  </a:lnTo>
                  <a:close/>
                </a:path>
                <a:path w="30480" h="17145">
                  <a:moveTo>
                    <a:pt x="30177" y="11727"/>
                  </a:moveTo>
                  <a:lnTo>
                    <a:pt x="27234" y="13277"/>
                  </a:lnTo>
                  <a:lnTo>
                    <a:pt x="28806" y="13277"/>
                  </a:lnTo>
                  <a:lnTo>
                    <a:pt x="30177" y="11727"/>
                  </a:lnTo>
                  <a:close/>
                </a:path>
              </a:pathLst>
            </a:custGeom>
            <a:solidFill>
              <a:srgbClr val="E3E3E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015054" y="10763901"/>
              <a:ext cx="30480" cy="17145"/>
            </a:xfrm>
            <a:custGeom>
              <a:avLst/>
              <a:gdLst/>
              <a:ahLst/>
              <a:cxnLst/>
              <a:rect l="l" t="t" r="r" b="b"/>
              <a:pathLst>
                <a:path w="30480" h="17145">
                  <a:moveTo>
                    <a:pt x="0" y="2502"/>
                  </a:moveTo>
                  <a:lnTo>
                    <a:pt x="439" y="3162"/>
                  </a:lnTo>
                  <a:lnTo>
                    <a:pt x="14345" y="11580"/>
                  </a:lnTo>
                  <a:lnTo>
                    <a:pt x="16167" y="12428"/>
                  </a:lnTo>
                  <a:lnTo>
                    <a:pt x="18009" y="13277"/>
                  </a:lnTo>
                  <a:lnTo>
                    <a:pt x="25622" y="16879"/>
                  </a:lnTo>
                  <a:lnTo>
                    <a:pt x="30177" y="11727"/>
                  </a:lnTo>
                  <a:lnTo>
                    <a:pt x="27234" y="13277"/>
                  </a:lnTo>
                  <a:lnTo>
                    <a:pt x="22491" y="11360"/>
                  </a:lnTo>
                  <a:lnTo>
                    <a:pt x="18271" y="9748"/>
                  </a:lnTo>
                  <a:lnTo>
                    <a:pt x="13633" y="6879"/>
                  </a:lnTo>
                  <a:lnTo>
                    <a:pt x="9004" y="4010"/>
                  </a:lnTo>
                  <a:lnTo>
                    <a:pt x="2209" y="0"/>
                  </a:lnTo>
                  <a:lnTo>
                    <a:pt x="2460" y="1727"/>
                  </a:lnTo>
                  <a:lnTo>
                    <a:pt x="0" y="2502"/>
                  </a:lnTo>
                  <a:close/>
                </a:path>
              </a:pathLst>
            </a:custGeom>
            <a:ln w="3175">
              <a:solidFill>
                <a:srgbClr val="E3E3E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841972" y="10684996"/>
              <a:ext cx="90577" cy="14076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894391" y="10738835"/>
              <a:ext cx="27685" cy="2073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871321" y="10842771"/>
              <a:ext cx="153035" cy="32384"/>
            </a:xfrm>
            <a:custGeom>
              <a:avLst/>
              <a:gdLst/>
              <a:ahLst/>
              <a:cxnLst/>
              <a:rect l="l" t="t" r="r" b="b"/>
              <a:pathLst>
                <a:path w="153034" h="32384">
                  <a:moveTo>
                    <a:pt x="7835" y="24930"/>
                  </a:moveTo>
                  <a:lnTo>
                    <a:pt x="7556" y="24206"/>
                  </a:lnTo>
                  <a:lnTo>
                    <a:pt x="6819" y="23622"/>
                  </a:lnTo>
                  <a:lnTo>
                    <a:pt x="6159" y="21653"/>
                  </a:lnTo>
                  <a:lnTo>
                    <a:pt x="6337" y="20548"/>
                  </a:lnTo>
                  <a:lnTo>
                    <a:pt x="5994" y="19342"/>
                  </a:lnTo>
                  <a:lnTo>
                    <a:pt x="3670" y="20548"/>
                  </a:lnTo>
                  <a:lnTo>
                    <a:pt x="0" y="19570"/>
                  </a:lnTo>
                  <a:lnTo>
                    <a:pt x="254" y="21564"/>
                  </a:lnTo>
                  <a:lnTo>
                    <a:pt x="1701" y="22796"/>
                  </a:lnTo>
                  <a:lnTo>
                    <a:pt x="4457" y="24396"/>
                  </a:lnTo>
                  <a:lnTo>
                    <a:pt x="6096" y="24993"/>
                  </a:lnTo>
                  <a:lnTo>
                    <a:pt x="7835" y="24930"/>
                  </a:lnTo>
                  <a:close/>
                </a:path>
                <a:path w="153034" h="32384">
                  <a:moveTo>
                    <a:pt x="19558" y="29298"/>
                  </a:moveTo>
                  <a:lnTo>
                    <a:pt x="18630" y="28892"/>
                  </a:lnTo>
                  <a:lnTo>
                    <a:pt x="16408" y="27178"/>
                  </a:lnTo>
                  <a:lnTo>
                    <a:pt x="16268" y="25819"/>
                  </a:lnTo>
                  <a:lnTo>
                    <a:pt x="13893" y="28041"/>
                  </a:lnTo>
                  <a:lnTo>
                    <a:pt x="10934" y="27457"/>
                  </a:lnTo>
                  <a:lnTo>
                    <a:pt x="11506" y="30391"/>
                  </a:lnTo>
                  <a:lnTo>
                    <a:pt x="17526" y="32067"/>
                  </a:lnTo>
                  <a:lnTo>
                    <a:pt x="19558" y="29298"/>
                  </a:lnTo>
                  <a:close/>
                </a:path>
                <a:path w="153034" h="32384">
                  <a:moveTo>
                    <a:pt x="37274" y="21513"/>
                  </a:moveTo>
                  <a:lnTo>
                    <a:pt x="36918" y="18072"/>
                  </a:lnTo>
                  <a:lnTo>
                    <a:pt x="36703" y="17932"/>
                  </a:lnTo>
                  <a:lnTo>
                    <a:pt x="35039" y="17932"/>
                  </a:lnTo>
                  <a:lnTo>
                    <a:pt x="32359" y="17932"/>
                  </a:lnTo>
                  <a:lnTo>
                    <a:pt x="32016" y="17195"/>
                  </a:lnTo>
                  <a:lnTo>
                    <a:pt x="31940" y="18846"/>
                  </a:lnTo>
                  <a:lnTo>
                    <a:pt x="31165" y="20294"/>
                  </a:lnTo>
                  <a:lnTo>
                    <a:pt x="30480" y="20434"/>
                  </a:lnTo>
                  <a:lnTo>
                    <a:pt x="30200" y="20967"/>
                  </a:lnTo>
                  <a:lnTo>
                    <a:pt x="32651" y="22326"/>
                  </a:lnTo>
                  <a:lnTo>
                    <a:pt x="37274" y="21513"/>
                  </a:lnTo>
                  <a:close/>
                </a:path>
                <a:path w="153034" h="32384">
                  <a:moveTo>
                    <a:pt x="115430" y="15836"/>
                  </a:moveTo>
                  <a:lnTo>
                    <a:pt x="115125" y="14897"/>
                  </a:lnTo>
                  <a:lnTo>
                    <a:pt x="114935" y="14605"/>
                  </a:lnTo>
                  <a:lnTo>
                    <a:pt x="112661" y="15697"/>
                  </a:lnTo>
                  <a:lnTo>
                    <a:pt x="111594" y="15836"/>
                  </a:lnTo>
                  <a:lnTo>
                    <a:pt x="115430" y="15836"/>
                  </a:lnTo>
                  <a:close/>
                </a:path>
                <a:path w="153034" h="32384">
                  <a:moveTo>
                    <a:pt x="117944" y="17792"/>
                  </a:moveTo>
                  <a:lnTo>
                    <a:pt x="116293" y="17526"/>
                  </a:lnTo>
                  <a:lnTo>
                    <a:pt x="115595" y="16344"/>
                  </a:lnTo>
                  <a:lnTo>
                    <a:pt x="115468" y="15963"/>
                  </a:lnTo>
                  <a:lnTo>
                    <a:pt x="110642" y="15963"/>
                  </a:lnTo>
                  <a:lnTo>
                    <a:pt x="109499" y="15963"/>
                  </a:lnTo>
                  <a:lnTo>
                    <a:pt x="110426" y="19075"/>
                  </a:lnTo>
                  <a:lnTo>
                    <a:pt x="116078" y="20370"/>
                  </a:lnTo>
                  <a:lnTo>
                    <a:pt x="117944" y="17792"/>
                  </a:lnTo>
                  <a:close/>
                </a:path>
                <a:path w="153034" h="32384">
                  <a:moveTo>
                    <a:pt x="136994" y="24422"/>
                  </a:moveTo>
                  <a:lnTo>
                    <a:pt x="134175" y="25438"/>
                  </a:lnTo>
                  <a:lnTo>
                    <a:pt x="132562" y="25425"/>
                  </a:lnTo>
                  <a:lnTo>
                    <a:pt x="132283" y="25069"/>
                  </a:lnTo>
                  <a:lnTo>
                    <a:pt x="131546" y="26111"/>
                  </a:lnTo>
                  <a:lnTo>
                    <a:pt x="130314" y="26657"/>
                  </a:lnTo>
                  <a:lnTo>
                    <a:pt x="129387" y="27533"/>
                  </a:lnTo>
                  <a:lnTo>
                    <a:pt x="131876" y="29019"/>
                  </a:lnTo>
                  <a:lnTo>
                    <a:pt x="135661" y="27787"/>
                  </a:lnTo>
                  <a:lnTo>
                    <a:pt x="136791" y="25565"/>
                  </a:lnTo>
                  <a:lnTo>
                    <a:pt x="136779" y="25438"/>
                  </a:lnTo>
                  <a:lnTo>
                    <a:pt x="136994" y="24422"/>
                  </a:lnTo>
                  <a:close/>
                </a:path>
                <a:path w="153034" h="32384">
                  <a:moveTo>
                    <a:pt x="147243" y="16802"/>
                  </a:moveTo>
                  <a:lnTo>
                    <a:pt x="147116" y="16370"/>
                  </a:lnTo>
                  <a:lnTo>
                    <a:pt x="144919" y="17094"/>
                  </a:lnTo>
                  <a:lnTo>
                    <a:pt x="142379" y="16941"/>
                  </a:lnTo>
                  <a:lnTo>
                    <a:pt x="142405" y="19532"/>
                  </a:lnTo>
                  <a:lnTo>
                    <a:pt x="142252" y="20383"/>
                  </a:lnTo>
                  <a:lnTo>
                    <a:pt x="141744" y="21818"/>
                  </a:lnTo>
                  <a:lnTo>
                    <a:pt x="145110" y="22059"/>
                  </a:lnTo>
                  <a:lnTo>
                    <a:pt x="146723" y="19532"/>
                  </a:lnTo>
                  <a:lnTo>
                    <a:pt x="147193" y="17094"/>
                  </a:lnTo>
                  <a:lnTo>
                    <a:pt x="147243" y="16802"/>
                  </a:lnTo>
                  <a:close/>
                </a:path>
                <a:path w="153034" h="32384">
                  <a:moveTo>
                    <a:pt x="152450" y="6705"/>
                  </a:moveTo>
                  <a:lnTo>
                    <a:pt x="152184" y="673"/>
                  </a:lnTo>
                  <a:lnTo>
                    <a:pt x="149212" y="0"/>
                  </a:lnTo>
                  <a:lnTo>
                    <a:pt x="148577" y="1854"/>
                  </a:lnTo>
                  <a:lnTo>
                    <a:pt x="148247" y="4368"/>
                  </a:lnTo>
                  <a:lnTo>
                    <a:pt x="147739" y="5232"/>
                  </a:lnTo>
                  <a:lnTo>
                    <a:pt x="148945" y="5816"/>
                  </a:lnTo>
                  <a:lnTo>
                    <a:pt x="149352" y="7188"/>
                  </a:lnTo>
                  <a:lnTo>
                    <a:pt x="150075" y="8267"/>
                  </a:lnTo>
                  <a:lnTo>
                    <a:pt x="152450" y="6705"/>
                  </a:lnTo>
                  <a:close/>
                </a:path>
              </a:pathLst>
            </a:custGeom>
            <a:solidFill>
              <a:srgbClr val="FFCC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922894" y="10661217"/>
              <a:ext cx="123506" cy="10066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866272" y="10847281"/>
              <a:ext cx="6985" cy="8255"/>
            </a:xfrm>
            <a:custGeom>
              <a:avLst/>
              <a:gdLst/>
              <a:ahLst/>
              <a:cxnLst/>
              <a:rect l="l" t="t" r="r" b="b"/>
              <a:pathLst>
                <a:path w="6984" h="8254">
                  <a:moveTo>
                    <a:pt x="2020" y="0"/>
                  </a:moveTo>
                  <a:lnTo>
                    <a:pt x="0" y="2031"/>
                  </a:lnTo>
                  <a:lnTo>
                    <a:pt x="397" y="7696"/>
                  </a:lnTo>
                  <a:lnTo>
                    <a:pt x="3497" y="8188"/>
                  </a:lnTo>
                  <a:lnTo>
                    <a:pt x="3455" y="5612"/>
                  </a:lnTo>
                  <a:lnTo>
                    <a:pt x="5141" y="4743"/>
                  </a:lnTo>
                  <a:lnTo>
                    <a:pt x="6533" y="3601"/>
                  </a:lnTo>
                  <a:lnTo>
                    <a:pt x="3204" y="2952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rgbClr val="FFCC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940441" y="10862722"/>
              <a:ext cx="12065" cy="28575"/>
            </a:xfrm>
            <a:custGeom>
              <a:avLst/>
              <a:gdLst/>
              <a:ahLst/>
              <a:cxnLst/>
              <a:rect l="l" t="t" r="r" b="b"/>
              <a:pathLst>
                <a:path w="12065" h="28575">
                  <a:moveTo>
                    <a:pt x="931" y="4973"/>
                  </a:moveTo>
                  <a:lnTo>
                    <a:pt x="0" y="21831"/>
                  </a:lnTo>
                  <a:lnTo>
                    <a:pt x="5005" y="25266"/>
                  </a:lnTo>
                  <a:lnTo>
                    <a:pt x="5078" y="28334"/>
                  </a:lnTo>
                  <a:lnTo>
                    <a:pt x="7504" y="24585"/>
                  </a:lnTo>
                  <a:lnTo>
                    <a:pt x="4952" y="24585"/>
                  </a:lnTo>
                  <a:lnTo>
                    <a:pt x="345" y="20323"/>
                  </a:lnTo>
                  <a:lnTo>
                    <a:pt x="999" y="6114"/>
                  </a:lnTo>
                  <a:lnTo>
                    <a:pt x="931" y="4973"/>
                  </a:lnTo>
                  <a:close/>
                </a:path>
                <a:path w="12065" h="28575">
                  <a:moveTo>
                    <a:pt x="10080" y="18028"/>
                  </a:moveTo>
                  <a:lnTo>
                    <a:pt x="4952" y="24585"/>
                  </a:lnTo>
                  <a:lnTo>
                    <a:pt x="7504" y="24585"/>
                  </a:lnTo>
                  <a:lnTo>
                    <a:pt x="9633" y="21297"/>
                  </a:lnTo>
                  <a:lnTo>
                    <a:pt x="10080" y="18028"/>
                  </a:lnTo>
                  <a:close/>
                </a:path>
                <a:path w="12065" h="28575">
                  <a:moveTo>
                    <a:pt x="10704" y="12512"/>
                  </a:moveTo>
                  <a:lnTo>
                    <a:pt x="10167" y="17392"/>
                  </a:lnTo>
                  <a:lnTo>
                    <a:pt x="10080" y="18028"/>
                  </a:lnTo>
                  <a:lnTo>
                    <a:pt x="11486" y="16229"/>
                  </a:lnTo>
                  <a:lnTo>
                    <a:pt x="10704" y="12512"/>
                  </a:lnTo>
                  <a:close/>
                </a:path>
                <a:path w="12065" h="28575">
                  <a:moveTo>
                    <a:pt x="9926" y="0"/>
                  </a:moveTo>
                  <a:lnTo>
                    <a:pt x="9643" y="1151"/>
                  </a:lnTo>
                  <a:lnTo>
                    <a:pt x="9277" y="2261"/>
                  </a:lnTo>
                  <a:lnTo>
                    <a:pt x="8785" y="3382"/>
                  </a:lnTo>
                  <a:lnTo>
                    <a:pt x="10704" y="12512"/>
                  </a:lnTo>
                  <a:lnTo>
                    <a:pt x="11151" y="8460"/>
                  </a:lnTo>
                  <a:lnTo>
                    <a:pt x="9737" y="4408"/>
                  </a:lnTo>
                  <a:lnTo>
                    <a:pt x="10537" y="4408"/>
                  </a:lnTo>
                  <a:lnTo>
                    <a:pt x="10661" y="1151"/>
                  </a:lnTo>
                  <a:lnTo>
                    <a:pt x="10722" y="523"/>
                  </a:lnTo>
                  <a:lnTo>
                    <a:pt x="10250" y="178"/>
                  </a:lnTo>
                  <a:lnTo>
                    <a:pt x="9926" y="0"/>
                  </a:lnTo>
                  <a:close/>
                </a:path>
                <a:path w="12065" h="28575">
                  <a:moveTo>
                    <a:pt x="10537" y="4408"/>
                  </a:moveTo>
                  <a:lnTo>
                    <a:pt x="9737" y="4408"/>
                  </a:lnTo>
                  <a:lnTo>
                    <a:pt x="10879" y="6114"/>
                  </a:lnTo>
                  <a:lnTo>
                    <a:pt x="11968" y="7413"/>
                  </a:lnTo>
                  <a:lnTo>
                    <a:pt x="10512" y="5193"/>
                  </a:lnTo>
                  <a:lnTo>
                    <a:pt x="10537" y="4408"/>
                  </a:lnTo>
                  <a:close/>
                </a:path>
              </a:pathLst>
            </a:custGeom>
            <a:solidFill>
              <a:srgbClr val="C7C7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1081998" y="10692187"/>
              <a:ext cx="2540" cy="173990"/>
            </a:xfrm>
            <a:custGeom>
              <a:avLst/>
              <a:gdLst/>
              <a:ahLst/>
              <a:cxnLst/>
              <a:rect l="l" t="t" r="r" b="b"/>
              <a:pathLst>
                <a:path w="2540" h="173990">
                  <a:moveTo>
                    <a:pt x="2429" y="0"/>
                  </a:moveTo>
                  <a:lnTo>
                    <a:pt x="0" y="0"/>
                  </a:lnTo>
                  <a:lnTo>
                    <a:pt x="0" y="173439"/>
                  </a:lnTo>
                  <a:lnTo>
                    <a:pt x="2429" y="173439"/>
                  </a:lnTo>
                  <a:lnTo>
                    <a:pt x="2429" y="0"/>
                  </a:lnTo>
                  <a:close/>
                </a:path>
              </a:pathLst>
            </a:custGeom>
            <a:solidFill>
              <a:srgbClr val="B3B3B3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/>
          <p:nvPr/>
        </p:nvSpPr>
        <p:spPr>
          <a:xfrm>
            <a:off x="1874160" y="10644752"/>
            <a:ext cx="783325" cy="27384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17" name="object 17"/>
          <p:cNvGrpSpPr/>
          <p:nvPr/>
        </p:nvGrpSpPr>
        <p:grpSpPr>
          <a:xfrm>
            <a:off x="2870683" y="10601144"/>
            <a:ext cx="993140" cy="311785"/>
            <a:chOff x="2870683" y="10601144"/>
            <a:chExt cx="993140" cy="311785"/>
          </a:xfrm>
        </p:grpSpPr>
        <p:sp>
          <p:nvSpPr>
            <p:cNvPr id="18" name="object 18"/>
            <p:cNvSpPr/>
            <p:nvPr/>
          </p:nvSpPr>
          <p:spPr>
            <a:xfrm>
              <a:off x="2870683" y="10601144"/>
              <a:ext cx="992982" cy="31116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2932519" y="10876757"/>
              <a:ext cx="9525" cy="8255"/>
            </a:xfrm>
            <a:custGeom>
              <a:avLst/>
              <a:gdLst/>
              <a:ahLst/>
              <a:cxnLst/>
              <a:rect l="l" t="t" r="r" b="b"/>
              <a:pathLst>
                <a:path w="9525" h="8254">
                  <a:moveTo>
                    <a:pt x="3549" y="0"/>
                  </a:moveTo>
                  <a:lnTo>
                    <a:pt x="1204" y="680"/>
                  </a:lnTo>
                  <a:lnTo>
                    <a:pt x="607" y="2335"/>
                  </a:lnTo>
                  <a:lnTo>
                    <a:pt x="0" y="4010"/>
                  </a:lnTo>
                  <a:lnTo>
                    <a:pt x="1350" y="6041"/>
                  </a:lnTo>
                  <a:lnTo>
                    <a:pt x="5884" y="7685"/>
                  </a:lnTo>
                  <a:lnTo>
                    <a:pt x="8198" y="6994"/>
                  </a:lnTo>
                  <a:lnTo>
                    <a:pt x="9413" y="3664"/>
                  </a:lnTo>
                  <a:lnTo>
                    <a:pt x="8083" y="1643"/>
                  </a:lnTo>
                  <a:lnTo>
                    <a:pt x="3549" y="0"/>
                  </a:lnTo>
                  <a:close/>
                </a:path>
              </a:pathLst>
            </a:custGeom>
            <a:solidFill>
              <a:srgbClr val="A51735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0" name="object 20"/>
          <p:cNvSpPr txBox="1"/>
          <p:nvPr/>
        </p:nvSpPr>
        <p:spPr>
          <a:xfrm>
            <a:off x="14268921" y="659462"/>
            <a:ext cx="5426710" cy="3270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950" spc="10" b="1">
                <a:solidFill>
                  <a:srgbClr val="FFFFFF"/>
                </a:solidFill>
                <a:latin typeface="Mirador"/>
                <a:cs typeface="Mirador"/>
              </a:rPr>
              <a:t>Bezpieczeństwo psychiczne </a:t>
            </a:r>
            <a:r>
              <a:rPr dirty="0" sz="1950" spc="5" b="1">
                <a:solidFill>
                  <a:srgbClr val="FFFFFF"/>
                </a:solidFill>
                <a:latin typeface="Mirador"/>
                <a:cs typeface="Mirador"/>
              </a:rPr>
              <a:t>i</a:t>
            </a:r>
            <a:r>
              <a:rPr dirty="0" sz="1950" spc="-35" b="1">
                <a:solidFill>
                  <a:srgbClr val="FFFFFF"/>
                </a:solidFill>
                <a:latin typeface="Mirador"/>
                <a:cs typeface="Mirador"/>
              </a:rPr>
              <a:t> </a:t>
            </a:r>
            <a:r>
              <a:rPr dirty="0" sz="1950" spc="20" b="1">
                <a:solidFill>
                  <a:srgbClr val="FFFFFF"/>
                </a:solidFill>
                <a:latin typeface="Mirador"/>
                <a:cs typeface="Mirador"/>
              </a:rPr>
              <a:t>emocjonalne</a:t>
            </a:r>
            <a:endParaRPr sz="1950">
              <a:latin typeface="Mirador"/>
              <a:cs typeface="Mirador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9308957" y="1420844"/>
            <a:ext cx="386715" cy="47815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2950" spc="5" b="1">
                <a:solidFill>
                  <a:srgbClr val="FFFFFF"/>
                </a:solidFill>
                <a:latin typeface="Mirador"/>
                <a:cs typeface="Mirador"/>
              </a:rPr>
              <a:t>19</a:t>
            </a:r>
            <a:endParaRPr sz="2950">
              <a:latin typeface="Mirador"/>
              <a:cs typeface="Mirador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8160107" y="1202235"/>
            <a:ext cx="1522730" cy="138430"/>
          </a:xfrm>
          <a:custGeom>
            <a:avLst/>
            <a:gdLst/>
            <a:ahLst/>
            <a:cxnLst/>
            <a:rect l="l" t="t" r="r" b="b"/>
            <a:pathLst>
              <a:path w="1522730" h="138430">
                <a:moveTo>
                  <a:pt x="1522665" y="0"/>
                </a:moveTo>
                <a:lnTo>
                  <a:pt x="0" y="0"/>
                </a:lnTo>
                <a:lnTo>
                  <a:pt x="0" y="138037"/>
                </a:lnTo>
                <a:lnTo>
                  <a:pt x="1522665" y="138037"/>
                </a:lnTo>
                <a:lnTo>
                  <a:pt x="1522665" y="0"/>
                </a:lnTo>
                <a:close/>
              </a:path>
            </a:pathLst>
          </a:custGeom>
          <a:solidFill>
            <a:srgbClr val="EBF2FA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23" name="object 23"/>
          <p:cNvGrpSpPr/>
          <p:nvPr/>
        </p:nvGrpSpPr>
        <p:grpSpPr>
          <a:xfrm>
            <a:off x="638451" y="722421"/>
            <a:ext cx="1576705" cy="617855"/>
            <a:chOff x="638451" y="722421"/>
            <a:chExt cx="1576705" cy="617855"/>
          </a:xfrm>
        </p:grpSpPr>
        <p:sp>
          <p:nvSpPr>
            <p:cNvPr id="24" name="object 24"/>
            <p:cNvSpPr/>
            <p:nvPr/>
          </p:nvSpPr>
          <p:spPr>
            <a:xfrm>
              <a:off x="638451" y="880161"/>
              <a:ext cx="1576705" cy="273050"/>
            </a:xfrm>
            <a:custGeom>
              <a:avLst/>
              <a:gdLst/>
              <a:ahLst/>
              <a:cxnLst/>
              <a:rect l="l" t="t" r="r" b="b"/>
              <a:pathLst>
                <a:path w="1576705" h="273050">
                  <a:moveTo>
                    <a:pt x="1576234" y="0"/>
                  </a:moveTo>
                  <a:lnTo>
                    <a:pt x="0" y="0"/>
                  </a:lnTo>
                  <a:lnTo>
                    <a:pt x="0" y="272567"/>
                  </a:lnTo>
                  <a:lnTo>
                    <a:pt x="1576234" y="272567"/>
                  </a:lnTo>
                  <a:lnTo>
                    <a:pt x="1576234" y="0"/>
                  </a:lnTo>
                  <a:close/>
                </a:path>
              </a:pathLst>
            </a:custGeom>
            <a:solidFill>
              <a:srgbClr val="82A3F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798703" y="722432"/>
              <a:ext cx="1280795" cy="617855"/>
            </a:xfrm>
            <a:custGeom>
              <a:avLst/>
              <a:gdLst/>
              <a:ahLst/>
              <a:cxnLst/>
              <a:rect l="l" t="t" r="r" b="b"/>
              <a:pathLst>
                <a:path w="1280795" h="617855">
                  <a:moveTo>
                    <a:pt x="410679" y="432498"/>
                  </a:moveTo>
                  <a:lnTo>
                    <a:pt x="404787" y="385940"/>
                  </a:lnTo>
                  <a:lnTo>
                    <a:pt x="387527" y="343890"/>
                  </a:lnTo>
                  <a:lnTo>
                    <a:pt x="359549" y="306019"/>
                  </a:lnTo>
                  <a:lnTo>
                    <a:pt x="321462" y="272021"/>
                  </a:lnTo>
                  <a:lnTo>
                    <a:pt x="216268" y="193078"/>
                  </a:lnTo>
                  <a:lnTo>
                    <a:pt x="187325" y="168363"/>
                  </a:lnTo>
                  <a:lnTo>
                    <a:pt x="167144" y="144043"/>
                  </a:lnTo>
                  <a:lnTo>
                    <a:pt x="155321" y="119583"/>
                  </a:lnTo>
                  <a:lnTo>
                    <a:pt x="151472" y="94386"/>
                  </a:lnTo>
                  <a:lnTo>
                    <a:pt x="155054" y="69532"/>
                  </a:lnTo>
                  <a:lnTo>
                    <a:pt x="166941" y="45834"/>
                  </a:lnTo>
                  <a:lnTo>
                    <a:pt x="188760" y="28092"/>
                  </a:lnTo>
                  <a:lnTo>
                    <a:pt x="222173" y="21107"/>
                  </a:lnTo>
                  <a:lnTo>
                    <a:pt x="253377" y="21780"/>
                  </a:lnTo>
                  <a:lnTo>
                    <a:pt x="253377" y="304"/>
                  </a:lnTo>
                  <a:lnTo>
                    <a:pt x="212902" y="0"/>
                  </a:lnTo>
                  <a:lnTo>
                    <a:pt x="155270" y="5511"/>
                  </a:lnTo>
                  <a:lnTo>
                    <a:pt x="107022" y="21056"/>
                  </a:lnTo>
                  <a:lnTo>
                    <a:pt x="67983" y="45046"/>
                  </a:lnTo>
                  <a:lnTo>
                    <a:pt x="37947" y="75971"/>
                  </a:lnTo>
                  <a:lnTo>
                    <a:pt x="16738" y="112268"/>
                  </a:lnTo>
                  <a:lnTo>
                    <a:pt x="4152" y="152387"/>
                  </a:lnTo>
                  <a:lnTo>
                    <a:pt x="0" y="194779"/>
                  </a:lnTo>
                  <a:lnTo>
                    <a:pt x="4610" y="238125"/>
                  </a:lnTo>
                  <a:lnTo>
                    <a:pt x="18618" y="276961"/>
                  </a:lnTo>
                  <a:lnTo>
                    <a:pt x="42240" y="311607"/>
                  </a:lnTo>
                  <a:lnTo>
                    <a:pt x="75730" y="342379"/>
                  </a:lnTo>
                  <a:lnTo>
                    <a:pt x="175882" y="417906"/>
                  </a:lnTo>
                  <a:lnTo>
                    <a:pt x="200787" y="438886"/>
                  </a:lnTo>
                  <a:lnTo>
                    <a:pt x="221107" y="462203"/>
                  </a:lnTo>
                  <a:lnTo>
                    <a:pt x="234810" y="488251"/>
                  </a:lnTo>
                  <a:lnTo>
                    <a:pt x="239826" y="517448"/>
                  </a:lnTo>
                  <a:lnTo>
                    <a:pt x="234975" y="545236"/>
                  </a:lnTo>
                  <a:lnTo>
                    <a:pt x="220586" y="567867"/>
                  </a:lnTo>
                  <a:lnTo>
                    <a:pt x="196875" y="583095"/>
                  </a:lnTo>
                  <a:lnTo>
                    <a:pt x="164096" y="588683"/>
                  </a:lnTo>
                  <a:lnTo>
                    <a:pt x="150114" y="588010"/>
                  </a:lnTo>
                  <a:lnTo>
                    <a:pt x="137375" y="586536"/>
                  </a:lnTo>
                  <a:lnTo>
                    <a:pt x="124536" y="584390"/>
                  </a:lnTo>
                  <a:lnTo>
                    <a:pt x="17843" y="426288"/>
                  </a:lnTo>
                  <a:lnTo>
                    <a:pt x="17843" y="596658"/>
                  </a:lnTo>
                  <a:lnTo>
                    <a:pt x="44081" y="603250"/>
                  </a:lnTo>
                  <a:lnTo>
                    <a:pt x="79514" y="610171"/>
                  </a:lnTo>
                  <a:lnTo>
                    <a:pt x="122161" y="615632"/>
                  </a:lnTo>
                  <a:lnTo>
                    <a:pt x="169989" y="617855"/>
                  </a:lnTo>
                  <a:lnTo>
                    <a:pt x="235788" y="612800"/>
                  </a:lnTo>
                  <a:lnTo>
                    <a:pt x="290576" y="598512"/>
                  </a:lnTo>
                  <a:lnTo>
                    <a:pt x="334670" y="576237"/>
                  </a:lnTo>
                  <a:lnTo>
                    <a:pt x="368414" y="547230"/>
                  </a:lnTo>
                  <a:lnTo>
                    <a:pt x="392112" y="512775"/>
                  </a:lnTo>
                  <a:lnTo>
                    <a:pt x="406082" y="474103"/>
                  </a:lnTo>
                  <a:lnTo>
                    <a:pt x="410679" y="432498"/>
                  </a:lnTo>
                  <a:close/>
                </a:path>
                <a:path w="1280795" h="617855">
                  <a:moveTo>
                    <a:pt x="1015860" y="585343"/>
                  </a:moveTo>
                  <a:lnTo>
                    <a:pt x="945705" y="585343"/>
                  </a:lnTo>
                  <a:lnTo>
                    <a:pt x="945705" y="2743"/>
                  </a:lnTo>
                  <a:lnTo>
                    <a:pt x="769061" y="2743"/>
                  </a:lnTo>
                  <a:lnTo>
                    <a:pt x="643966" y="334543"/>
                  </a:lnTo>
                  <a:lnTo>
                    <a:pt x="518883" y="2743"/>
                  </a:lnTo>
                  <a:lnTo>
                    <a:pt x="311124" y="825"/>
                  </a:lnTo>
                  <a:lnTo>
                    <a:pt x="547636" y="606018"/>
                  </a:lnTo>
                  <a:lnTo>
                    <a:pt x="576376" y="606018"/>
                  </a:lnTo>
                  <a:lnTo>
                    <a:pt x="750455" y="144932"/>
                  </a:lnTo>
                  <a:lnTo>
                    <a:pt x="750455" y="585343"/>
                  </a:lnTo>
                  <a:lnTo>
                    <a:pt x="657504" y="585343"/>
                  </a:lnTo>
                  <a:lnTo>
                    <a:pt x="657504" y="606018"/>
                  </a:lnTo>
                  <a:lnTo>
                    <a:pt x="1015860" y="606018"/>
                  </a:lnTo>
                  <a:lnTo>
                    <a:pt x="1015860" y="585343"/>
                  </a:lnTo>
                  <a:close/>
                </a:path>
                <a:path w="1280795" h="617855">
                  <a:moveTo>
                    <a:pt x="1280642" y="182727"/>
                  </a:moveTo>
                  <a:lnTo>
                    <a:pt x="1275905" y="140792"/>
                  </a:lnTo>
                  <a:lnTo>
                    <a:pt x="1261910" y="104559"/>
                  </a:lnTo>
                  <a:lnTo>
                    <a:pt x="1239024" y="73964"/>
                  </a:lnTo>
                  <a:lnTo>
                    <a:pt x="1207592" y="48920"/>
                  </a:lnTo>
                  <a:lnTo>
                    <a:pt x="1167968" y="29349"/>
                  </a:lnTo>
                  <a:lnTo>
                    <a:pt x="1120495" y="15176"/>
                  </a:lnTo>
                  <a:lnTo>
                    <a:pt x="1065530" y="6337"/>
                  </a:lnTo>
                  <a:lnTo>
                    <a:pt x="1003427" y="2730"/>
                  </a:lnTo>
                  <a:lnTo>
                    <a:pt x="1003427" y="23418"/>
                  </a:lnTo>
                  <a:lnTo>
                    <a:pt x="1038707" y="43192"/>
                  </a:lnTo>
                  <a:lnTo>
                    <a:pt x="1064704" y="79286"/>
                  </a:lnTo>
                  <a:lnTo>
                    <a:pt x="1080770" y="130302"/>
                  </a:lnTo>
                  <a:lnTo>
                    <a:pt x="1086256" y="194805"/>
                  </a:lnTo>
                  <a:lnTo>
                    <a:pt x="1081849" y="253707"/>
                  </a:lnTo>
                  <a:lnTo>
                    <a:pt x="1070622" y="296379"/>
                  </a:lnTo>
                  <a:lnTo>
                    <a:pt x="1039774" y="343039"/>
                  </a:lnTo>
                  <a:lnTo>
                    <a:pt x="1016101" y="355117"/>
                  </a:lnTo>
                  <a:lnTo>
                    <a:pt x="1016101" y="371487"/>
                  </a:lnTo>
                  <a:lnTo>
                    <a:pt x="1024305" y="372973"/>
                  </a:lnTo>
                  <a:lnTo>
                    <a:pt x="1031011" y="373748"/>
                  </a:lnTo>
                  <a:lnTo>
                    <a:pt x="1039761" y="374027"/>
                  </a:lnTo>
                  <a:lnTo>
                    <a:pt x="1054138" y="374065"/>
                  </a:lnTo>
                  <a:lnTo>
                    <a:pt x="1109802" y="369303"/>
                  </a:lnTo>
                  <a:lnTo>
                    <a:pt x="1158913" y="355587"/>
                  </a:lnTo>
                  <a:lnTo>
                    <a:pt x="1200772" y="333768"/>
                  </a:lnTo>
                  <a:lnTo>
                    <a:pt x="1234605" y="304711"/>
                  </a:lnTo>
                  <a:lnTo>
                    <a:pt x="1259687" y="269290"/>
                  </a:lnTo>
                  <a:lnTo>
                    <a:pt x="1275283" y="228333"/>
                  </a:lnTo>
                  <a:lnTo>
                    <a:pt x="1280642" y="18272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6" name="object 26"/>
          <p:cNvSpPr/>
          <p:nvPr/>
        </p:nvSpPr>
        <p:spPr>
          <a:xfrm>
            <a:off x="2283804" y="829804"/>
            <a:ext cx="1065620" cy="35932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/>
          <p:nvPr/>
        </p:nvSpPr>
        <p:spPr>
          <a:xfrm>
            <a:off x="1615634" y="3809252"/>
            <a:ext cx="13475969" cy="304101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89255" algn="l"/>
              </a:tabLst>
            </a:pPr>
            <a:r>
              <a:rPr dirty="0" sz="2550" b="1">
                <a:solidFill>
                  <a:srgbClr val="0D1CD1"/>
                </a:solidFill>
                <a:latin typeface="Mirador"/>
                <a:cs typeface="Mirador"/>
              </a:rPr>
              <a:t>→	</a:t>
            </a:r>
            <a:r>
              <a:rPr dirty="0" sz="2550" spc="10" b="1">
                <a:solidFill>
                  <a:srgbClr val="0D1CD1"/>
                </a:solidFill>
                <a:latin typeface="Mirador"/>
                <a:cs typeface="Mirador"/>
              </a:rPr>
              <a:t>Wyjście </a:t>
            </a:r>
            <a:r>
              <a:rPr dirty="0" sz="2550" b="1">
                <a:solidFill>
                  <a:srgbClr val="0D1CD1"/>
                </a:solidFill>
                <a:latin typeface="Mirador"/>
                <a:cs typeface="Mirador"/>
              </a:rPr>
              <a:t>z</a:t>
            </a:r>
            <a:r>
              <a:rPr dirty="0" sz="2550" spc="-15" b="1">
                <a:solidFill>
                  <a:srgbClr val="0D1CD1"/>
                </a:solidFill>
                <a:latin typeface="Mirador"/>
                <a:cs typeface="Mirador"/>
              </a:rPr>
              <a:t> </a:t>
            </a:r>
            <a:r>
              <a:rPr dirty="0" sz="2550" b="1">
                <a:solidFill>
                  <a:srgbClr val="0D1CD1"/>
                </a:solidFill>
                <a:latin typeface="Mirador"/>
                <a:cs typeface="Mirador"/>
              </a:rPr>
              <a:t>sytuacji</a:t>
            </a:r>
            <a:endParaRPr sz="2550">
              <a:latin typeface="Mirador"/>
              <a:cs typeface="Mirador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200">
              <a:latin typeface="Mirador"/>
              <a:cs typeface="Mirador"/>
            </a:endParaRPr>
          </a:p>
          <a:p>
            <a:pPr marL="766445" marR="382905" indent="-377190">
              <a:lnSpc>
                <a:spcPct val="120700"/>
              </a:lnSpc>
              <a:tabLst>
                <a:tab pos="766445" algn="l"/>
              </a:tabLst>
            </a:pPr>
            <a:r>
              <a:rPr dirty="0" sz="2050" spc="-395">
                <a:solidFill>
                  <a:srgbClr val="0D1CD1"/>
                </a:solidFill>
                <a:latin typeface="Lucida Sans Unicode"/>
                <a:cs typeface="Lucida Sans Unicode"/>
              </a:rPr>
              <a:t>▶	</a:t>
            </a:r>
            <a:r>
              <a:rPr dirty="0" sz="2050" spc="90">
                <a:latin typeface="Lucida Sans Unicode"/>
                <a:cs typeface="Lucida Sans Unicode"/>
              </a:rPr>
              <a:t>Zapewnienie</a:t>
            </a:r>
            <a:r>
              <a:rPr dirty="0" sz="2050" spc="-130">
                <a:latin typeface="Lucida Sans Unicode"/>
                <a:cs typeface="Lucida Sans Unicode"/>
              </a:rPr>
              <a:t> </a:t>
            </a:r>
            <a:r>
              <a:rPr dirty="0" sz="2050" spc="65">
                <a:latin typeface="Lucida Sans Unicode"/>
                <a:cs typeface="Lucida Sans Unicode"/>
              </a:rPr>
              <a:t>uczniom</a:t>
            </a:r>
            <a:r>
              <a:rPr dirty="0" sz="2050" spc="-130">
                <a:latin typeface="Lucida Sans Unicode"/>
                <a:cs typeface="Lucida Sans Unicode"/>
              </a:rPr>
              <a:t> </a:t>
            </a:r>
            <a:r>
              <a:rPr dirty="0" sz="2050" spc="50">
                <a:latin typeface="Lucida Sans Unicode"/>
                <a:cs typeface="Lucida Sans Unicode"/>
              </a:rPr>
              <a:t>spotkań</a:t>
            </a:r>
            <a:r>
              <a:rPr dirty="0" sz="2050" spc="-125">
                <a:latin typeface="Lucida Sans Unicode"/>
                <a:cs typeface="Lucida Sans Unicode"/>
              </a:rPr>
              <a:t> </a:t>
            </a:r>
            <a:r>
              <a:rPr dirty="0" sz="2050" spc="55">
                <a:latin typeface="Lucida Sans Unicode"/>
                <a:cs typeface="Lucida Sans Unicode"/>
              </a:rPr>
              <a:t>online</a:t>
            </a:r>
            <a:r>
              <a:rPr dirty="0" sz="2050" spc="-130">
                <a:latin typeface="Lucida Sans Unicode"/>
                <a:cs typeface="Lucida Sans Unicode"/>
              </a:rPr>
              <a:t> </a:t>
            </a:r>
            <a:r>
              <a:rPr dirty="0" sz="2050">
                <a:latin typeface="Lucida Sans Unicode"/>
                <a:cs typeface="Lucida Sans Unicode"/>
              </a:rPr>
              <a:t>ze</a:t>
            </a:r>
            <a:r>
              <a:rPr dirty="0" sz="2050" spc="-125">
                <a:latin typeface="Lucida Sans Unicode"/>
                <a:cs typeface="Lucida Sans Unicode"/>
              </a:rPr>
              <a:t> </a:t>
            </a:r>
            <a:r>
              <a:rPr dirty="0" sz="2050" spc="50">
                <a:latin typeface="Lucida Sans Unicode"/>
                <a:cs typeface="Lucida Sans Unicode"/>
              </a:rPr>
              <a:t>specjalistami</a:t>
            </a:r>
            <a:r>
              <a:rPr dirty="0" sz="2050" spc="-130">
                <a:latin typeface="Lucida Sans Unicode"/>
                <a:cs typeface="Lucida Sans Unicode"/>
              </a:rPr>
              <a:t> </a:t>
            </a:r>
            <a:r>
              <a:rPr dirty="0" sz="2050" spc="50">
                <a:latin typeface="Lucida Sans Unicode"/>
                <a:cs typeface="Lucida Sans Unicode"/>
              </a:rPr>
              <a:t>(pedagogiem,</a:t>
            </a:r>
            <a:r>
              <a:rPr dirty="0" sz="2050" spc="-130">
                <a:latin typeface="Lucida Sans Unicode"/>
                <a:cs typeface="Lucida Sans Unicode"/>
              </a:rPr>
              <a:t> </a:t>
            </a:r>
            <a:r>
              <a:rPr dirty="0" sz="2050" spc="60">
                <a:latin typeface="Lucida Sans Unicode"/>
                <a:cs typeface="Lucida Sans Unicode"/>
              </a:rPr>
              <a:t>psychologiem</a:t>
            </a:r>
            <a:r>
              <a:rPr dirty="0" sz="2050" spc="-125">
                <a:latin typeface="Lucida Sans Unicode"/>
                <a:cs typeface="Lucida Sans Unicode"/>
              </a:rPr>
              <a:t> </a:t>
            </a:r>
            <a:r>
              <a:rPr dirty="0" sz="2050" spc="10">
                <a:latin typeface="Lucida Sans Unicode"/>
                <a:cs typeface="Lucida Sans Unicode"/>
              </a:rPr>
              <a:t>szkolnym),  </a:t>
            </a:r>
            <a:r>
              <a:rPr dirty="0" sz="2050" spc="80">
                <a:latin typeface="Lucida Sans Unicode"/>
                <a:cs typeface="Lucida Sans Unicode"/>
              </a:rPr>
              <a:t>a </a:t>
            </a:r>
            <a:r>
              <a:rPr dirty="0" sz="2050" spc="40">
                <a:latin typeface="Lucida Sans Unicode"/>
                <a:cs typeface="Lucida Sans Unicode"/>
              </a:rPr>
              <a:t>także</a:t>
            </a:r>
            <a:r>
              <a:rPr dirty="0" sz="2050" spc="-459">
                <a:latin typeface="Lucida Sans Unicode"/>
                <a:cs typeface="Lucida Sans Unicode"/>
              </a:rPr>
              <a:t> </a:t>
            </a:r>
            <a:r>
              <a:rPr dirty="0" sz="2050" spc="-60">
                <a:latin typeface="Lucida Sans Unicode"/>
                <a:cs typeface="Lucida Sans Unicode"/>
              </a:rPr>
              <a:t>z </a:t>
            </a:r>
            <a:r>
              <a:rPr dirty="0" sz="2050" spc="120">
                <a:latin typeface="Lucida Sans Unicode"/>
                <a:cs typeface="Lucida Sans Unicode"/>
              </a:rPr>
              <a:t>wychowawcą</a:t>
            </a:r>
            <a:endParaRPr sz="205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900">
              <a:latin typeface="Lucida Sans Unicode"/>
              <a:cs typeface="Lucida Sans Unicode"/>
            </a:endParaRPr>
          </a:p>
          <a:p>
            <a:pPr marL="767080" marR="5080" indent="-377825">
              <a:lnSpc>
                <a:spcPct val="120700"/>
              </a:lnSpc>
              <a:spcBef>
                <a:spcPts val="5"/>
              </a:spcBef>
              <a:tabLst>
                <a:tab pos="766445" algn="l"/>
              </a:tabLst>
            </a:pPr>
            <a:r>
              <a:rPr dirty="0" sz="2050" spc="-395">
                <a:solidFill>
                  <a:srgbClr val="0D1CD1"/>
                </a:solidFill>
                <a:latin typeface="Lucida Sans Unicode"/>
                <a:cs typeface="Lucida Sans Unicode"/>
              </a:rPr>
              <a:t>▶	</a:t>
            </a:r>
            <a:r>
              <a:rPr dirty="0" sz="2050" spc="60">
                <a:latin typeface="Lucida Sans Unicode"/>
                <a:cs typeface="Lucida Sans Unicode"/>
              </a:rPr>
              <a:t>Ustalenie</a:t>
            </a:r>
            <a:r>
              <a:rPr dirty="0" sz="2050" spc="-160">
                <a:latin typeface="Lucida Sans Unicode"/>
                <a:cs typeface="Lucida Sans Unicode"/>
              </a:rPr>
              <a:t> </a:t>
            </a:r>
            <a:r>
              <a:rPr dirty="0" sz="2050" spc="-60">
                <a:latin typeface="Lucida Sans Unicode"/>
                <a:cs typeface="Lucida Sans Unicode"/>
              </a:rPr>
              <a:t>z</a:t>
            </a:r>
            <a:r>
              <a:rPr dirty="0" sz="2050" spc="-155">
                <a:latin typeface="Lucida Sans Unicode"/>
                <a:cs typeface="Lucida Sans Unicode"/>
              </a:rPr>
              <a:t> </a:t>
            </a:r>
            <a:r>
              <a:rPr dirty="0" sz="2050" spc="70">
                <a:latin typeface="Lucida Sans Unicode"/>
                <a:cs typeface="Lucida Sans Unicode"/>
              </a:rPr>
              <a:t>dziećmi</a:t>
            </a:r>
            <a:r>
              <a:rPr dirty="0" sz="2050" spc="-155">
                <a:latin typeface="Lucida Sans Unicode"/>
                <a:cs typeface="Lucida Sans Unicode"/>
              </a:rPr>
              <a:t> </a:t>
            </a:r>
            <a:r>
              <a:rPr dirty="0" sz="2050" spc="40">
                <a:latin typeface="Lucida Sans Unicode"/>
                <a:cs typeface="Lucida Sans Unicode"/>
              </a:rPr>
              <a:t>jasnych</a:t>
            </a:r>
            <a:r>
              <a:rPr dirty="0" sz="2050" spc="-155">
                <a:latin typeface="Lucida Sans Unicode"/>
                <a:cs typeface="Lucida Sans Unicode"/>
              </a:rPr>
              <a:t> </a:t>
            </a:r>
            <a:r>
              <a:rPr dirty="0" sz="2050" spc="30">
                <a:latin typeface="Lucida Sans Unicode"/>
                <a:cs typeface="Lucida Sans Unicode"/>
              </a:rPr>
              <a:t>zasad</a:t>
            </a:r>
            <a:r>
              <a:rPr dirty="0" sz="2050" spc="-155">
                <a:latin typeface="Lucida Sans Unicode"/>
                <a:cs typeface="Lucida Sans Unicode"/>
              </a:rPr>
              <a:t> </a:t>
            </a:r>
            <a:r>
              <a:rPr dirty="0" sz="2050" spc="55">
                <a:latin typeface="Lucida Sans Unicode"/>
                <a:cs typeface="Lucida Sans Unicode"/>
              </a:rPr>
              <a:t>komunikacji</a:t>
            </a:r>
            <a:r>
              <a:rPr dirty="0" sz="2050" spc="-155">
                <a:latin typeface="Lucida Sans Unicode"/>
                <a:cs typeface="Lucida Sans Unicode"/>
              </a:rPr>
              <a:t> </a:t>
            </a:r>
            <a:r>
              <a:rPr dirty="0" sz="2050" spc="-190">
                <a:latin typeface="Lucida Sans Unicode"/>
                <a:cs typeface="Lucida Sans Unicode"/>
              </a:rPr>
              <a:t>–</a:t>
            </a:r>
            <a:r>
              <a:rPr dirty="0" sz="2050" spc="-155">
                <a:latin typeface="Lucida Sans Unicode"/>
                <a:cs typeface="Lucida Sans Unicode"/>
              </a:rPr>
              <a:t> </a:t>
            </a:r>
            <a:r>
              <a:rPr dirty="0" sz="2050" spc="285">
                <a:latin typeface="Lucida Sans Unicode"/>
                <a:cs typeface="Lucida Sans Unicode"/>
              </a:rPr>
              <a:t>w</a:t>
            </a:r>
            <a:r>
              <a:rPr dirty="0" sz="2050" spc="-155">
                <a:latin typeface="Lucida Sans Unicode"/>
                <a:cs typeface="Lucida Sans Unicode"/>
              </a:rPr>
              <a:t> </a:t>
            </a:r>
            <a:r>
              <a:rPr dirty="0" sz="2050" spc="50">
                <a:latin typeface="Lucida Sans Unicode"/>
                <a:cs typeface="Lucida Sans Unicode"/>
              </a:rPr>
              <a:t>jakich</a:t>
            </a:r>
            <a:r>
              <a:rPr dirty="0" sz="2050" spc="-155">
                <a:latin typeface="Lucida Sans Unicode"/>
                <a:cs typeface="Lucida Sans Unicode"/>
              </a:rPr>
              <a:t> </a:t>
            </a:r>
            <a:r>
              <a:rPr dirty="0" sz="2050" spc="60">
                <a:latin typeface="Lucida Sans Unicode"/>
                <a:cs typeface="Lucida Sans Unicode"/>
              </a:rPr>
              <a:t>godzinach</a:t>
            </a:r>
            <a:r>
              <a:rPr dirty="0" sz="2050" spc="-155">
                <a:latin typeface="Lucida Sans Unicode"/>
                <a:cs typeface="Lucida Sans Unicode"/>
              </a:rPr>
              <a:t> </a:t>
            </a:r>
            <a:r>
              <a:rPr dirty="0" sz="2050" spc="5">
                <a:latin typeface="Lucida Sans Unicode"/>
                <a:cs typeface="Lucida Sans Unicode"/>
              </a:rPr>
              <a:t>i</a:t>
            </a:r>
            <a:r>
              <a:rPr dirty="0" sz="2050" spc="-155">
                <a:latin typeface="Lucida Sans Unicode"/>
                <a:cs typeface="Lucida Sans Unicode"/>
              </a:rPr>
              <a:t> </a:t>
            </a:r>
            <a:r>
              <a:rPr dirty="0" sz="2050" spc="85">
                <a:latin typeface="Lucida Sans Unicode"/>
                <a:cs typeface="Lucida Sans Unicode"/>
              </a:rPr>
              <a:t>dniach</a:t>
            </a:r>
            <a:r>
              <a:rPr dirty="0" sz="2050" spc="-155">
                <a:latin typeface="Lucida Sans Unicode"/>
                <a:cs typeface="Lucida Sans Unicode"/>
              </a:rPr>
              <a:t> </a:t>
            </a:r>
            <a:r>
              <a:rPr dirty="0" sz="2050" spc="70">
                <a:latin typeface="Lucida Sans Unicode"/>
                <a:cs typeface="Lucida Sans Unicode"/>
              </a:rPr>
              <a:t>można</a:t>
            </a:r>
            <a:r>
              <a:rPr dirty="0" sz="2050" spc="-155">
                <a:latin typeface="Lucida Sans Unicode"/>
                <a:cs typeface="Lucida Sans Unicode"/>
              </a:rPr>
              <a:t> </a:t>
            </a:r>
            <a:r>
              <a:rPr dirty="0" sz="2050" spc="75">
                <a:latin typeface="Lucida Sans Unicode"/>
                <a:cs typeface="Lucida Sans Unicode"/>
              </a:rPr>
              <a:t>kontaktować  </a:t>
            </a:r>
            <a:r>
              <a:rPr dirty="0" sz="2050" spc="10">
                <a:latin typeface="Lucida Sans Unicode"/>
                <a:cs typeface="Lucida Sans Unicode"/>
              </a:rPr>
              <a:t>się</a:t>
            </a:r>
            <a:r>
              <a:rPr dirty="0" sz="2050" spc="-140">
                <a:latin typeface="Lucida Sans Unicode"/>
                <a:cs typeface="Lucida Sans Unicode"/>
              </a:rPr>
              <a:t> </a:t>
            </a:r>
            <a:r>
              <a:rPr dirty="0" sz="2050" spc="285">
                <a:latin typeface="Lucida Sans Unicode"/>
                <a:cs typeface="Lucida Sans Unicode"/>
              </a:rPr>
              <a:t>w</a:t>
            </a:r>
            <a:r>
              <a:rPr dirty="0" sz="2050" spc="-140">
                <a:latin typeface="Lucida Sans Unicode"/>
                <a:cs typeface="Lucida Sans Unicode"/>
              </a:rPr>
              <a:t> </a:t>
            </a:r>
            <a:r>
              <a:rPr dirty="0" sz="2050" spc="60">
                <a:latin typeface="Lucida Sans Unicode"/>
                <a:cs typeface="Lucida Sans Unicode"/>
              </a:rPr>
              <a:t>sprawie</a:t>
            </a:r>
            <a:r>
              <a:rPr dirty="0" sz="2050" spc="-140">
                <a:latin typeface="Lucida Sans Unicode"/>
                <a:cs typeface="Lucida Sans Unicode"/>
              </a:rPr>
              <a:t> </a:t>
            </a:r>
            <a:r>
              <a:rPr dirty="0" sz="2050" spc="45">
                <a:latin typeface="Lucida Sans Unicode"/>
                <a:cs typeface="Lucida Sans Unicode"/>
              </a:rPr>
              <a:t>swojego</a:t>
            </a:r>
            <a:r>
              <a:rPr dirty="0" sz="2050" spc="-140">
                <a:latin typeface="Lucida Sans Unicode"/>
                <a:cs typeface="Lucida Sans Unicode"/>
              </a:rPr>
              <a:t> </a:t>
            </a:r>
            <a:r>
              <a:rPr dirty="0" sz="2050" spc="50">
                <a:latin typeface="Lucida Sans Unicode"/>
                <a:cs typeface="Lucida Sans Unicode"/>
              </a:rPr>
              <a:t>problemu,</a:t>
            </a:r>
            <a:r>
              <a:rPr dirty="0" sz="2050" spc="-135">
                <a:latin typeface="Lucida Sans Unicode"/>
                <a:cs typeface="Lucida Sans Unicode"/>
              </a:rPr>
              <a:t> </a:t>
            </a:r>
            <a:r>
              <a:rPr dirty="0" sz="2050" spc="285">
                <a:latin typeface="Lucida Sans Unicode"/>
                <a:cs typeface="Lucida Sans Unicode"/>
              </a:rPr>
              <a:t>w</a:t>
            </a:r>
            <a:r>
              <a:rPr dirty="0" sz="2050" spc="-140">
                <a:latin typeface="Lucida Sans Unicode"/>
                <a:cs typeface="Lucida Sans Unicode"/>
              </a:rPr>
              <a:t> </a:t>
            </a:r>
            <a:r>
              <a:rPr dirty="0" sz="2050" spc="20">
                <a:latin typeface="Lucida Sans Unicode"/>
                <a:cs typeface="Lucida Sans Unicode"/>
              </a:rPr>
              <a:t>jakiej</a:t>
            </a:r>
            <a:r>
              <a:rPr dirty="0" sz="2050" spc="-140">
                <a:latin typeface="Lucida Sans Unicode"/>
                <a:cs typeface="Lucida Sans Unicode"/>
              </a:rPr>
              <a:t> </a:t>
            </a:r>
            <a:r>
              <a:rPr dirty="0" sz="2050" spc="50">
                <a:latin typeface="Lucida Sans Unicode"/>
                <a:cs typeface="Lucida Sans Unicode"/>
              </a:rPr>
              <a:t>formie</a:t>
            </a:r>
            <a:r>
              <a:rPr dirty="0" sz="2050" spc="-140">
                <a:latin typeface="Lucida Sans Unicode"/>
                <a:cs typeface="Lucida Sans Unicode"/>
              </a:rPr>
              <a:t> </a:t>
            </a:r>
            <a:r>
              <a:rPr dirty="0" sz="2050" spc="40">
                <a:latin typeface="Lucida Sans Unicode"/>
                <a:cs typeface="Lucida Sans Unicode"/>
              </a:rPr>
              <a:t>należy</a:t>
            </a:r>
            <a:r>
              <a:rPr dirty="0" sz="2050" spc="-135">
                <a:latin typeface="Lucida Sans Unicode"/>
                <a:cs typeface="Lucida Sans Unicode"/>
              </a:rPr>
              <a:t> </a:t>
            </a:r>
            <a:r>
              <a:rPr dirty="0" sz="2050" spc="50">
                <a:latin typeface="Lucida Sans Unicode"/>
                <a:cs typeface="Lucida Sans Unicode"/>
              </a:rPr>
              <a:t>to</a:t>
            </a:r>
            <a:r>
              <a:rPr dirty="0" sz="2050" spc="-140">
                <a:latin typeface="Lucida Sans Unicode"/>
                <a:cs typeface="Lucida Sans Unicode"/>
              </a:rPr>
              <a:t> </a:t>
            </a:r>
            <a:r>
              <a:rPr dirty="0" sz="2050" spc="-5">
                <a:latin typeface="Lucida Sans Unicode"/>
                <a:cs typeface="Lucida Sans Unicode"/>
              </a:rPr>
              <a:t>zrobić,</a:t>
            </a:r>
            <a:r>
              <a:rPr dirty="0" sz="2050" spc="-140">
                <a:latin typeface="Lucida Sans Unicode"/>
                <a:cs typeface="Lucida Sans Unicode"/>
              </a:rPr>
              <a:t> </a:t>
            </a:r>
            <a:r>
              <a:rPr dirty="0" sz="2050" spc="30">
                <a:latin typeface="Lucida Sans Unicode"/>
                <a:cs typeface="Lucida Sans Unicode"/>
              </a:rPr>
              <a:t>jak</a:t>
            </a:r>
            <a:r>
              <a:rPr dirty="0" sz="2050" spc="-140">
                <a:latin typeface="Lucida Sans Unicode"/>
                <a:cs typeface="Lucida Sans Unicode"/>
              </a:rPr>
              <a:t> </a:t>
            </a:r>
            <a:r>
              <a:rPr dirty="0" sz="2050" spc="100">
                <a:latin typeface="Lucida Sans Unicode"/>
                <a:cs typeface="Lucida Sans Unicode"/>
              </a:rPr>
              <a:t>długo</a:t>
            </a:r>
            <a:r>
              <a:rPr dirty="0" sz="2050" spc="-135">
                <a:latin typeface="Lucida Sans Unicode"/>
                <a:cs typeface="Lucida Sans Unicode"/>
              </a:rPr>
              <a:t> </a:t>
            </a:r>
            <a:r>
              <a:rPr dirty="0" sz="2050" spc="45">
                <a:latin typeface="Lucida Sans Unicode"/>
                <a:cs typeface="Lucida Sans Unicode"/>
              </a:rPr>
              <a:t>trzeba</a:t>
            </a:r>
            <a:r>
              <a:rPr dirty="0" sz="2050" spc="-140">
                <a:latin typeface="Lucida Sans Unicode"/>
                <a:cs typeface="Lucida Sans Unicode"/>
              </a:rPr>
              <a:t> </a:t>
            </a:r>
            <a:r>
              <a:rPr dirty="0" sz="2050" spc="55">
                <a:latin typeface="Lucida Sans Unicode"/>
                <a:cs typeface="Lucida Sans Unicode"/>
              </a:rPr>
              <a:t>będzie</a:t>
            </a:r>
            <a:r>
              <a:rPr dirty="0" sz="2050" spc="-140">
                <a:latin typeface="Lucida Sans Unicode"/>
                <a:cs typeface="Lucida Sans Unicode"/>
              </a:rPr>
              <a:t> </a:t>
            </a:r>
            <a:r>
              <a:rPr dirty="0" sz="2050" spc="50">
                <a:latin typeface="Lucida Sans Unicode"/>
                <a:cs typeface="Lucida Sans Unicode"/>
              </a:rPr>
              <a:t>czekać  </a:t>
            </a:r>
            <a:r>
              <a:rPr dirty="0" sz="2050" spc="90">
                <a:latin typeface="Lucida Sans Unicode"/>
                <a:cs typeface="Lucida Sans Unicode"/>
              </a:rPr>
              <a:t>na</a:t>
            </a:r>
            <a:r>
              <a:rPr dirty="0" sz="2050" spc="-150">
                <a:latin typeface="Lucida Sans Unicode"/>
                <a:cs typeface="Lucida Sans Unicode"/>
              </a:rPr>
              <a:t> </a:t>
            </a:r>
            <a:r>
              <a:rPr dirty="0" sz="2050" spc="75">
                <a:latin typeface="Lucida Sans Unicode"/>
                <a:cs typeface="Lucida Sans Unicode"/>
              </a:rPr>
              <a:t>odpowiedź</a:t>
            </a:r>
            <a:endParaRPr sz="2050">
              <a:latin typeface="Lucida Sans Unicode"/>
              <a:cs typeface="Lucida Sans Unicode"/>
            </a:endParaRPr>
          </a:p>
        </p:txBody>
      </p:sp>
      <p:sp>
        <p:nvSpPr>
          <p:cNvPr id="28" name="object 28"/>
          <p:cNvSpPr txBox="1">
            <a:spLocks noGrp="1"/>
          </p:cNvSpPr>
          <p:nvPr>
            <p:ph type="title"/>
          </p:nvPr>
        </p:nvSpPr>
        <p:spPr>
          <a:xfrm>
            <a:off x="1646435" y="1779324"/>
            <a:ext cx="9018905" cy="1644650"/>
          </a:xfrm>
          <a:prstGeom prst="rect"/>
        </p:spPr>
        <p:txBody>
          <a:bodyPr wrap="square" lIns="0" tIns="10795" rIns="0" bIns="0" rtlCol="0" vert="horz">
            <a:spAutoFit/>
          </a:bodyPr>
          <a:lstStyle/>
          <a:p>
            <a:pPr marL="12700" marR="5080">
              <a:lnSpc>
                <a:spcPts val="6509"/>
              </a:lnSpc>
              <a:spcBef>
                <a:spcPts val="85"/>
              </a:spcBef>
            </a:pPr>
            <a:r>
              <a:rPr dirty="0" spc="-15"/>
              <a:t>Rozwiązania</a:t>
            </a:r>
            <a:r>
              <a:rPr dirty="0" spc="-40"/>
              <a:t> </a:t>
            </a:r>
            <a:r>
              <a:rPr dirty="0" spc="-15"/>
              <a:t>wzmacniające  </a:t>
            </a:r>
            <a:r>
              <a:rPr dirty="0" spc="-5"/>
              <a:t>w </a:t>
            </a:r>
            <a:r>
              <a:rPr dirty="0" spc="-25"/>
              <a:t>trakcie </a:t>
            </a:r>
            <a:r>
              <a:rPr dirty="0" spc="-10"/>
              <a:t>zdalnej</a:t>
            </a:r>
            <a:r>
              <a:rPr dirty="0" spc="-25"/>
              <a:t> </a:t>
            </a:r>
            <a:r>
              <a:rPr dirty="0" spc="-10"/>
              <a:t>edukacji</a:t>
            </a:r>
          </a:p>
        </p:txBody>
      </p:sp>
      <p:grpSp>
        <p:nvGrpSpPr>
          <p:cNvPr id="29" name="object 29"/>
          <p:cNvGrpSpPr/>
          <p:nvPr/>
        </p:nvGrpSpPr>
        <p:grpSpPr>
          <a:xfrm>
            <a:off x="14227221" y="6942194"/>
            <a:ext cx="4299585" cy="2835910"/>
            <a:chOff x="14227221" y="6942194"/>
            <a:chExt cx="4299585" cy="2835910"/>
          </a:xfrm>
        </p:grpSpPr>
        <p:sp>
          <p:nvSpPr>
            <p:cNvPr id="30" name="object 30"/>
            <p:cNvSpPr/>
            <p:nvPr/>
          </p:nvSpPr>
          <p:spPr>
            <a:xfrm>
              <a:off x="14227221" y="7111752"/>
              <a:ext cx="4299585" cy="2666365"/>
            </a:xfrm>
            <a:custGeom>
              <a:avLst/>
              <a:gdLst/>
              <a:ahLst/>
              <a:cxnLst/>
              <a:rect l="l" t="t" r="r" b="b"/>
              <a:pathLst>
                <a:path w="4299584" h="2666365">
                  <a:moveTo>
                    <a:pt x="4299324" y="0"/>
                  </a:moveTo>
                  <a:lnTo>
                    <a:pt x="0" y="0"/>
                  </a:lnTo>
                  <a:lnTo>
                    <a:pt x="0" y="2666295"/>
                  </a:lnTo>
                  <a:lnTo>
                    <a:pt x="4299324" y="2666295"/>
                  </a:lnTo>
                  <a:lnTo>
                    <a:pt x="4299324" y="0"/>
                  </a:lnTo>
                  <a:close/>
                </a:path>
              </a:pathLst>
            </a:custGeom>
            <a:solidFill>
              <a:srgbClr val="0F24B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14384025" y="6942199"/>
              <a:ext cx="3985895" cy="2701290"/>
            </a:xfrm>
            <a:custGeom>
              <a:avLst/>
              <a:gdLst/>
              <a:ahLst/>
              <a:cxnLst/>
              <a:rect l="l" t="t" r="r" b="b"/>
              <a:pathLst>
                <a:path w="3985894" h="2701290">
                  <a:moveTo>
                    <a:pt x="3985742" y="0"/>
                  </a:moveTo>
                  <a:lnTo>
                    <a:pt x="2148573" y="0"/>
                  </a:lnTo>
                  <a:lnTo>
                    <a:pt x="1919114" y="126467"/>
                  </a:lnTo>
                  <a:lnTo>
                    <a:pt x="1708314" y="0"/>
                  </a:lnTo>
                  <a:lnTo>
                    <a:pt x="0" y="0"/>
                  </a:lnTo>
                  <a:lnTo>
                    <a:pt x="0" y="2701132"/>
                  </a:lnTo>
                  <a:lnTo>
                    <a:pt x="3985742" y="2701132"/>
                  </a:lnTo>
                  <a:lnTo>
                    <a:pt x="3985742" y="0"/>
                  </a:lnTo>
                  <a:close/>
                </a:path>
              </a:pathLst>
            </a:custGeom>
            <a:solidFill>
              <a:srgbClr val="7F9C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14384025" y="6942194"/>
              <a:ext cx="1899920" cy="2701290"/>
            </a:xfrm>
            <a:custGeom>
              <a:avLst/>
              <a:gdLst/>
              <a:ahLst/>
              <a:cxnLst/>
              <a:rect l="l" t="t" r="r" b="b"/>
              <a:pathLst>
                <a:path w="1899919" h="2701290">
                  <a:moveTo>
                    <a:pt x="1708314" y="0"/>
                  </a:moveTo>
                  <a:lnTo>
                    <a:pt x="0" y="0"/>
                  </a:lnTo>
                  <a:lnTo>
                    <a:pt x="0" y="2701132"/>
                  </a:lnTo>
                  <a:lnTo>
                    <a:pt x="1899303" y="2701132"/>
                  </a:lnTo>
                  <a:lnTo>
                    <a:pt x="1899303" y="114582"/>
                  </a:lnTo>
                  <a:lnTo>
                    <a:pt x="1708314" y="0"/>
                  </a:lnTo>
                  <a:close/>
                </a:path>
              </a:pathLst>
            </a:custGeom>
            <a:solidFill>
              <a:srgbClr val="94B0F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14640459" y="7385564"/>
              <a:ext cx="1339850" cy="513080"/>
            </a:xfrm>
            <a:custGeom>
              <a:avLst/>
              <a:gdLst/>
              <a:ahLst/>
              <a:cxnLst/>
              <a:rect l="l" t="t" r="r" b="b"/>
              <a:pathLst>
                <a:path w="1339850" h="513079">
                  <a:moveTo>
                    <a:pt x="1339494" y="487108"/>
                  </a:moveTo>
                  <a:lnTo>
                    <a:pt x="0" y="487108"/>
                  </a:lnTo>
                  <a:lnTo>
                    <a:pt x="0" y="512864"/>
                  </a:lnTo>
                  <a:lnTo>
                    <a:pt x="1339494" y="512864"/>
                  </a:lnTo>
                  <a:lnTo>
                    <a:pt x="1339494" y="487108"/>
                  </a:lnTo>
                  <a:close/>
                </a:path>
                <a:path w="1339850" h="513079">
                  <a:moveTo>
                    <a:pt x="1339494" y="149872"/>
                  </a:moveTo>
                  <a:lnTo>
                    <a:pt x="0" y="149872"/>
                  </a:lnTo>
                  <a:lnTo>
                    <a:pt x="0" y="175641"/>
                  </a:lnTo>
                  <a:lnTo>
                    <a:pt x="1339494" y="175641"/>
                  </a:lnTo>
                  <a:lnTo>
                    <a:pt x="1339494" y="149872"/>
                  </a:lnTo>
                  <a:close/>
                </a:path>
                <a:path w="1339850" h="513079">
                  <a:moveTo>
                    <a:pt x="1339494" y="0"/>
                  </a:moveTo>
                  <a:lnTo>
                    <a:pt x="0" y="0"/>
                  </a:lnTo>
                  <a:lnTo>
                    <a:pt x="0" y="25755"/>
                  </a:lnTo>
                  <a:lnTo>
                    <a:pt x="1339494" y="25755"/>
                  </a:lnTo>
                  <a:lnTo>
                    <a:pt x="1339494" y="0"/>
                  </a:lnTo>
                  <a:close/>
                </a:path>
              </a:pathLst>
            </a:custGeom>
            <a:solidFill>
              <a:srgbClr val="ADC9D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/>
            <p:cNvSpPr/>
            <p:nvPr/>
          </p:nvSpPr>
          <p:spPr>
            <a:xfrm>
              <a:off x="16659073" y="7385564"/>
              <a:ext cx="1339850" cy="1028065"/>
            </a:xfrm>
            <a:custGeom>
              <a:avLst/>
              <a:gdLst/>
              <a:ahLst/>
              <a:cxnLst/>
              <a:rect l="l" t="t" r="r" b="b"/>
              <a:pathLst>
                <a:path w="1339850" h="1028065">
                  <a:moveTo>
                    <a:pt x="1339507" y="1002284"/>
                  </a:moveTo>
                  <a:lnTo>
                    <a:pt x="0" y="1002284"/>
                  </a:lnTo>
                  <a:lnTo>
                    <a:pt x="0" y="1028065"/>
                  </a:lnTo>
                  <a:lnTo>
                    <a:pt x="1339507" y="1028065"/>
                  </a:lnTo>
                  <a:lnTo>
                    <a:pt x="1339507" y="1002284"/>
                  </a:lnTo>
                  <a:close/>
                </a:path>
                <a:path w="1339850" h="1028065">
                  <a:moveTo>
                    <a:pt x="1339507" y="501142"/>
                  </a:moveTo>
                  <a:lnTo>
                    <a:pt x="0" y="501142"/>
                  </a:lnTo>
                  <a:lnTo>
                    <a:pt x="0" y="526897"/>
                  </a:lnTo>
                  <a:lnTo>
                    <a:pt x="1339507" y="526897"/>
                  </a:lnTo>
                  <a:lnTo>
                    <a:pt x="1339507" y="501142"/>
                  </a:lnTo>
                  <a:close/>
                </a:path>
                <a:path w="1339850" h="1028065">
                  <a:moveTo>
                    <a:pt x="1339507" y="0"/>
                  </a:moveTo>
                  <a:lnTo>
                    <a:pt x="0" y="0"/>
                  </a:lnTo>
                  <a:lnTo>
                    <a:pt x="0" y="25755"/>
                  </a:lnTo>
                  <a:lnTo>
                    <a:pt x="1339507" y="25755"/>
                  </a:lnTo>
                  <a:lnTo>
                    <a:pt x="1339507" y="0"/>
                  </a:lnTo>
                  <a:close/>
                </a:path>
              </a:pathLst>
            </a:custGeom>
            <a:solidFill>
              <a:srgbClr val="C2DEE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/>
            <p:cNvSpPr/>
            <p:nvPr/>
          </p:nvSpPr>
          <p:spPr>
            <a:xfrm>
              <a:off x="15928445" y="7604536"/>
              <a:ext cx="749935" cy="749935"/>
            </a:xfrm>
            <a:custGeom>
              <a:avLst/>
              <a:gdLst/>
              <a:ahLst/>
              <a:cxnLst/>
              <a:rect l="l" t="t" r="r" b="b"/>
              <a:pathLst>
                <a:path w="749934" h="749934">
                  <a:moveTo>
                    <a:pt x="374690" y="0"/>
                  </a:moveTo>
                  <a:lnTo>
                    <a:pt x="327687" y="2919"/>
                  </a:lnTo>
                  <a:lnTo>
                    <a:pt x="282428" y="11442"/>
                  </a:lnTo>
                  <a:lnTo>
                    <a:pt x="239262" y="25219"/>
                  </a:lnTo>
                  <a:lnTo>
                    <a:pt x="198541" y="43898"/>
                  </a:lnTo>
                  <a:lnTo>
                    <a:pt x="160616" y="67127"/>
                  </a:lnTo>
                  <a:lnTo>
                    <a:pt x="125839" y="94557"/>
                  </a:lnTo>
                  <a:lnTo>
                    <a:pt x="94559" y="125835"/>
                  </a:lnTo>
                  <a:lnTo>
                    <a:pt x="67129" y="160611"/>
                  </a:lnTo>
                  <a:lnTo>
                    <a:pt x="43898" y="198534"/>
                  </a:lnTo>
                  <a:lnTo>
                    <a:pt x="25219" y="239252"/>
                  </a:lnTo>
                  <a:lnTo>
                    <a:pt x="11442" y="282415"/>
                  </a:lnTo>
                  <a:lnTo>
                    <a:pt x="2919" y="327671"/>
                  </a:lnTo>
                  <a:lnTo>
                    <a:pt x="0" y="374669"/>
                  </a:lnTo>
                  <a:lnTo>
                    <a:pt x="2919" y="421667"/>
                  </a:lnTo>
                  <a:lnTo>
                    <a:pt x="11442" y="466925"/>
                  </a:lnTo>
                  <a:lnTo>
                    <a:pt x="25219" y="510089"/>
                  </a:lnTo>
                  <a:lnTo>
                    <a:pt x="43898" y="550810"/>
                  </a:lnTo>
                  <a:lnTo>
                    <a:pt x="67129" y="588736"/>
                  </a:lnTo>
                  <a:lnTo>
                    <a:pt x="94559" y="623516"/>
                  </a:lnTo>
                  <a:lnTo>
                    <a:pt x="125839" y="654798"/>
                  </a:lnTo>
                  <a:lnTo>
                    <a:pt x="160616" y="682231"/>
                  </a:lnTo>
                  <a:lnTo>
                    <a:pt x="198541" y="705464"/>
                  </a:lnTo>
                  <a:lnTo>
                    <a:pt x="239262" y="724146"/>
                  </a:lnTo>
                  <a:lnTo>
                    <a:pt x="282428" y="737925"/>
                  </a:lnTo>
                  <a:lnTo>
                    <a:pt x="327687" y="746450"/>
                  </a:lnTo>
                  <a:lnTo>
                    <a:pt x="374690" y="749369"/>
                  </a:lnTo>
                  <a:lnTo>
                    <a:pt x="421685" y="746450"/>
                  </a:lnTo>
                  <a:lnTo>
                    <a:pt x="466939" y="737925"/>
                  </a:lnTo>
                  <a:lnTo>
                    <a:pt x="510100" y="724146"/>
                  </a:lnTo>
                  <a:lnTo>
                    <a:pt x="550817" y="705464"/>
                  </a:lnTo>
                  <a:lnTo>
                    <a:pt x="588739" y="682231"/>
                  </a:lnTo>
                  <a:lnTo>
                    <a:pt x="623514" y="654798"/>
                  </a:lnTo>
                  <a:lnTo>
                    <a:pt x="654792" y="623516"/>
                  </a:lnTo>
                  <a:lnTo>
                    <a:pt x="682221" y="588736"/>
                  </a:lnTo>
                  <a:lnTo>
                    <a:pt x="705451" y="550810"/>
                  </a:lnTo>
                  <a:lnTo>
                    <a:pt x="724129" y="510089"/>
                  </a:lnTo>
                  <a:lnTo>
                    <a:pt x="737906" y="466925"/>
                  </a:lnTo>
                  <a:lnTo>
                    <a:pt x="746429" y="421667"/>
                  </a:lnTo>
                  <a:lnTo>
                    <a:pt x="749348" y="374669"/>
                  </a:lnTo>
                  <a:lnTo>
                    <a:pt x="746429" y="327671"/>
                  </a:lnTo>
                  <a:lnTo>
                    <a:pt x="737906" y="282415"/>
                  </a:lnTo>
                  <a:lnTo>
                    <a:pt x="724129" y="239252"/>
                  </a:lnTo>
                  <a:lnTo>
                    <a:pt x="705451" y="198534"/>
                  </a:lnTo>
                  <a:lnTo>
                    <a:pt x="682221" y="160611"/>
                  </a:lnTo>
                  <a:lnTo>
                    <a:pt x="654792" y="125835"/>
                  </a:lnTo>
                  <a:lnTo>
                    <a:pt x="623514" y="94557"/>
                  </a:lnTo>
                  <a:lnTo>
                    <a:pt x="588739" y="67127"/>
                  </a:lnTo>
                  <a:lnTo>
                    <a:pt x="550817" y="43898"/>
                  </a:lnTo>
                  <a:lnTo>
                    <a:pt x="510100" y="25219"/>
                  </a:lnTo>
                  <a:lnTo>
                    <a:pt x="466939" y="11442"/>
                  </a:lnTo>
                  <a:lnTo>
                    <a:pt x="421685" y="2919"/>
                  </a:lnTo>
                  <a:lnTo>
                    <a:pt x="374690" y="0"/>
                  </a:lnTo>
                  <a:close/>
                </a:path>
              </a:pathLst>
            </a:custGeom>
            <a:solidFill>
              <a:srgbClr val="DE635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/>
            <p:cNvSpPr/>
            <p:nvPr/>
          </p:nvSpPr>
          <p:spPr>
            <a:xfrm>
              <a:off x="16211628" y="7827861"/>
              <a:ext cx="267335" cy="309245"/>
            </a:xfrm>
            <a:custGeom>
              <a:avLst/>
              <a:gdLst/>
              <a:ahLst/>
              <a:cxnLst/>
              <a:rect l="l" t="t" r="r" b="b"/>
              <a:pathLst>
                <a:path w="267334" h="309245">
                  <a:moveTo>
                    <a:pt x="0" y="0"/>
                  </a:moveTo>
                  <a:lnTo>
                    <a:pt x="0" y="308618"/>
                  </a:lnTo>
                  <a:lnTo>
                    <a:pt x="267300" y="1542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7" name="object 3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07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dirty="0" spc="5"/>
              <a:t>Projekt</a:t>
            </a:r>
            <a:r>
              <a:rPr dirty="0" spc="15"/>
              <a:t> </a:t>
            </a:r>
            <a:r>
              <a:rPr dirty="0" spc="5"/>
              <a:t>współfinansowany</a:t>
            </a:r>
            <a:r>
              <a:rPr dirty="0" spc="20"/>
              <a:t> </a:t>
            </a:r>
            <a:r>
              <a:rPr dirty="0" spc="-5"/>
              <a:t>ze</a:t>
            </a:r>
            <a:r>
              <a:rPr dirty="0" spc="20"/>
              <a:t> </a:t>
            </a:r>
            <a:r>
              <a:rPr dirty="0"/>
              <a:t>środków</a:t>
            </a:r>
            <a:r>
              <a:rPr dirty="0" spc="15"/>
              <a:t> </a:t>
            </a:r>
            <a:r>
              <a:rPr dirty="0" spc="5"/>
              <a:t>Narodowego</a:t>
            </a:r>
            <a:r>
              <a:rPr dirty="0" spc="20"/>
              <a:t> </a:t>
            </a:r>
            <a:r>
              <a:rPr dirty="0" spc="10"/>
              <a:t>Programu</a:t>
            </a:r>
            <a:r>
              <a:rPr dirty="0" spc="20"/>
              <a:t> </a:t>
            </a:r>
            <a:r>
              <a:rPr dirty="0" spc="-5"/>
              <a:t>Zdrowia</a:t>
            </a:r>
            <a:r>
              <a:rPr dirty="0" spc="15"/>
              <a:t> </a:t>
            </a:r>
            <a:r>
              <a:rPr dirty="0" spc="10"/>
              <a:t>na</a:t>
            </a:r>
            <a:r>
              <a:rPr dirty="0" spc="20"/>
              <a:t> </a:t>
            </a:r>
            <a:r>
              <a:rPr dirty="0"/>
              <a:t>lata</a:t>
            </a:r>
            <a:r>
              <a:rPr dirty="0" spc="20"/>
              <a:t> </a:t>
            </a:r>
            <a:r>
              <a:rPr dirty="0" spc="-15"/>
              <a:t>2016-2020</a:t>
            </a:r>
            <a:r>
              <a:rPr dirty="0" spc="20"/>
              <a:t> </a:t>
            </a:r>
            <a:r>
              <a:rPr dirty="0"/>
              <a:t>przekazanych</a:t>
            </a:r>
            <a:r>
              <a:rPr dirty="0" spc="15"/>
              <a:t> </a:t>
            </a:r>
            <a:r>
              <a:rPr dirty="0" spc="-5"/>
              <a:t>przez</a:t>
            </a:r>
            <a:r>
              <a:rPr dirty="0" spc="20"/>
              <a:t> </a:t>
            </a:r>
            <a:r>
              <a:rPr dirty="0" spc="5"/>
              <a:t>Ministerstwo</a:t>
            </a:r>
            <a:r>
              <a:rPr dirty="0" spc="20"/>
              <a:t> </a:t>
            </a:r>
            <a:r>
              <a:rPr dirty="0"/>
              <a:t>Edukacji</a:t>
            </a:r>
            <a:r>
              <a:rPr dirty="0" spc="15"/>
              <a:t> </a:t>
            </a:r>
            <a:r>
              <a:rPr dirty="0"/>
              <a:t>Narodowej.</a:t>
            </a:r>
            <a:r>
              <a:rPr dirty="0" spc="20"/>
              <a:t> </a:t>
            </a:r>
            <a:r>
              <a:rPr dirty="0" spc="5"/>
              <a:t>Wszystkie</a:t>
            </a:r>
            <a:r>
              <a:rPr dirty="0" spc="20"/>
              <a:t> </a:t>
            </a:r>
            <a:r>
              <a:rPr dirty="0"/>
              <a:t>materiały</a:t>
            </a:r>
            <a:r>
              <a:rPr dirty="0" spc="20"/>
              <a:t> </a:t>
            </a:r>
            <a:r>
              <a:rPr dirty="0" spc="5"/>
              <a:t>dostępne</a:t>
            </a:r>
            <a:r>
              <a:rPr dirty="0" spc="15"/>
              <a:t> </a:t>
            </a:r>
            <a:r>
              <a:rPr dirty="0" spc="10"/>
              <a:t>na</a:t>
            </a:r>
            <a:r>
              <a:rPr dirty="0" spc="20"/>
              <a:t> </a:t>
            </a:r>
            <a:r>
              <a:rPr dirty="0" spc="5"/>
              <a:t>stronie</a:t>
            </a:r>
            <a:r>
              <a:rPr dirty="0" spc="20"/>
              <a:t> </a:t>
            </a:r>
            <a:r>
              <a:rPr dirty="0" spc="5"/>
              <a:t>udostępnione</a:t>
            </a:r>
            <a:r>
              <a:rPr dirty="0" spc="15"/>
              <a:t> </a:t>
            </a:r>
            <a:r>
              <a:rPr dirty="0" spc="10"/>
              <a:t>są</a:t>
            </a:r>
            <a:r>
              <a:rPr dirty="0" spc="20"/>
              <a:t> </a:t>
            </a:r>
            <a:r>
              <a:rPr dirty="0" spc="10"/>
              <a:t>na</a:t>
            </a:r>
            <a:r>
              <a:rPr dirty="0" spc="20"/>
              <a:t> </a:t>
            </a:r>
            <a:r>
              <a:rPr dirty="0" spc="-5"/>
              <a:t>licencji</a:t>
            </a:r>
            <a:r>
              <a:rPr dirty="0" spc="15"/>
              <a:t> </a:t>
            </a:r>
            <a:r>
              <a:rPr dirty="0" spc="5"/>
              <a:t>Creative</a:t>
            </a:r>
            <a:r>
              <a:rPr dirty="0" spc="20"/>
              <a:t> </a:t>
            </a:r>
            <a:r>
              <a:rPr dirty="0" spc="10"/>
              <a:t>Commons</a:t>
            </a:r>
            <a:r>
              <a:rPr dirty="0" spc="20"/>
              <a:t> </a:t>
            </a:r>
            <a:r>
              <a:rPr dirty="0" spc="10"/>
              <a:t>-</a:t>
            </a:r>
            <a:r>
              <a:rPr dirty="0" spc="20"/>
              <a:t> </a:t>
            </a:r>
            <a:r>
              <a:rPr dirty="0" spc="5"/>
              <a:t>Uznanie</a:t>
            </a:r>
            <a:r>
              <a:rPr dirty="0" spc="15"/>
              <a:t> </a:t>
            </a:r>
            <a:r>
              <a:rPr dirty="0"/>
              <a:t>Autorstwa</a:t>
            </a:r>
            <a:r>
              <a:rPr dirty="0" spc="20"/>
              <a:t> </a:t>
            </a:r>
            <a:r>
              <a:rPr dirty="0" spc="10"/>
              <a:t>-</a:t>
            </a:r>
            <a:r>
              <a:rPr dirty="0" spc="20"/>
              <a:t> </a:t>
            </a:r>
            <a:r>
              <a:rPr dirty="0" spc="10"/>
              <a:t>Na</a:t>
            </a:r>
            <a:r>
              <a:rPr dirty="0" spc="15"/>
              <a:t> </a:t>
            </a:r>
            <a:r>
              <a:rPr dirty="0"/>
              <a:t>tych</a:t>
            </a:r>
            <a:r>
              <a:rPr dirty="0" spc="20"/>
              <a:t> </a:t>
            </a:r>
            <a:r>
              <a:rPr dirty="0" spc="5"/>
              <a:t>samych</a:t>
            </a:r>
            <a:r>
              <a:rPr dirty="0" spc="20"/>
              <a:t> </a:t>
            </a:r>
            <a:r>
              <a:rPr dirty="0" spc="5"/>
              <a:t>zasadach</a:t>
            </a:r>
            <a:r>
              <a:rPr dirty="0" spc="20"/>
              <a:t> </a:t>
            </a:r>
            <a:r>
              <a:rPr dirty="0" spc="10"/>
              <a:t>4.0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37665" y="10652470"/>
            <a:ext cx="821690" cy="260350"/>
            <a:chOff x="837665" y="10652470"/>
            <a:chExt cx="821690" cy="260350"/>
          </a:xfrm>
        </p:grpSpPr>
        <p:sp>
          <p:nvSpPr>
            <p:cNvPr id="3" name="object 3"/>
            <p:cNvSpPr/>
            <p:nvPr/>
          </p:nvSpPr>
          <p:spPr>
            <a:xfrm>
              <a:off x="902736" y="10752583"/>
              <a:ext cx="23967" cy="1135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869121" y="10683075"/>
              <a:ext cx="176249" cy="19972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961373" y="10734385"/>
              <a:ext cx="35981" cy="2904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016519" y="10761040"/>
              <a:ext cx="30480" cy="10795"/>
            </a:xfrm>
            <a:custGeom>
              <a:avLst/>
              <a:gdLst/>
              <a:ahLst/>
              <a:cxnLst/>
              <a:rect l="l" t="t" r="r" b="b"/>
              <a:pathLst>
                <a:path w="30480" h="10795">
                  <a:moveTo>
                    <a:pt x="0" y="0"/>
                  </a:moveTo>
                  <a:lnTo>
                    <a:pt x="146" y="240"/>
                  </a:lnTo>
                  <a:lnTo>
                    <a:pt x="691" y="2680"/>
                  </a:lnTo>
                  <a:lnTo>
                    <a:pt x="13447" y="8109"/>
                  </a:lnTo>
                  <a:lnTo>
                    <a:pt x="20797" y="10182"/>
                  </a:lnTo>
                  <a:lnTo>
                    <a:pt x="25528" y="9138"/>
                  </a:lnTo>
                  <a:lnTo>
                    <a:pt x="26821" y="8103"/>
                  </a:lnTo>
                  <a:lnTo>
                    <a:pt x="17930" y="8103"/>
                  </a:lnTo>
                  <a:lnTo>
                    <a:pt x="11272" y="5744"/>
                  </a:lnTo>
                  <a:lnTo>
                    <a:pt x="0" y="0"/>
                  </a:lnTo>
                  <a:close/>
                </a:path>
                <a:path w="30480" h="10795">
                  <a:moveTo>
                    <a:pt x="27842" y="4261"/>
                  </a:moveTo>
                  <a:lnTo>
                    <a:pt x="22583" y="7475"/>
                  </a:lnTo>
                  <a:lnTo>
                    <a:pt x="17930" y="8103"/>
                  </a:lnTo>
                  <a:lnTo>
                    <a:pt x="26821" y="8103"/>
                  </a:lnTo>
                  <a:lnTo>
                    <a:pt x="30428" y="5214"/>
                  </a:lnTo>
                  <a:lnTo>
                    <a:pt x="27842" y="4261"/>
                  </a:lnTo>
                  <a:close/>
                </a:path>
              </a:pathLst>
            </a:custGeom>
            <a:solidFill>
              <a:srgbClr val="C7C7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015054" y="10763901"/>
              <a:ext cx="30480" cy="17145"/>
            </a:xfrm>
            <a:custGeom>
              <a:avLst/>
              <a:gdLst/>
              <a:ahLst/>
              <a:cxnLst/>
              <a:rect l="l" t="t" r="r" b="b"/>
              <a:pathLst>
                <a:path w="30480" h="17145">
                  <a:moveTo>
                    <a:pt x="2209" y="0"/>
                  </a:moveTo>
                  <a:lnTo>
                    <a:pt x="2460" y="1727"/>
                  </a:lnTo>
                  <a:lnTo>
                    <a:pt x="0" y="2502"/>
                  </a:lnTo>
                  <a:lnTo>
                    <a:pt x="439" y="3162"/>
                  </a:lnTo>
                  <a:lnTo>
                    <a:pt x="14345" y="11580"/>
                  </a:lnTo>
                  <a:lnTo>
                    <a:pt x="18009" y="13277"/>
                  </a:lnTo>
                  <a:lnTo>
                    <a:pt x="25622" y="16879"/>
                  </a:lnTo>
                  <a:lnTo>
                    <a:pt x="28806" y="13277"/>
                  </a:lnTo>
                  <a:lnTo>
                    <a:pt x="27234" y="13277"/>
                  </a:lnTo>
                  <a:lnTo>
                    <a:pt x="22491" y="11360"/>
                  </a:lnTo>
                  <a:lnTo>
                    <a:pt x="18271" y="9748"/>
                  </a:lnTo>
                  <a:lnTo>
                    <a:pt x="9004" y="4010"/>
                  </a:lnTo>
                  <a:lnTo>
                    <a:pt x="2209" y="0"/>
                  </a:lnTo>
                  <a:close/>
                </a:path>
                <a:path w="30480" h="17145">
                  <a:moveTo>
                    <a:pt x="30177" y="11727"/>
                  </a:moveTo>
                  <a:lnTo>
                    <a:pt x="27234" y="13277"/>
                  </a:lnTo>
                  <a:lnTo>
                    <a:pt x="28806" y="13277"/>
                  </a:lnTo>
                  <a:lnTo>
                    <a:pt x="30177" y="11727"/>
                  </a:lnTo>
                  <a:close/>
                </a:path>
              </a:pathLst>
            </a:custGeom>
            <a:solidFill>
              <a:srgbClr val="E3E3E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015054" y="10763901"/>
              <a:ext cx="30480" cy="17145"/>
            </a:xfrm>
            <a:custGeom>
              <a:avLst/>
              <a:gdLst/>
              <a:ahLst/>
              <a:cxnLst/>
              <a:rect l="l" t="t" r="r" b="b"/>
              <a:pathLst>
                <a:path w="30480" h="17145">
                  <a:moveTo>
                    <a:pt x="0" y="2502"/>
                  </a:moveTo>
                  <a:lnTo>
                    <a:pt x="439" y="3162"/>
                  </a:lnTo>
                  <a:lnTo>
                    <a:pt x="14345" y="11580"/>
                  </a:lnTo>
                  <a:lnTo>
                    <a:pt x="16167" y="12428"/>
                  </a:lnTo>
                  <a:lnTo>
                    <a:pt x="18009" y="13277"/>
                  </a:lnTo>
                  <a:lnTo>
                    <a:pt x="25622" y="16879"/>
                  </a:lnTo>
                  <a:lnTo>
                    <a:pt x="30177" y="11727"/>
                  </a:lnTo>
                  <a:lnTo>
                    <a:pt x="27234" y="13277"/>
                  </a:lnTo>
                  <a:lnTo>
                    <a:pt x="22491" y="11360"/>
                  </a:lnTo>
                  <a:lnTo>
                    <a:pt x="18271" y="9748"/>
                  </a:lnTo>
                  <a:lnTo>
                    <a:pt x="13633" y="6879"/>
                  </a:lnTo>
                  <a:lnTo>
                    <a:pt x="9004" y="4010"/>
                  </a:lnTo>
                  <a:lnTo>
                    <a:pt x="2209" y="0"/>
                  </a:lnTo>
                  <a:lnTo>
                    <a:pt x="2460" y="1727"/>
                  </a:lnTo>
                  <a:lnTo>
                    <a:pt x="0" y="2502"/>
                  </a:lnTo>
                  <a:close/>
                </a:path>
              </a:pathLst>
            </a:custGeom>
            <a:ln w="3175">
              <a:solidFill>
                <a:srgbClr val="E3E3E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841972" y="10684996"/>
              <a:ext cx="90577" cy="14076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894391" y="10738835"/>
              <a:ext cx="27685" cy="2073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871321" y="10842771"/>
              <a:ext cx="153035" cy="32384"/>
            </a:xfrm>
            <a:custGeom>
              <a:avLst/>
              <a:gdLst/>
              <a:ahLst/>
              <a:cxnLst/>
              <a:rect l="l" t="t" r="r" b="b"/>
              <a:pathLst>
                <a:path w="153034" h="32384">
                  <a:moveTo>
                    <a:pt x="7835" y="24930"/>
                  </a:moveTo>
                  <a:lnTo>
                    <a:pt x="7556" y="24206"/>
                  </a:lnTo>
                  <a:lnTo>
                    <a:pt x="6819" y="23622"/>
                  </a:lnTo>
                  <a:lnTo>
                    <a:pt x="6159" y="21653"/>
                  </a:lnTo>
                  <a:lnTo>
                    <a:pt x="6337" y="20548"/>
                  </a:lnTo>
                  <a:lnTo>
                    <a:pt x="5994" y="19342"/>
                  </a:lnTo>
                  <a:lnTo>
                    <a:pt x="3670" y="20548"/>
                  </a:lnTo>
                  <a:lnTo>
                    <a:pt x="0" y="19570"/>
                  </a:lnTo>
                  <a:lnTo>
                    <a:pt x="254" y="21564"/>
                  </a:lnTo>
                  <a:lnTo>
                    <a:pt x="1701" y="22796"/>
                  </a:lnTo>
                  <a:lnTo>
                    <a:pt x="4457" y="24396"/>
                  </a:lnTo>
                  <a:lnTo>
                    <a:pt x="6096" y="24993"/>
                  </a:lnTo>
                  <a:lnTo>
                    <a:pt x="7835" y="24930"/>
                  </a:lnTo>
                  <a:close/>
                </a:path>
                <a:path w="153034" h="32384">
                  <a:moveTo>
                    <a:pt x="19558" y="29298"/>
                  </a:moveTo>
                  <a:lnTo>
                    <a:pt x="18630" y="28892"/>
                  </a:lnTo>
                  <a:lnTo>
                    <a:pt x="16408" y="27178"/>
                  </a:lnTo>
                  <a:lnTo>
                    <a:pt x="16268" y="25819"/>
                  </a:lnTo>
                  <a:lnTo>
                    <a:pt x="13893" y="28041"/>
                  </a:lnTo>
                  <a:lnTo>
                    <a:pt x="10934" y="27457"/>
                  </a:lnTo>
                  <a:lnTo>
                    <a:pt x="11506" y="30391"/>
                  </a:lnTo>
                  <a:lnTo>
                    <a:pt x="17526" y="32067"/>
                  </a:lnTo>
                  <a:lnTo>
                    <a:pt x="19558" y="29298"/>
                  </a:lnTo>
                  <a:close/>
                </a:path>
                <a:path w="153034" h="32384">
                  <a:moveTo>
                    <a:pt x="37274" y="21513"/>
                  </a:moveTo>
                  <a:lnTo>
                    <a:pt x="36918" y="18072"/>
                  </a:lnTo>
                  <a:lnTo>
                    <a:pt x="36703" y="17932"/>
                  </a:lnTo>
                  <a:lnTo>
                    <a:pt x="35039" y="17932"/>
                  </a:lnTo>
                  <a:lnTo>
                    <a:pt x="32359" y="17932"/>
                  </a:lnTo>
                  <a:lnTo>
                    <a:pt x="32016" y="17195"/>
                  </a:lnTo>
                  <a:lnTo>
                    <a:pt x="31940" y="18846"/>
                  </a:lnTo>
                  <a:lnTo>
                    <a:pt x="31165" y="20294"/>
                  </a:lnTo>
                  <a:lnTo>
                    <a:pt x="30480" y="20434"/>
                  </a:lnTo>
                  <a:lnTo>
                    <a:pt x="30200" y="20967"/>
                  </a:lnTo>
                  <a:lnTo>
                    <a:pt x="32651" y="22326"/>
                  </a:lnTo>
                  <a:lnTo>
                    <a:pt x="37274" y="21513"/>
                  </a:lnTo>
                  <a:close/>
                </a:path>
                <a:path w="153034" h="32384">
                  <a:moveTo>
                    <a:pt x="115430" y="15836"/>
                  </a:moveTo>
                  <a:lnTo>
                    <a:pt x="115125" y="14897"/>
                  </a:lnTo>
                  <a:lnTo>
                    <a:pt x="114935" y="14605"/>
                  </a:lnTo>
                  <a:lnTo>
                    <a:pt x="112661" y="15697"/>
                  </a:lnTo>
                  <a:lnTo>
                    <a:pt x="111594" y="15836"/>
                  </a:lnTo>
                  <a:lnTo>
                    <a:pt x="115430" y="15836"/>
                  </a:lnTo>
                  <a:close/>
                </a:path>
                <a:path w="153034" h="32384">
                  <a:moveTo>
                    <a:pt x="117944" y="17792"/>
                  </a:moveTo>
                  <a:lnTo>
                    <a:pt x="116293" y="17526"/>
                  </a:lnTo>
                  <a:lnTo>
                    <a:pt x="115595" y="16344"/>
                  </a:lnTo>
                  <a:lnTo>
                    <a:pt x="115468" y="15963"/>
                  </a:lnTo>
                  <a:lnTo>
                    <a:pt x="110642" y="15963"/>
                  </a:lnTo>
                  <a:lnTo>
                    <a:pt x="109499" y="15963"/>
                  </a:lnTo>
                  <a:lnTo>
                    <a:pt x="110426" y="19075"/>
                  </a:lnTo>
                  <a:lnTo>
                    <a:pt x="116078" y="20370"/>
                  </a:lnTo>
                  <a:lnTo>
                    <a:pt x="117944" y="17792"/>
                  </a:lnTo>
                  <a:close/>
                </a:path>
                <a:path w="153034" h="32384">
                  <a:moveTo>
                    <a:pt x="136994" y="24422"/>
                  </a:moveTo>
                  <a:lnTo>
                    <a:pt x="134175" y="25438"/>
                  </a:lnTo>
                  <a:lnTo>
                    <a:pt x="132562" y="25425"/>
                  </a:lnTo>
                  <a:lnTo>
                    <a:pt x="132283" y="25069"/>
                  </a:lnTo>
                  <a:lnTo>
                    <a:pt x="131546" y="26111"/>
                  </a:lnTo>
                  <a:lnTo>
                    <a:pt x="130314" y="26657"/>
                  </a:lnTo>
                  <a:lnTo>
                    <a:pt x="129387" y="27533"/>
                  </a:lnTo>
                  <a:lnTo>
                    <a:pt x="131876" y="29019"/>
                  </a:lnTo>
                  <a:lnTo>
                    <a:pt x="135661" y="27787"/>
                  </a:lnTo>
                  <a:lnTo>
                    <a:pt x="136791" y="25565"/>
                  </a:lnTo>
                  <a:lnTo>
                    <a:pt x="136779" y="25438"/>
                  </a:lnTo>
                  <a:lnTo>
                    <a:pt x="136994" y="24422"/>
                  </a:lnTo>
                  <a:close/>
                </a:path>
                <a:path w="153034" h="32384">
                  <a:moveTo>
                    <a:pt x="147243" y="16802"/>
                  </a:moveTo>
                  <a:lnTo>
                    <a:pt x="147116" y="16370"/>
                  </a:lnTo>
                  <a:lnTo>
                    <a:pt x="144919" y="17094"/>
                  </a:lnTo>
                  <a:lnTo>
                    <a:pt x="142379" y="16941"/>
                  </a:lnTo>
                  <a:lnTo>
                    <a:pt x="142405" y="19532"/>
                  </a:lnTo>
                  <a:lnTo>
                    <a:pt x="142252" y="20383"/>
                  </a:lnTo>
                  <a:lnTo>
                    <a:pt x="141744" y="21818"/>
                  </a:lnTo>
                  <a:lnTo>
                    <a:pt x="145110" y="22059"/>
                  </a:lnTo>
                  <a:lnTo>
                    <a:pt x="146723" y="19532"/>
                  </a:lnTo>
                  <a:lnTo>
                    <a:pt x="147193" y="17094"/>
                  </a:lnTo>
                  <a:lnTo>
                    <a:pt x="147243" y="16802"/>
                  </a:lnTo>
                  <a:close/>
                </a:path>
                <a:path w="153034" h="32384">
                  <a:moveTo>
                    <a:pt x="152450" y="6705"/>
                  </a:moveTo>
                  <a:lnTo>
                    <a:pt x="152184" y="673"/>
                  </a:lnTo>
                  <a:lnTo>
                    <a:pt x="149212" y="0"/>
                  </a:lnTo>
                  <a:lnTo>
                    <a:pt x="148577" y="1854"/>
                  </a:lnTo>
                  <a:lnTo>
                    <a:pt x="148247" y="4368"/>
                  </a:lnTo>
                  <a:lnTo>
                    <a:pt x="147739" y="5232"/>
                  </a:lnTo>
                  <a:lnTo>
                    <a:pt x="148945" y="5816"/>
                  </a:lnTo>
                  <a:lnTo>
                    <a:pt x="149352" y="7188"/>
                  </a:lnTo>
                  <a:lnTo>
                    <a:pt x="150075" y="8267"/>
                  </a:lnTo>
                  <a:lnTo>
                    <a:pt x="152450" y="6705"/>
                  </a:lnTo>
                  <a:close/>
                </a:path>
              </a:pathLst>
            </a:custGeom>
            <a:solidFill>
              <a:srgbClr val="FFCC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922894" y="10661217"/>
              <a:ext cx="123506" cy="10066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866272" y="10847281"/>
              <a:ext cx="6985" cy="8255"/>
            </a:xfrm>
            <a:custGeom>
              <a:avLst/>
              <a:gdLst/>
              <a:ahLst/>
              <a:cxnLst/>
              <a:rect l="l" t="t" r="r" b="b"/>
              <a:pathLst>
                <a:path w="6984" h="8254">
                  <a:moveTo>
                    <a:pt x="2020" y="0"/>
                  </a:moveTo>
                  <a:lnTo>
                    <a:pt x="0" y="2031"/>
                  </a:lnTo>
                  <a:lnTo>
                    <a:pt x="397" y="7696"/>
                  </a:lnTo>
                  <a:lnTo>
                    <a:pt x="3497" y="8188"/>
                  </a:lnTo>
                  <a:lnTo>
                    <a:pt x="3455" y="5612"/>
                  </a:lnTo>
                  <a:lnTo>
                    <a:pt x="5141" y="4743"/>
                  </a:lnTo>
                  <a:lnTo>
                    <a:pt x="6533" y="3601"/>
                  </a:lnTo>
                  <a:lnTo>
                    <a:pt x="3204" y="2952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rgbClr val="FFCC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940441" y="10862722"/>
              <a:ext cx="12065" cy="28575"/>
            </a:xfrm>
            <a:custGeom>
              <a:avLst/>
              <a:gdLst/>
              <a:ahLst/>
              <a:cxnLst/>
              <a:rect l="l" t="t" r="r" b="b"/>
              <a:pathLst>
                <a:path w="12065" h="28575">
                  <a:moveTo>
                    <a:pt x="931" y="4973"/>
                  </a:moveTo>
                  <a:lnTo>
                    <a:pt x="0" y="21831"/>
                  </a:lnTo>
                  <a:lnTo>
                    <a:pt x="5005" y="25266"/>
                  </a:lnTo>
                  <a:lnTo>
                    <a:pt x="5078" y="28334"/>
                  </a:lnTo>
                  <a:lnTo>
                    <a:pt x="7504" y="24585"/>
                  </a:lnTo>
                  <a:lnTo>
                    <a:pt x="4952" y="24585"/>
                  </a:lnTo>
                  <a:lnTo>
                    <a:pt x="345" y="20323"/>
                  </a:lnTo>
                  <a:lnTo>
                    <a:pt x="999" y="6114"/>
                  </a:lnTo>
                  <a:lnTo>
                    <a:pt x="931" y="4973"/>
                  </a:lnTo>
                  <a:close/>
                </a:path>
                <a:path w="12065" h="28575">
                  <a:moveTo>
                    <a:pt x="10080" y="18028"/>
                  </a:moveTo>
                  <a:lnTo>
                    <a:pt x="4952" y="24585"/>
                  </a:lnTo>
                  <a:lnTo>
                    <a:pt x="7504" y="24585"/>
                  </a:lnTo>
                  <a:lnTo>
                    <a:pt x="9633" y="21297"/>
                  </a:lnTo>
                  <a:lnTo>
                    <a:pt x="10080" y="18028"/>
                  </a:lnTo>
                  <a:close/>
                </a:path>
                <a:path w="12065" h="28575">
                  <a:moveTo>
                    <a:pt x="10704" y="12512"/>
                  </a:moveTo>
                  <a:lnTo>
                    <a:pt x="10167" y="17392"/>
                  </a:lnTo>
                  <a:lnTo>
                    <a:pt x="10080" y="18028"/>
                  </a:lnTo>
                  <a:lnTo>
                    <a:pt x="11486" y="16229"/>
                  </a:lnTo>
                  <a:lnTo>
                    <a:pt x="10704" y="12512"/>
                  </a:lnTo>
                  <a:close/>
                </a:path>
                <a:path w="12065" h="28575">
                  <a:moveTo>
                    <a:pt x="9926" y="0"/>
                  </a:moveTo>
                  <a:lnTo>
                    <a:pt x="9643" y="1151"/>
                  </a:lnTo>
                  <a:lnTo>
                    <a:pt x="9277" y="2261"/>
                  </a:lnTo>
                  <a:lnTo>
                    <a:pt x="8785" y="3382"/>
                  </a:lnTo>
                  <a:lnTo>
                    <a:pt x="10704" y="12512"/>
                  </a:lnTo>
                  <a:lnTo>
                    <a:pt x="11151" y="8460"/>
                  </a:lnTo>
                  <a:lnTo>
                    <a:pt x="9737" y="4408"/>
                  </a:lnTo>
                  <a:lnTo>
                    <a:pt x="10537" y="4408"/>
                  </a:lnTo>
                  <a:lnTo>
                    <a:pt x="10661" y="1151"/>
                  </a:lnTo>
                  <a:lnTo>
                    <a:pt x="10722" y="523"/>
                  </a:lnTo>
                  <a:lnTo>
                    <a:pt x="10250" y="178"/>
                  </a:lnTo>
                  <a:lnTo>
                    <a:pt x="9926" y="0"/>
                  </a:lnTo>
                  <a:close/>
                </a:path>
                <a:path w="12065" h="28575">
                  <a:moveTo>
                    <a:pt x="10537" y="4408"/>
                  </a:moveTo>
                  <a:lnTo>
                    <a:pt x="9737" y="4408"/>
                  </a:lnTo>
                  <a:lnTo>
                    <a:pt x="10879" y="6114"/>
                  </a:lnTo>
                  <a:lnTo>
                    <a:pt x="11968" y="7413"/>
                  </a:lnTo>
                  <a:lnTo>
                    <a:pt x="10512" y="5193"/>
                  </a:lnTo>
                  <a:lnTo>
                    <a:pt x="10537" y="4408"/>
                  </a:lnTo>
                  <a:close/>
                </a:path>
              </a:pathLst>
            </a:custGeom>
            <a:solidFill>
              <a:srgbClr val="C7C7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1081998" y="10692187"/>
              <a:ext cx="2540" cy="173990"/>
            </a:xfrm>
            <a:custGeom>
              <a:avLst/>
              <a:gdLst/>
              <a:ahLst/>
              <a:cxnLst/>
              <a:rect l="l" t="t" r="r" b="b"/>
              <a:pathLst>
                <a:path w="2540" h="173990">
                  <a:moveTo>
                    <a:pt x="2429" y="0"/>
                  </a:moveTo>
                  <a:lnTo>
                    <a:pt x="0" y="0"/>
                  </a:lnTo>
                  <a:lnTo>
                    <a:pt x="0" y="173439"/>
                  </a:lnTo>
                  <a:lnTo>
                    <a:pt x="2429" y="173439"/>
                  </a:lnTo>
                  <a:lnTo>
                    <a:pt x="2429" y="0"/>
                  </a:lnTo>
                  <a:close/>
                </a:path>
              </a:pathLst>
            </a:custGeom>
            <a:solidFill>
              <a:srgbClr val="B3B3B3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/>
          <p:nvPr/>
        </p:nvSpPr>
        <p:spPr>
          <a:xfrm>
            <a:off x="1874160" y="10644752"/>
            <a:ext cx="783325" cy="27384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17" name="object 17"/>
          <p:cNvGrpSpPr/>
          <p:nvPr/>
        </p:nvGrpSpPr>
        <p:grpSpPr>
          <a:xfrm>
            <a:off x="2870683" y="10601144"/>
            <a:ext cx="993140" cy="311785"/>
            <a:chOff x="2870683" y="10601144"/>
            <a:chExt cx="993140" cy="311785"/>
          </a:xfrm>
        </p:grpSpPr>
        <p:sp>
          <p:nvSpPr>
            <p:cNvPr id="18" name="object 18"/>
            <p:cNvSpPr/>
            <p:nvPr/>
          </p:nvSpPr>
          <p:spPr>
            <a:xfrm>
              <a:off x="2870683" y="10601144"/>
              <a:ext cx="992982" cy="31116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2932519" y="10876757"/>
              <a:ext cx="9525" cy="8255"/>
            </a:xfrm>
            <a:custGeom>
              <a:avLst/>
              <a:gdLst/>
              <a:ahLst/>
              <a:cxnLst/>
              <a:rect l="l" t="t" r="r" b="b"/>
              <a:pathLst>
                <a:path w="9525" h="8254">
                  <a:moveTo>
                    <a:pt x="3549" y="0"/>
                  </a:moveTo>
                  <a:lnTo>
                    <a:pt x="1204" y="680"/>
                  </a:lnTo>
                  <a:lnTo>
                    <a:pt x="607" y="2335"/>
                  </a:lnTo>
                  <a:lnTo>
                    <a:pt x="0" y="4010"/>
                  </a:lnTo>
                  <a:lnTo>
                    <a:pt x="1350" y="6041"/>
                  </a:lnTo>
                  <a:lnTo>
                    <a:pt x="5884" y="7685"/>
                  </a:lnTo>
                  <a:lnTo>
                    <a:pt x="8198" y="6994"/>
                  </a:lnTo>
                  <a:lnTo>
                    <a:pt x="9413" y="3664"/>
                  </a:lnTo>
                  <a:lnTo>
                    <a:pt x="8083" y="1643"/>
                  </a:lnTo>
                  <a:lnTo>
                    <a:pt x="3549" y="0"/>
                  </a:lnTo>
                  <a:close/>
                </a:path>
              </a:pathLst>
            </a:custGeom>
            <a:solidFill>
              <a:srgbClr val="A51735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0" name="object 20"/>
          <p:cNvSpPr txBox="1"/>
          <p:nvPr/>
        </p:nvSpPr>
        <p:spPr>
          <a:xfrm>
            <a:off x="14268921" y="659462"/>
            <a:ext cx="5426710" cy="3270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950" spc="10" b="1">
                <a:solidFill>
                  <a:srgbClr val="FFFFFF"/>
                </a:solidFill>
                <a:latin typeface="Mirador"/>
                <a:cs typeface="Mirador"/>
              </a:rPr>
              <a:t>Bezpieczeństwo psychiczne </a:t>
            </a:r>
            <a:r>
              <a:rPr dirty="0" sz="1950" spc="5" b="1">
                <a:solidFill>
                  <a:srgbClr val="FFFFFF"/>
                </a:solidFill>
                <a:latin typeface="Mirador"/>
                <a:cs typeface="Mirador"/>
              </a:rPr>
              <a:t>i</a:t>
            </a:r>
            <a:r>
              <a:rPr dirty="0" sz="1950" spc="-35" b="1">
                <a:solidFill>
                  <a:srgbClr val="FFFFFF"/>
                </a:solidFill>
                <a:latin typeface="Mirador"/>
                <a:cs typeface="Mirador"/>
              </a:rPr>
              <a:t> </a:t>
            </a:r>
            <a:r>
              <a:rPr dirty="0" sz="1950" spc="20" b="1">
                <a:solidFill>
                  <a:srgbClr val="FFFFFF"/>
                </a:solidFill>
                <a:latin typeface="Mirador"/>
                <a:cs typeface="Mirador"/>
              </a:rPr>
              <a:t>emocjonalne</a:t>
            </a:r>
            <a:endParaRPr sz="1950">
              <a:latin typeface="Mirador"/>
              <a:cs typeface="Mirador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9468024" y="1420844"/>
            <a:ext cx="227965" cy="47815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2950" spc="5" b="1">
                <a:solidFill>
                  <a:srgbClr val="FFFFFF"/>
                </a:solidFill>
                <a:latin typeface="Mirador"/>
                <a:cs typeface="Mirador"/>
              </a:rPr>
              <a:t>2</a:t>
            </a:r>
            <a:endParaRPr sz="2950">
              <a:latin typeface="Mirador"/>
              <a:cs typeface="Mirador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8160107" y="1202235"/>
            <a:ext cx="1522730" cy="138430"/>
          </a:xfrm>
          <a:custGeom>
            <a:avLst/>
            <a:gdLst/>
            <a:ahLst/>
            <a:cxnLst/>
            <a:rect l="l" t="t" r="r" b="b"/>
            <a:pathLst>
              <a:path w="1522730" h="138430">
                <a:moveTo>
                  <a:pt x="1522665" y="0"/>
                </a:moveTo>
                <a:lnTo>
                  <a:pt x="0" y="0"/>
                </a:lnTo>
                <a:lnTo>
                  <a:pt x="0" y="138037"/>
                </a:lnTo>
                <a:lnTo>
                  <a:pt x="1522665" y="138037"/>
                </a:lnTo>
                <a:lnTo>
                  <a:pt x="1522665" y="0"/>
                </a:lnTo>
                <a:close/>
              </a:path>
            </a:pathLst>
          </a:custGeom>
          <a:solidFill>
            <a:srgbClr val="EBF2FA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23" name="object 23"/>
          <p:cNvGrpSpPr/>
          <p:nvPr/>
        </p:nvGrpSpPr>
        <p:grpSpPr>
          <a:xfrm>
            <a:off x="638451" y="722421"/>
            <a:ext cx="1576705" cy="617855"/>
            <a:chOff x="638451" y="722421"/>
            <a:chExt cx="1576705" cy="617855"/>
          </a:xfrm>
        </p:grpSpPr>
        <p:sp>
          <p:nvSpPr>
            <p:cNvPr id="24" name="object 24"/>
            <p:cNvSpPr/>
            <p:nvPr/>
          </p:nvSpPr>
          <p:spPr>
            <a:xfrm>
              <a:off x="638451" y="880161"/>
              <a:ext cx="1576705" cy="273050"/>
            </a:xfrm>
            <a:custGeom>
              <a:avLst/>
              <a:gdLst/>
              <a:ahLst/>
              <a:cxnLst/>
              <a:rect l="l" t="t" r="r" b="b"/>
              <a:pathLst>
                <a:path w="1576705" h="273050">
                  <a:moveTo>
                    <a:pt x="1576234" y="0"/>
                  </a:moveTo>
                  <a:lnTo>
                    <a:pt x="0" y="0"/>
                  </a:lnTo>
                  <a:lnTo>
                    <a:pt x="0" y="272567"/>
                  </a:lnTo>
                  <a:lnTo>
                    <a:pt x="1576234" y="272567"/>
                  </a:lnTo>
                  <a:lnTo>
                    <a:pt x="1576234" y="0"/>
                  </a:lnTo>
                  <a:close/>
                </a:path>
              </a:pathLst>
            </a:custGeom>
            <a:solidFill>
              <a:srgbClr val="82A3F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798703" y="722432"/>
              <a:ext cx="1280795" cy="617855"/>
            </a:xfrm>
            <a:custGeom>
              <a:avLst/>
              <a:gdLst/>
              <a:ahLst/>
              <a:cxnLst/>
              <a:rect l="l" t="t" r="r" b="b"/>
              <a:pathLst>
                <a:path w="1280795" h="617855">
                  <a:moveTo>
                    <a:pt x="410679" y="432498"/>
                  </a:moveTo>
                  <a:lnTo>
                    <a:pt x="404787" y="385940"/>
                  </a:lnTo>
                  <a:lnTo>
                    <a:pt x="387527" y="343890"/>
                  </a:lnTo>
                  <a:lnTo>
                    <a:pt x="359549" y="306019"/>
                  </a:lnTo>
                  <a:lnTo>
                    <a:pt x="321462" y="272021"/>
                  </a:lnTo>
                  <a:lnTo>
                    <a:pt x="216268" y="193078"/>
                  </a:lnTo>
                  <a:lnTo>
                    <a:pt x="187325" y="168363"/>
                  </a:lnTo>
                  <a:lnTo>
                    <a:pt x="167144" y="144043"/>
                  </a:lnTo>
                  <a:lnTo>
                    <a:pt x="155321" y="119583"/>
                  </a:lnTo>
                  <a:lnTo>
                    <a:pt x="151472" y="94386"/>
                  </a:lnTo>
                  <a:lnTo>
                    <a:pt x="155054" y="69532"/>
                  </a:lnTo>
                  <a:lnTo>
                    <a:pt x="166941" y="45834"/>
                  </a:lnTo>
                  <a:lnTo>
                    <a:pt x="188760" y="28092"/>
                  </a:lnTo>
                  <a:lnTo>
                    <a:pt x="222173" y="21107"/>
                  </a:lnTo>
                  <a:lnTo>
                    <a:pt x="253377" y="21780"/>
                  </a:lnTo>
                  <a:lnTo>
                    <a:pt x="253377" y="304"/>
                  </a:lnTo>
                  <a:lnTo>
                    <a:pt x="212902" y="0"/>
                  </a:lnTo>
                  <a:lnTo>
                    <a:pt x="155270" y="5511"/>
                  </a:lnTo>
                  <a:lnTo>
                    <a:pt x="107022" y="21056"/>
                  </a:lnTo>
                  <a:lnTo>
                    <a:pt x="67983" y="45046"/>
                  </a:lnTo>
                  <a:lnTo>
                    <a:pt x="37947" y="75971"/>
                  </a:lnTo>
                  <a:lnTo>
                    <a:pt x="16738" y="112268"/>
                  </a:lnTo>
                  <a:lnTo>
                    <a:pt x="4152" y="152387"/>
                  </a:lnTo>
                  <a:lnTo>
                    <a:pt x="0" y="194779"/>
                  </a:lnTo>
                  <a:lnTo>
                    <a:pt x="4610" y="238125"/>
                  </a:lnTo>
                  <a:lnTo>
                    <a:pt x="18618" y="276961"/>
                  </a:lnTo>
                  <a:lnTo>
                    <a:pt x="42240" y="311607"/>
                  </a:lnTo>
                  <a:lnTo>
                    <a:pt x="75730" y="342379"/>
                  </a:lnTo>
                  <a:lnTo>
                    <a:pt x="175882" y="417906"/>
                  </a:lnTo>
                  <a:lnTo>
                    <a:pt x="200787" y="438886"/>
                  </a:lnTo>
                  <a:lnTo>
                    <a:pt x="221107" y="462203"/>
                  </a:lnTo>
                  <a:lnTo>
                    <a:pt x="234810" y="488251"/>
                  </a:lnTo>
                  <a:lnTo>
                    <a:pt x="239826" y="517448"/>
                  </a:lnTo>
                  <a:lnTo>
                    <a:pt x="234975" y="545236"/>
                  </a:lnTo>
                  <a:lnTo>
                    <a:pt x="220586" y="567867"/>
                  </a:lnTo>
                  <a:lnTo>
                    <a:pt x="196875" y="583095"/>
                  </a:lnTo>
                  <a:lnTo>
                    <a:pt x="164096" y="588683"/>
                  </a:lnTo>
                  <a:lnTo>
                    <a:pt x="150114" y="588010"/>
                  </a:lnTo>
                  <a:lnTo>
                    <a:pt x="137375" y="586536"/>
                  </a:lnTo>
                  <a:lnTo>
                    <a:pt x="124536" y="584390"/>
                  </a:lnTo>
                  <a:lnTo>
                    <a:pt x="17843" y="426288"/>
                  </a:lnTo>
                  <a:lnTo>
                    <a:pt x="17843" y="596658"/>
                  </a:lnTo>
                  <a:lnTo>
                    <a:pt x="44081" y="603250"/>
                  </a:lnTo>
                  <a:lnTo>
                    <a:pt x="79514" y="610171"/>
                  </a:lnTo>
                  <a:lnTo>
                    <a:pt x="122161" y="615632"/>
                  </a:lnTo>
                  <a:lnTo>
                    <a:pt x="169989" y="617855"/>
                  </a:lnTo>
                  <a:lnTo>
                    <a:pt x="235788" y="612800"/>
                  </a:lnTo>
                  <a:lnTo>
                    <a:pt x="290576" y="598512"/>
                  </a:lnTo>
                  <a:lnTo>
                    <a:pt x="334670" y="576237"/>
                  </a:lnTo>
                  <a:lnTo>
                    <a:pt x="368414" y="547230"/>
                  </a:lnTo>
                  <a:lnTo>
                    <a:pt x="392112" y="512775"/>
                  </a:lnTo>
                  <a:lnTo>
                    <a:pt x="406082" y="474103"/>
                  </a:lnTo>
                  <a:lnTo>
                    <a:pt x="410679" y="432498"/>
                  </a:lnTo>
                  <a:close/>
                </a:path>
                <a:path w="1280795" h="617855">
                  <a:moveTo>
                    <a:pt x="1015860" y="585343"/>
                  </a:moveTo>
                  <a:lnTo>
                    <a:pt x="945705" y="585343"/>
                  </a:lnTo>
                  <a:lnTo>
                    <a:pt x="945705" y="2743"/>
                  </a:lnTo>
                  <a:lnTo>
                    <a:pt x="769061" y="2743"/>
                  </a:lnTo>
                  <a:lnTo>
                    <a:pt x="643966" y="334543"/>
                  </a:lnTo>
                  <a:lnTo>
                    <a:pt x="518883" y="2743"/>
                  </a:lnTo>
                  <a:lnTo>
                    <a:pt x="311124" y="825"/>
                  </a:lnTo>
                  <a:lnTo>
                    <a:pt x="547636" y="606018"/>
                  </a:lnTo>
                  <a:lnTo>
                    <a:pt x="576376" y="606018"/>
                  </a:lnTo>
                  <a:lnTo>
                    <a:pt x="750455" y="144932"/>
                  </a:lnTo>
                  <a:lnTo>
                    <a:pt x="750455" y="585343"/>
                  </a:lnTo>
                  <a:lnTo>
                    <a:pt x="657504" y="585343"/>
                  </a:lnTo>
                  <a:lnTo>
                    <a:pt x="657504" y="606018"/>
                  </a:lnTo>
                  <a:lnTo>
                    <a:pt x="1015860" y="606018"/>
                  </a:lnTo>
                  <a:lnTo>
                    <a:pt x="1015860" y="585343"/>
                  </a:lnTo>
                  <a:close/>
                </a:path>
                <a:path w="1280795" h="617855">
                  <a:moveTo>
                    <a:pt x="1280642" y="182727"/>
                  </a:moveTo>
                  <a:lnTo>
                    <a:pt x="1275905" y="140792"/>
                  </a:lnTo>
                  <a:lnTo>
                    <a:pt x="1261910" y="104559"/>
                  </a:lnTo>
                  <a:lnTo>
                    <a:pt x="1239024" y="73964"/>
                  </a:lnTo>
                  <a:lnTo>
                    <a:pt x="1207592" y="48920"/>
                  </a:lnTo>
                  <a:lnTo>
                    <a:pt x="1167968" y="29349"/>
                  </a:lnTo>
                  <a:lnTo>
                    <a:pt x="1120495" y="15176"/>
                  </a:lnTo>
                  <a:lnTo>
                    <a:pt x="1065530" y="6337"/>
                  </a:lnTo>
                  <a:lnTo>
                    <a:pt x="1003427" y="2730"/>
                  </a:lnTo>
                  <a:lnTo>
                    <a:pt x="1003427" y="23418"/>
                  </a:lnTo>
                  <a:lnTo>
                    <a:pt x="1038707" y="43192"/>
                  </a:lnTo>
                  <a:lnTo>
                    <a:pt x="1064704" y="79286"/>
                  </a:lnTo>
                  <a:lnTo>
                    <a:pt x="1080770" y="130302"/>
                  </a:lnTo>
                  <a:lnTo>
                    <a:pt x="1086256" y="194805"/>
                  </a:lnTo>
                  <a:lnTo>
                    <a:pt x="1081849" y="253707"/>
                  </a:lnTo>
                  <a:lnTo>
                    <a:pt x="1070622" y="296379"/>
                  </a:lnTo>
                  <a:lnTo>
                    <a:pt x="1039774" y="343039"/>
                  </a:lnTo>
                  <a:lnTo>
                    <a:pt x="1016101" y="355117"/>
                  </a:lnTo>
                  <a:lnTo>
                    <a:pt x="1016101" y="371487"/>
                  </a:lnTo>
                  <a:lnTo>
                    <a:pt x="1024305" y="372973"/>
                  </a:lnTo>
                  <a:lnTo>
                    <a:pt x="1031011" y="373748"/>
                  </a:lnTo>
                  <a:lnTo>
                    <a:pt x="1039761" y="374027"/>
                  </a:lnTo>
                  <a:lnTo>
                    <a:pt x="1054138" y="374065"/>
                  </a:lnTo>
                  <a:lnTo>
                    <a:pt x="1109802" y="369303"/>
                  </a:lnTo>
                  <a:lnTo>
                    <a:pt x="1158913" y="355587"/>
                  </a:lnTo>
                  <a:lnTo>
                    <a:pt x="1200772" y="333768"/>
                  </a:lnTo>
                  <a:lnTo>
                    <a:pt x="1234605" y="304711"/>
                  </a:lnTo>
                  <a:lnTo>
                    <a:pt x="1259687" y="269290"/>
                  </a:lnTo>
                  <a:lnTo>
                    <a:pt x="1275283" y="228333"/>
                  </a:lnTo>
                  <a:lnTo>
                    <a:pt x="1280642" y="18272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6" name="object 26"/>
          <p:cNvSpPr/>
          <p:nvPr/>
        </p:nvSpPr>
        <p:spPr>
          <a:xfrm>
            <a:off x="2283804" y="829804"/>
            <a:ext cx="1065620" cy="35932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/>
          <p:nvPr/>
        </p:nvSpPr>
        <p:spPr>
          <a:xfrm>
            <a:off x="2398725" y="1984658"/>
            <a:ext cx="11750675" cy="2349500"/>
          </a:xfrm>
          <a:prstGeom prst="rect">
            <a:avLst/>
          </a:prstGeom>
        </p:spPr>
        <p:txBody>
          <a:bodyPr wrap="square" lIns="0" tIns="755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95"/>
              </a:spcBef>
              <a:tabLst>
                <a:tab pos="389255" algn="l"/>
              </a:tabLst>
            </a:pPr>
            <a:r>
              <a:rPr dirty="0" sz="2050" spc="-395">
                <a:solidFill>
                  <a:srgbClr val="0D1CD1"/>
                </a:solidFill>
                <a:latin typeface="Lucida Sans Unicode"/>
                <a:cs typeface="Lucida Sans Unicode"/>
              </a:rPr>
              <a:t>▶	</a:t>
            </a:r>
            <a:r>
              <a:rPr dirty="0" sz="2550" spc="-5" b="1">
                <a:solidFill>
                  <a:srgbClr val="0D1CD1"/>
                </a:solidFill>
                <a:latin typeface="Mirador"/>
                <a:cs typeface="Mirador"/>
              </a:rPr>
              <a:t>Bezpieczeństwo psychiczne</a:t>
            </a:r>
            <a:endParaRPr sz="2550">
              <a:latin typeface="Mirador"/>
              <a:cs typeface="Mirador"/>
            </a:endParaRPr>
          </a:p>
          <a:p>
            <a:pPr marL="12700" marR="5080" indent="-635">
              <a:lnSpc>
                <a:spcPts val="2970"/>
              </a:lnSpc>
              <a:spcBef>
                <a:spcPts val="80"/>
              </a:spcBef>
            </a:pPr>
            <a:r>
              <a:rPr dirty="0" sz="2050" spc="50">
                <a:solidFill>
                  <a:srgbClr val="0D1CD1"/>
                </a:solidFill>
                <a:latin typeface="Lucida Sans Unicode"/>
                <a:cs typeface="Lucida Sans Unicode"/>
              </a:rPr>
              <a:t>dotyczy</a:t>
            </a:r>
            <a:r>
              <a:rPr dirty="0" sz="2050" spc="-30">
                <a:solidFill>
                  <a:srgbClr val="0D1CD1"/>
                </a:solidFill>
                <a:latin typeface="Lucida Sans Unicode"/>
                <a:cs typeface="Lucida Sans Unicode"/>
              </a:rPr>
              <a:t> </a:t>
            </a:r>
            <a:r>
              <a:rPr dirty="0" sz="2050" spc="55">
                <a:solidFill>
                  <a:srgbClr val="0D1CD1"/>
                </a:solidFill>
                <a:latin typeface="Lucida Sans Unicode"/>
                <a:cs typeface="Lucida Sans Unicode"/>
              </a:rPr>
              <a:t>takiego</a:t>
            </a:r>
            <a:r>
              <a:rPr dirty="0" sz="2050" spc="-25">
                <a:solidFill>
                  <a:srgbClr val="0D1CD1"/>
                </a:solidFill>
                <a:latin typeface="Lucida Sans Unicode"/>
                <a:cs typeface="Lucida Sans Unicode"/>
              </a:rPr>
              <a:t> </a:t>
            </a:r>
            <a:r>
              <a:rPr dirty="0" sz="2050" spc="15">
                <a:solidFill>
                  <a:srgbClr val="0D1CD1"/>
                </a:solidFill>
                <a:latin typeface="Lucida Sans Unicode"/>
                <a:cs typeface="Lucida Sans Unicode"/>
              </a:rPr>
              <a:t>środowiska,</a:t>
            </a:r>
            <a:r>
              <a:rPr dirty="0" sz="2050" spc="-25">
                <a:solidFill>
                  <a:srgbClr val="0D1CD1"/>
                </a:solidFill>
                <a:latin typeface="Lucida Sans Unicode"/>
                <a:cs typeface="Lucida Sans Unicode"/>
              </a:rPr>
              <a:t> </a:t>
            </a:r>
            <a:r>
              <a:rPr dirty="0" sz="2050" spc="285">
                <a:solidFill>
                  <a:srgbClr val="0D1CD1"/>
                </a:solidFill>
                <a:latin typeface="Lucida Sans Unicode"/>
                <a:cs typeface="Lucida Sans Unicode"/>
              </a:rPr>
              <a:t>w</a:t>
            </a:r>
            <a:r>
              <a:rPr dirty="0" sz="2050" spc="-25">
                <a:solidFill>
                  <a:srgbClr val="0D1CD1"/>
                </a:solidFill>
                <a:latin typeface="Lucida Sans Unicode"/>
                <a:cs typeface="Lucida Sans Unicode"/>
              </a:rPr>
              <a:t> </a:t>
            </a:r>
            <a:r>
              <a:rPr dirty="0" sz="2050" spc="80">
                <a:solidFill>
                  <a:srgbClr val="0D1CD1"/>
                </a:solidFill>
                <a:latin typeface="Lucida Sans Unicode"/>
                <a:cs typeface="Lucida Sans Unicode"/>
              </a:rPr>
              <a:t>którym</a:t>
            </a:r>
            <a:r>
              <a:rPr dirty="0" sz="2050" spc="-30">
                <a:solidFill>
                  <a:srgbClr val="0D1CD1"/>
                </a:solidFill>
                <a:latin typeface="Lucida Sans Unicode"/>
                <a:cs typeface="Lucida Sans Unicode"/>
              </a:rPr>
              <a:t> </a:t>
            </a:r>
            <a:r>
              <a:rPr dirty="0" sz="2050" spc="50">
                <a:solidFill>
                  <a:srgbClr val="0D1CD1"/>
                </a:solidFill>
                <a:latin typeface="Lucida Sans Unicode"/>
                <a:cs typeface="Lucida Sans Unicode"/>
              </a:rPr>
              <a:t>uczestnicy</a:t>
            </a:r>
            <a:r>
              <a:rPr dirty="0" sz="2050" spc="-25">
                <a:solidFill>
                  <a:srgbClr val="0D1CD1"/>
                </a:solidFill>
                <a:latin typeface="Lucida Sans Unicode"/>
                <a:cs typeface="Lucida Sans Unicode"/>
              </a:rPr>
              <a:t> </a:t>
            </a:r>
            <a:r>
              <a:rPr dirty="0" sz="2050" spc="90">
                <a:solidFill>
                  <a:srgbClr val="0D1CD1"/>
                </a:solidFill>
                <a:latin typeface="Lucida Sans Unicode"/>
                <a:cs typeface="Lucida Sans Unicode"/>
              </a:rPr>
              <a:t>mają</a:t>
            </a:r>
            <a:r>
              <a:rPr dirty="0" sz="2050" spc="-25">
                <a:solidFill>
                  <a:srgbClr val="0D1CD1"/>
                </a:solidFill>
                <a:latin typeface="Lucida Sans Unicode"/>
                <a:cs typeface="Lucida Sans Unicode"/>
              </a:rPr>
              <a:t> </a:t>
            </a:r>
            <a:r>
              <a:rPr dirty="0" sz="2050" spc="60">
                <a:solidFill>
                  <a:srgbClr val="0D1CD1"/>
                </a:solidFill>
                <a:latin typeface="Lucida Sans Unicode"/>
                <a:cs typeface="Lucida Sans Unicode"/>
              </a:rPr>
              <a:t>możliwość</a:t>
            </a:r>
            <a:r>
              <a:rPr dirty="0" sz="2050" spc="-25">
                <a:solidFill>
                  <a:srgbClr val="0D1CD1"/>
                </a:solidFill>
                <a:latin typeface="Lucida Sans Unicode"/>
                <a:cs typeface="Lucida Sans Unicode"/>
              </a:rPr>
              <a:t> </a:t>
            </a:r>
            <a:r>
              <a:rPr dirty="0" sz="2050" spc="100">
                <a:solidFill>
                  <a:srgbClr val="0D1CD1"/>
                </a:solidFill>
                <a:latin typeface="Lucida Sans Unicode"/>
                <a:cs typeface="Lucida Sans Unicode"/>
              </a:rPr>
              <a:t>wypowiadania</a:t>
            </a:r>
            <a:r>
              <a:rPr dirty="0" sz="2050" spc="-30">
                <a:solidFill>
                  <a:srgbClr val="0D1CD1"/>
                </a:solidFill>
                <a:latin typeface="Lucida Sans Unicode"/>
                <a:cs typeface="Lucida Sans Unicode"/>
              </a:rPr>
              <a:t> </a:t>
            </a:r>
            <a:r>
              <a:rPr dirty="0" sz="2050" spc="5">
                <a:solidFill>
                  <a:srgbClr val="0D1CD1"/>
                </a:solidFill>
                <a:latin typeface="Lucida Sans Unicode"/>
                <a:cs typeface="Lucida Sans Unicode"/>
              </a:rPr>
              <a:t>i</a:t>
            </a:r>
            <a:r>
              <a:rPr dirty="0" sz="2050" spc="-25">
                <a:solidFill>
                  <a:srgbClr val="0D1CD1"/>
                </a:solidFill>
                <a:latin typeface="Lucida Sans Unicode"/>
                <a:cs typeface="Lucida Sans Unicode"/>
              </a:rPr>
              <a:t> anga-  </a:t>
            </a:r>
            <a:r>
              <a:rPr dirty="0" sz="2050" spc="60">
                <a:solidFill>
                  <a:srgbClr val="0D1CD1"/>
                </a:solidFill>
                <a:latin typeface="Lucida Sans Unicode"/>
                <a:cs typeface="Lucida Sans Unicode"/>
              </a:rPr>
              <a:t>żowania</a:t>
            </a:r>
            <a:r>
              <a:rPr dirty="0" sz="2050" spc="-145">
                <a:solidFill>
                  <a:srgbClr val="0D1CD1"/>
                </a:solidFill>
                <a:latin typeface="Lucida Sans Unicode"/>
                <a:cs typeface="Lucida Sans Unicode"/>
              </a:rPr>
              <a:t> </a:t>
            </a:r>
            <a:r>
              <a:rPr dirty="0" sz="2050" spc="10">
                <a:solidFill>
                  <a:srgbClr val="0D1CD1"/>
                </a:solidFill>
                <a:latin typeface="Lucida Sans Unicode"/>
                <a:cs typeface="Lucida Sans Unicode"/>
              </a:rPr>
              <a:t>się</a:t>
            </a:r>
            <a:r>
              <a:rPr dirty="0" sz="2050" spc="-145">
                <a:solidFill>
                  <a:srgbClr val="0D1CD1"/>
                </a:solidFill>
                <a:latin typeface="Lucida Sans Unicode"/>
                <a:cs typeface="Lucida Sans Unicode"/>
              </a:rPr>
              <a:t> </a:t>
            </a:r>
            <a:r>
              <a:rPr dirty="0" sz="2050" spc="35">
                <a:solidFill>
                  <a:srgbClr val="0D1CD1"/>
                </a:solidFill>
                <a:latin typeface="Lucida Sans Unicode"/>
                <a:cs typeface="Lucida Sans Unicode"/>
              </a:rPr>
              <a:t>bez</a:t>
            </a:r>
            <a:r>
              <a:rPr dirty="0" sz="2050" spc="-145">
                <a:solidFill>
                  <a:srgbClr val="0D1CD1"/>
                </a:solidFill>
                <a:latin typeface="Lucida Sans Unicode"/>
                <a:cs typeface="Lucida Sans Unicode"/>
              </a:rPr>
              <a:t> </a:t>
            </a:r>
            <a:r>
              <a:rPr dirty="0" sz="2050" spc="120">
                <a:solidFill>
                  <a:srgbClr val="0D1CD1"/>
                </a:solidFill>
                <a:latin typeface="Lucida Sans Unicode"/>
                <a:cs typeface="Lucida Sans Unicode"/>
              </a:rPr>
              <a:t>obaw</a:t>
            </a:r>
            <a:r>
              <a:rPr dirty="0" sz="2050" spc="-145">
                <a:solidFill>
                  <a:srgbClr val="0D1CD1"/>
                </a:solidFill>
                <a:latin typeface="Lucida Sans Unicode"/>
                <a:cs typeface="Lucida Sans Unicode"/>
              </a:rPr>
              <a:t> </a:t>
            </a:r>
            <a:r>
              <a:rPr dirty="0" sz="2050" spc="45">
                <a:solidFill>
                  <a:srgbClr val="0D1CD1"/>
                </a:solidFill>
                <a:latin typeface="Lucida Sans Unicode"/>
                <a:cs typeface="Lucida Sans Unicode"/>
              </a:rPr>
              <a:t>przed</a:t>
            </a:r>
            <a:r>
              <a:rPr dirty="0" sz="2050" spc="-145">
                <a:solidFill>
                  <a:srgbClr val="0D1CD1"/>
                </a:solidFill>
                <a:latin typeface="Lucida Sans Unicode"/>
                <a:cs typeface="Lucida Sans Unicode"/>
              </a:rPr>
              <a:t> </a:t>
            </a:r>
            <a:r>
              <a:rPr dirty="0" sz="2050" spc="100">
                <a:solidFill>
                  <a:srgbClr val="0D1CD1"/>
                </a:solidFill>
                <a:latin typeface="Lucida Sans Unicode"/>
                <a:cs typeface="Lucida Sans Unicode"/>
              </a:rPr>
              <a:t>negatywnymi</a:t>
            </a:r>
            <a:r>
              <a:rPr dirty="0" sz="2050" spc="-145">
                <a:solidFill>
                  <a:srgbClr val="0D1CD1"/>
                </a:solidFill>
                <a:latin typeface="Lucida Sans Unicode"/>
                <a:cs typeface="Lucida Sans Unicode"/>
              </a:rPr>
              <a:t> </a:t>
            </a:r>
            <a:r>
              <a:rPr dirty="0" sz="2050" spc="70">
                <a:solidFill>
                  <a:srgbClr val="0D1CD1"/>
                </a:solidFill>
                <a:latin typeface="Lucida Sans Unicode"/>
                <a:cs typeface="Lucida Sans Unicode"/>
              </a:rPr>
              <a:t>konsekwencjami</a:t>
            </a:r>
            <a:r>
              <a:rPr dirty="0" sz="2050" spc="-145">
                <a:solidFill>
                  <a:srgbClr val="0D1CD1"/>
                </a:solidFill>
                <a:latin typeface="Lucida Sans Unicode"/>
                <a:cs typeface="Lucida Sans Unicode"/>
              </a:rPr>
              <a:t> </a:t>
            </a:r>
            <a:r>
              <a:rPr dirty="0" sz="2050" spc="5">
                <a:solidFill>
                  <a:srgbClr val="0D1CD1"/>
                </a:solidFill>
                <a:latin typeface="Lucida Sans Unicode"/>
                <a:cs typeface="Lucida Sans Unicode"/>
              </a:rPr>
              <a:t>(np.</a:t>
            </a:r>
            <a:r>
              <a:rPr dirty="0" sz="2050" spc="-145">
                <a:solidFill>
                  <a:srgbClr val="0D1CD1"/>
                </a:solidFill>
                <a:latin typeface="Lucida Sans Unicode"/>
                <a:cs typeface="Lucida Sans Unicode"/>
              </a:rPr>
              <a:t> </a:t>
            </a:r>
            <a:r>
              <a:rPr dirty="0" sz="2050" spc="50">
                <a:solidFill>
                  <a:srgbClr val="0D1CD1"/>
                </a:solidFill>
                <a:latin typeface="Lucida Sans Unicode"/>
                <a:cs typeface="Lucida Sans Unicode"/>
              </a:rPr>
              <a:t>ośmieszeniem)</a:t>
            </a:r>
            <a:endParaRPr sz="205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8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tabLst>
                <a:tab pos="389255" algn="l"/>
              </a:tabLst>
            </a:pPr>
            <a:r>
              <a:rPr dirty="0" sz="2050" spc="-395">
                <a:solidFill>
                  <a:srgbClr val="0D1CD1"/>
                </a:solidFill>
                <a:latin typeface="Lucida Sans Unicode"/>
                <a:cs typeface="Lucida Sans Unicode"/>
              </a:rPr>
              <a:t>▶	</a:t>
            </a:r>
            <a:r>
              <a:rPr dirty="0" sz="2550" spc="-5" b="1">
                <a:solidFill>
                  <a:srgbClr val="0D1CD1"/>
                </a:solidFill>
                <a:latin typeface="Mirador"/>
                <a:cs typeface="Mirador"/>
              </a:rPr>
              <a:t>Bezpieczeństwo </a:t>
            </a:r>
            <a:r>
              <a:rPr dirty="0" sz="2550" spc="5" b="1">
                <a:solidFill>
                  <a:srgbClr val="0D1CD1"/>
                </a:solidFill>
                <a:latin typeface="Mirador"/>
                <a:cs typeface="Mirador"/>
              </a:rPr>
              <a:t>emocjonalne</a:t>
            </a:r>
            <a:endParaRPr sz="2550">
              <a:latin typeface="Mirador"/>
              <a:cs typeface="Mirador"/>
            </a:endParaRPr>
          </a:p>
          <a:p>
            <a:pPr marL="12700">
              <a:lnSpc>
                <a:spcPct val="100000"/>
              </a:lnSpc>
              <a:spcBef>
                <a:spcPts val="409"/>
              </a:spcBef>
            </a:pPr>
            <a:r>
              <a:rPr dirty="0" sz="2050" spc="50">
                <a:solidFill>
                  <a:srgbClr val="0D1CD1"/>
                </a:solidFill>
                <a:latin typeface="Lucida Sans Unicode"/>
                <a:cs typeface="Lucida Sans Unicode"/>
              </a:rPr>
              <a:t>dotyczy</a:t>
            </a:r>
            <a:r>
              <a:rPr dirty="0" sz="2050" spc="-145">
                <a:solidFill>
                  <a:srgbClr val="0D1CD1"/>
                </a:solidFill>
                <a:latin typeface="Lucida Sans Unicode"/>
                <a:cs typeface="Lucida Sans Unicode"/>
              </a:rPr>
              <a:t> </a:t>
            </a:r>
            <a:r>
              <a:rPr dirty="0" sz="2050" spc="75">
                <a:solidFill>
                  <a:srgbClr val="0D1CD1"/>
                </a:solidFill>
                <a:latin typeface="Lucida Sans Unicode"/>
                <a:cs typeface="Lucida Sans Unicode"/>
              </a:rPr>
              <a:t>dodatkowo</a:t>
            </a:r>
            <a:r>
              <a:rPr dirty="0" sz="2050" spc="-145">
                <a:solidFill>
                  <a:srgbClr val="0D1CD1"/>
                </a:solidFill>
                <a:latin typeface="Lucida Sans Unicode"/>
                <a:cs typeface="Lucida Sans Unicode"/>
              </a:rPr>
              <a:t> </a:t>
            </a:r>
            <a:r>
              <a:rPr dirty="0" sz="2050" spc="55">
                <a:solidFill>
                  <a:srgbClr val="0D1CD1"/>
                </a:solidFill>
                <a:latin typeface="Lucida Sans Unicode"/>
                <a:cs typeface="Lucida Sans Unicode"/>
              </a:rPr>
              <a:t>możliwości</a:t>
            </a:r>
            <a:r>
              <a:rPr dirty="0" sz="2050" spc="-145">
                <a:solidFill>
                  <a:srgbClr val="0D1CD1"/>
                </a:solidFill>
                <a:latin typeface="Lucida Sans Unicode"/>
                <a:cs typeface="Lucida Sans Unicode"/>
              </a:rPr>
              <a:t> </a:t>
            </a:r>
            <a:r>
              <a:rPr dirty="0" sz="2050" spc="75">
                <a:solidFill>
                  <a:srgbClr val="0D1CD1"/>
                </a:solidFill>
                <a:latin typeface="Lucida Sans Unicode"/>
                <a:cs typeface="Lucida Sans Unicode"/>
              </a:rPr>
              <a:t>otwartego</a:t>
            </a:r>
            <a:r>
              <a:rPr dirty="0" sz="2050" spc="-145">
                <a:solidFill>
                  <a:srgbClr val="0D1CD1"/>
                </a:solidFill>
                <a:latin typeface="Lucida Sans Unicode"/>
                <a:cs typeface="Lucida Sans Unicode"/>
              </a:rPr>
              <a:t> </a:t>
            </a:r>
            <a:r>
              <a:rPr dirty="0" sz="2050" spc="60">
                <a:solidFill>
                  <a:srgbClr val="0D1CD1"/>
                </a:solidFill>
                <a:latin typeface="Lucida Sans Unicode"/>
                <a:cs typeface="Lucida Sans Unicode"/>
              </a:rPr>
              <a:t>wyrażania</a:t>
            </a:r>
            <a:r>
              <a:rPr dirty="0" sz="2050" spc="-140">
                <a:solidFill>
                  <a:srgbClr val="0D1CD1"/>
                </a:solidFill>
                <a:latin typeface="Lucida Sans Unicode"/>
                <a:cs typeface="Lucida Sans Unicode"/>
              </a:rPr>
              <a:t> </a:t>
            </a:r>
            <a:r>
              <a:rPr dirty="0" sz="2050" spc="70">
                <a:solidFill>
                  <a:srgbClr val="0D1CD1"/>
                </a:solidFill>
                <a:latin typeface="Lucida Sans Unicode"/>
                <a:cs typeface="Lucida Sans Unicode"/>
              </a:rPr>
              <a:t>swoich</a:t>
            </a:r>
            <a:r>
              <a:rPr dirty="0" sz="2050" spc="-145">
                <a:solidFill>
                  <a:srgbClr val="0D1CD1"/>
                </a:solidFill>
                <a:latin typeface="Lucida Sans Unicode"/>
                <a:cs typeface="Lucida Sans Unicode"/>
              </a:rPr>
              <a:t> </a:t>
            </a:r>
            <a:r>
              <a:rPr dirty="0" sz="2050" spc="30">
                <a:solidFill>
                  <a:srgbClr val="0D1CD1"/>
                </a:solidFill>
                <a:latin typeface="Lucida Sans Unicode"/>
                <a:cs typeface="Lucida Sans Unicode"/>
              </a:rPr>
              <a:t>emocji.</a:t>
            </a:r>
            <a:endParaRPr sz="2050">
              <a:latin typeface="Lucida Sans Unicode"/>
              <a:cs typeface="Lucida Sans Unicode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10240526" y="4309448"/>
            <a:ext cx="7450454" cy="563139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 txBox="1"/>
          <p:nvPr/>
        </p:nvSpPr>
        <p:spPr>
          <a:xfrm>
            <a:off x="11382021" y="5525454"/>
            <a:ext cx="4957445" cy="2738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570865" marR="563880">
              <a:lnSpc>
                <a:spcPct val="149500"/>
              </a:lnSpc>
              <a:spcBef>
                <a:spcPts val="95"/>
              </a:spcBef>
            </a:pPr>
            <a:r>
              <a:rPr dirty="0" sz="1700" spc="70">
                <a:solidFill>
                  <a:srgbClr val="FFFFFF"/>
                </a:solidFill>
                <a:latin typeface="Lucida Sans Unicode"/>
                <a:cs typeface="Lucida Sans Unicode"/>
              </a:rPr>
              <a:t>Akceptacja </a:t>
            </a:r>
            <a:r>
              <a:rPr dirty="0" sz="1700" spc="65">
                <a:solidFill>
                  <a:srgbClr val="FFFFFF"/>
                </a:solidFill>
                <a:latin typeface="Lucida Sans Unicode"/>
                <a:cs typeface="Lucida Sans Unicode"/>
              </a:rPr>
              <a:t>społeczna </a:t>
            </a:r>
            <a:r>
              <a:rPr dirty="0" sz="1700" spc="25">
                <a:solidFill>
                  <a:srgbClr val="FFFFFF"/>
                </a:solidFill>
                <a:latin typeface="Lucida Sans Unicode"/>
                <a:cs typeface="Lucida Sans Unicode"/>
              </a:rPr>
              <a:t>jest </a:t>
            </a:r>
            <a:r>
              <a:rPr dirty="0" sz="1700" spc="65">
                <a:solidFill>
                  <a:srgbClr val="FFFFFF"/>
                </a:solidFill>
                <a:latin typeface="Lucida Sans Unicode"/>
                <a:cs typeface="Lucida Sans Unicode"/>
              </a:rPr>
              <a:t>jedną  </a:t>
            </a:r>
            <a:r>
              <a:rPr dirty="0" sz="1700" spc="90">
                <a:solidFill>
                  <a:srgbClr val="FFFFFF"/>
                </a:solidFill>
                <a:latin typeface="Lucida Sans Unicode"/>
                <a:cs typeface="Lucida Sans Unicode"/>
              </a:rPr>
              <a:t>podstawowych </a:t>
            </a:r>
            <a:r>
              <a:rPr dirty="0" sz="1700" spc="50">
                <a:solidFill>
                  <a:srgbClr val="FFFFFF"/>
                </a:solidFill>
                <a:latin typeface="Lucida Sans Unicode"/>
                <a:cs typeface="Lucida Sans Unicode"/>
              </a:rPr>
              <a:t>potrzeb</a:t>
            </a:r>
            <a:r>
              <a:rPr dirty="0" sz="1700" spc="-37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55">
                <a:solidFill>
                  <a:srgbClr val="FFFFFF"/>
                </a:solidFill>
                <a:latin typeface="Lucida Sans Unicode"/>
                <a:cs typeface="Lucida Sans Unicode"/>
              </a:rPr>
              <a:t>człowieka.</a:t>
            </a:r>
            <a:endParaRPr sz="1700">
              <a:latin typeface="Lucida Sans Unicode"/>
              <a:cs typeface="Lucida Sans Unicode"/>
            </a:endParaRPr>
          </a:p>
          <a:p>
            <a:pPr algn="ctr" marL="12065" marR="5080">
              <a:lnSpc>
                <a:spcPct val="149500"/>
              </a:lnSpc>
            </a:pPr>
            <a:r>
              <a:rPr dirty="0" sz="1700" spc="405">
                <a:solidFill>
                  <a:srgbClr val="FFFFFF"/>
                </a:solidFill>
                <a:latin typeface="Lucida Sans Unicode"/>
                <a:cs typeface="Lucida Sans Unicode"/>
              </a:rPr>
              <a:t>W</a:t>
            </a:r>
            <a:r>
              <a:rPr dirty="0" sz="1700" spc="-114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35">
                <a:solidFill>
                  <a:srgbClr val="FFFFFF"/>
                </a:solidFill>
                <a:latin typeface="Lucida Sans Unicode"/>
                <a:cs typeface="Lucida Sans Unicode"/>
              </a:rPr>
              <a:t>klasie</a:t>
            </a:r>
            <a:r>
              <a:rPr dirty="0" sz="1700" spc="-11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35">
                <a:solidFill>
                  <a:srgbClr val="FFFFFF"/>
                </a:solidFill>
                <a:latin typeface="Lucida Sans Unicode"/>
                <a:cs typeface="Lucida Sans Unicode"/>
              </a:rPr>
              <a:t>każdy</a:t>
            </a:r>
            <a:r>
              <a:rPr dirty="0" sz="1700" spc="-11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70">
                <a:solidFill>
                  <a:srgbClr val="FFFFFF"/>
                </a:solidFill>
                <a:latin typeface="Lucida Sans Unicode"/>
                <a:cs typeface="Lucida Sans Unicode"/>
              </a:rPr>
              <a:t>ruch</a:t>
            </a:r>
            <a:r>
              <a:rPr dirty="0" sz="1700" spc="-114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10">
                <a:solidFill>
                  <a:srgbClr val="FFFFFF"/>
                </a:solidFill>
                <a:latin typeface="Lucida Sans Unicode"/>
                <a:cs typeface="Lucida Sans Unicode"/>
              </a:rPr>
              <a:t>i</a:t>
            </a:r>
            <a:r>
              <a:rPr dirty="0" sz="1700" spc="-11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70">
                <a:solidFill>
                  <a:srgbClr val="FFFFFF"/>
                </a:solidFill>
                <a:latin typeface="Lucida Sans Unicode"/>
                <a:cs typeface="Lucida Sans Unicode"/>
              </a:rPr>
              <a:t>zachowanie</a:t>
            </a:r>
            <a:r>
              <a:rPr dirty="0" sz="1700" spc="-11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50">
                <a:solidFill>
                  <a:srgbClr val="FFFFFF"/>
                </a:solidFill>
                <a:latin typeface="Lucida Sans Unicode"/>
                <a:cs typeface="Lucida Sans Unicode"/>
              </a:rPr>
              <a:t>ucznia</a:t>
            </a:r>
            <a:r>
              <a:rPr dirty="0" sz="1700" spc="-114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25">
                <a:solidFill>
                  <a:srgbClr val="FFFFFF"/>
                </a:solidFill>
                <a:latin typeface="Lucida Sans Unicode"/>
                <a:cs typeface="Lucida Sans Unicode"/>
              </a:rPr>
              <a:t>jest  </a:t>
            </a:r>
            <a:r>
              <a:rPr dirty="0" sz="1700" spc="80">
                <a:solidFill>
                  <a:srgbClr val="FFFFFF"/>
                </a:solidFill>
                <a:latin typeface="Lucida Sans Unicode"/>
                <a:cs typeface="Lucida Sans Unicode"/>
              </a:rPr>
              <a:t>obserwowano </a:t>
            </a:r>
            <a:r>
              <a:rPr dirty="0" sz="1700" spc="35">
                <a:solidFill>
                  <a:srgbClr val="FFFFFF"/>
                </a:solidFill>
                <a:latin typeface="Lucida Sans Unicode"/>
                <a:cs typeface="Lucida Sans Unicode"/>
              </a:rPr>
              <a:t>sprawia, </a:t>
            </a:r>
            <a:r>
              <a:rPr dirty="0" sz="1700" spc="15">
                <a:solidFill>
                  <a:srgbClr val="FFFFFF"/>
                </a:solidFill>
                <a:latin typeface="Lucida Sans Unicode"/>
                <a:cs typeface="Lucida Sans Unicode"/>
              </a:rPr>
              <a:t>że </a:t>
            </a:r>
            <a:r>
              <a:rPr dirty="0" sz="1700" spc="-40">
                <a:solidFill>
                  <a:srgbClr val="FFFFFF"/>
                </a:solidFill>
                <a:latin typeface="Lucida Sans Unicode"/>
                <a:cs typeface="Lucida Sans Unicode"/>
              </a:rPr>
              <a:t>z </a:t>
            </a:r>
            <a:r>
              <a:rPr dirty="0" sz="1700" spc="35">
                <a:solidFill>
                  <a:srgbClr val="FFFFFF"/>
                </a:solidFill>
                <a:latin typeface="Lucida Sans Unicode"/>
                <a:cs typeface="Lucida Sans Unicode"/>
              </a:rPr>
              <a:t>pozoru </a:t>
            </a:r>
            <a:r>
              <a:rPr dirty="0" sz="1700" spc="45">
                <a:solidFill>
                  <a:srgbClr val="FFFFFF"/>
                </a:solidFill>
                <a:latin typeface="Lucida Sans Unicode"/>
                <a:cs typeface="Lucida Sans Unicode"/>
              </a:rPr>
              <a:t>prosta  </a:t>
            </a:r>
            <a:r>
              <a:rPr dirty="0" sz="1700" spc="30">
                <a:solidFill>
                  <a:srgbClr val="FFFFFF"/>
                </a:solidFill>
                <a:latin typeface="Lucida Sans Unicode"/>
                <a:cs typeface="Lucida Sans Unicode"/>
              </a:rPr>
              <a:t>czynność,</a:t>
            </a:r>
            <a:r>
              <a:rPr dirty="0" sz="1700" spc="-12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35">
                <a:solidFill>
                  <a:srgbClr val="FFFFFF"/>
                </a:solidFill>
                <a:latin typeface="Lucida Sans Unicode"/>
                <a:cs typeface="Lucida Sans Unicode"/>
              </a:rPr>
              <a:t>jaką</a:t>
            </a:r>
            <a:r>
              <a:rPr dirty="0" sz="1700" spc="-12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25">
                <a:solidFill>
                  <a:srgbClr val="FFFFFF"/>
                </a:solidFill>
                <a:latin typeface="Lucida Sans Unicode"/>
                <a:cs typeface="Lucida Sans Unicode"/>
              </a:rPr>
              <a:t>jest</a:t>
            </a:r>
            <a:r>
              <a:rPr dirty="0" sz="1700" spc="-114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55">
                <a:solidFill>
                  <a:srgbClr val="FFFFFF"/>
                </a:solidFill>
                <a:latin typeface="Lucida Sans Unicode"/>
                <a:cs typeface="Lucida Sans Unicode"/>
              </a:rPr>
              <a:t>podniesienie</a:t>
            </a:r>
            <a:r>
              <a:rPr dirty="0" sz="1700" spc="-12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35">
                <a:solidFill>
                  <a:srgbClr val="FFFFFF"/>
                </a:solidFill>
                <a:latin typeface="Lucida Sans Unicode"/>
                <a:cs typeface="Lucida Sans Unicode"/>
              </a:rPr>
              <a:t>ręki</a:t>
            </a:r>
            <a:r>
              <a:rPr dirty="0" sz="1700" spc="-114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50">
                <a:solidFill>
                  <a:srgbClr val="FFFFFF"/>
                </a:solidFill>
                <a:latin typeface="Lucida Sans Unicode"/>
                <a:cs typeface="Lucida Sans Unicode"/>
              </a:rPr>
              <a:t>podczas  </a:t>
            </a:r>
            <a:r>
              <a:rPr dirty="0" sz="1700" spc="35">
                <a:solidFill>
                  <a:srgbClr val="FFFFFF"/>
                </a:solidFill>
                <a:latin typeface="Lucida Sans Unicode"/>
                <a:cs typeface="Lucida Sans Unicode"/>
              </a:rPr>
              <a:t>lekcji</a:t>
            </a:r>
            <a:r>
              <a:rPr dirty="0" sz="1700" spc="-12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10">
                <a:solidFill>
                  <a:srgbClr val="FFFFFF"/>
                </a:solidFill>
                <a:latin typeface="Lucida Sans Unicode"/>
                <a:cs typeface="Lucida Sans Unicode"/>
              </a:rPr>
              <a:t>i</a:t>
            </a:r>
            <a:r>
              <a:rPr dirty="0" sz="1700" spc="-114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70">
                <a:solidFill>
                  <a:srgbClr val="FFFFFF"/>
                </a:solidFill>
                <a:latin typeface="Lucida Sans Unicode"/>
                <a:cs typeface="Lucida Sans Unicode"/>
              </a:rPr>
              <a:t>powiedzenie</a:t>
            </a:r>
            <a:r>
              <a:rPr dirty="0" sz="1700" spc="-114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50">
                <a:solidFill>
                  <a:srgbClr val="FFFFFF"/>
                </a:solidFill>
                <a:latin typeface="Lucida Sans Unicode"/>
                <a:cs typeface="Lucida Sans Unicode"/>
              </a:rPr>
              <a:t>„nie</a:t>
            </a:r>
            <a:r>
              <a:rPr dirty="0" sz="1700" spc="-12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65">
                <a:solidFill>
                  <a:srgbClr val="FFFFFF"/>
                </a:solidFill>
                <a:latin typeface="Lucida Sans Unicode"/>
                <a:cs typeface="Lucida Sans Unicode"/>
              </a:rPr>
              <a:t>rozumiem”</a:t>
            </a:r>
            <a:endParaRPr sz="1700">
              <a:latin typeface="Lucida Sans Unicode"/>
              <a:cs typeface="Lucida Sans Unicode"/>
            </a:endParaRPr>
          </a:p>
          <a:p>
            <a:pPr algn="ctr">
              <a:lnSpc>
                <a:spcPct val="100000"/>
              </a:lnSpc>
              <a:spcBef>
                <a:spcPts val="1010"/>
              </a:spcBef>
            </a:pPr>
            <a:r>
              <a:rPr dirty="0" sz="1700" spc="105">
                <a:solidFill>
                  <a:srgbClr val="FFFFFF"/>
                </a:solidFill>
                <a:latin typeface="Lucida Sans Unicode"/>
                <a:cs typeface="Lucida Sans Unicode"/>
              </a:rPr>
              <a:t>bywa</a:t>
            </a:r>
            <a:r>
              <a:rPr dirty="0" sz="1700" spc="-12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100">
                <a:solidFill>
                  <a:srgbClr val="FFFFFF"/>
                </a:solidFill>
                <a:latin typeface="Lucida Sans Unicode"/>
                <a:cs typeface="Lucida Sans Unicode"/>
              </a:rPr>
              <a:t>aktem</a:t>
            </a:r>
            <a:r>
              <a:rPr dirty="0" sz="1700" spc="-114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60">
                <a:solidFill>
                  <a:srgbClr val="FFFFFF"/>
                </a:solidFill>
                <a:latin typeface="Lucida Sans Unicode"/>
                <a:cs typeface="Lucida Sans Unicode"/>
              </a:rPr>
              <a:t>wielkiej</a:t>
            </a:r>
            <a:r>
              <a:rPr dirty="0" sz="1700" spc="-114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50">
                <a:solidFill>
                  <a:srgbClr val="FFFFFF"/>
                </a:solidFill>
                <a:latin typeface="Lucida Sans Unicode"/>
                <a:cs typeface="Lucida Sans Unicode"/>
              </a:rPr>
              <a:t>odwagi.</a:t>
            </a:r>
            <a:endParaRPr sz="1700">
              <a:latin typeface="Lucida Sans Unicode"/>
              <a:cs typeface="Lucida Sans Unicode"/>
            </a:endParaRPr>
          </a:p>
        </p:txBody>
      </p:sp>
      <p:sp>
        <p:nvSpPr>
          <p:cNvPr id="30" name="object 30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07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dirty="0" spc="5"/>
              <a:t>Projekt</a:t>
            </a:r>
            <a:r>
              <a:rPr dirty="0" spc="15"/>
              <a:t> </a:t>
            </a:r>
            <a:r>
              <a:rPr dirty="0" spc="5"/>
              <a:t>współfinansowany</a:t>
            </a:r>
            <a:r>
              <a:rPr dirty="0" spc="20"/>
              <a:t> </a:t>
            </a:r>
            <a:r>
              <a:rPr dirty="0" spc="-5"/>
              <a:t>ze</a:t>
            </a:r>
            <a:r>
              <a:rPr dirty="0" spc="20"/>
              <a:t> </a:t>
            </a:r>
            <a:r>
              <a:rPr dirty="0"/>
              <a:t>środków</a:t>
            </a:r>
            <a:r>
              <a:rPr dirty="0" spc="15"/>
              <a:t> </a:t>
            </a:r>
            <a:r>
              <a:rPr dirty="0" spc="5"/>
              <a:t>Narodowego</a:t>
            </a:r>
            <a:r>
              <a:rPr dirty="0" spc="20"/>
              <a:t> </a:t>
            </a:r>
            <a:r>
              <a:rPr dirty="0" spc="10"/>
              <a:t>Programu</a:t>
            </a:r>
            <a:r>
              <a:rPr dirty="0" spc="20"/>
              <a:t> </a:t>
            </a:r>
            <a:r>
              <a:rPr dirty="0" spc="-5"/>
              <a:t>Zdrowia</a:t>
            </a:r>
            <a:r>
              <a:rPr dirty="0" spc="15"/>
              <a:t> </a:t>
            </a:r>
            <a:r>
              <a:rPr dirty="0" spc="10"/>
              <a:t>na</a:t>
            </a:r>
            <a:r>
              <a:rPr dirty="0" spc="20"/>
              <a:t> </a:t>
            </a:r>
            <a:r>
              <a:rPr dirty="0"/>
              <a:t>lata</a:t>
            </a:r>
            <a:r>
              <a:rPr dirty="0" spc="20"/>
              <a:t> </a:t>
            </a:r>
            <a:r>
              <a:rPr dirty="0" spc="-15"/>
              <a:t>2016-2020</a:t>
            </a:r>
            <a:r>
              <a:rPr dirty="0" spc="20"/>
              <a:t> </a:t>
            </a:r>
            <a:r>
              <a:rPr dirty="0"/>
              <a:t>przekazanych</a:t>
            </a:r>
            <a:r>
              <a:rPr dirty="0" spc="15"/>
              <a:t> </a:t>
            </a:r>
            <a:r>
              <a:rPr dirty="0" spc="-5"/>
              <a:t>przez</a:t>
            </a:r>
            <a:r>
              <a:rPr dirty="0" spc="20"/>
              <a:t> </a:t>
            </a:r>
            <a:r>
              <a:rPr dirty="0" spc="5"/>
              <a:t>Ministerstwo</a:t>
            </a:r>
            <a:r>
              <a:rPr dirty="0" spc="20"/>
              <a:t> </a:t>
            </a:r>
            <a:r>
              <a:rPr dirty="0"/>
              <a:t>Edukacji</a:t>
            </a:r>
            <a:r>
              <a:rPr dirty="0" spc="15"/>
              <a:t> </a:t>
            </a:r>
            <a:r>
              <a:rPr dirty="0"/>
              <a:t>Narodowej.</a:t>
            </a:r>
            <a:r>
              <a:rPr dirty="0" spc="20"/>
              <a:t> </a:t>
            </a:r>
            <a:r>
              <a:rPr dirty="0" spc="5"/>
              <a:t>Wszystkie</a:t>
            </a:r>
            <a:r>
              <a:rPr dirty="0" spc="20"/>
              <a:t> </a:t>
            </a:r>
            <a:r>
              <a:rPr dirty="0"/>
              <a:t>materiały</a:t>
            </a:r>
            <a:r>
              <a:rPr dirty="0" spc="20"/>
              <a:t> </a:t>
            </a:r>
            <a:r>
              <a:rPr dirty="0" spc="5"/>
              <a:t>dostępne</a:t>
            </a:r>
            <a:r>
              <a:rPr dirty="0" spc="15"/>
              <a:t> </a:t>
            </a:r>
            <a:r>
              <a:rPr dirty="0" spc="10"/>
              <a:t>na</a:t>
            </a:r>
            <a:r>
              <a:rPr dirty="0" spc="20"/>
              <a:t> </a:t>
            </a:r>
            <a:r>
              <a:rPr dirty="0" spc="5"/>
              <a:t>stronie</a:t>
            </a:r>
            <a:r>
              <a:rPr dirty="0" spc="20"/>
              <a:t> </a:t>
            </a:r>
            <a:r>
              <a:rPr dirty="0" spc="5"/>
              <a:t>udostępnione</a:t>
            </a:r>
            <a:r>
              <a:rPr dirty="0" spc="15"/>
              <a:t> </a:t>
            </a:r>
            <a:r>
              <a:rPr dirty="0" spc="10"/>
              <a:t>są</a:t>
            </a:r>
            <a:r>
              <a:rPr dirty="0" spc="20"/>
              <a:t> </a:t>
            </a:r>
            <a:r>
              <a:rPr dirty="0" spc="10"/>
              <a:t>na</a:t>
            </a:r>
            <a:r>
              <a:rPr dirty="0" spc="20"/>
              <a:t> </a:t>
            </a:r>
            <a:r>
              <a:rPr dirty="0" spc="-5"/>
              <a:t>licencji</a:t>
            </a:r>
            <a:r>
              <a:rPr dirty="0" spc="15"/>
              <a:t> </a:t>
            </a:r>
            <a:r>
              <a:rPr dirty="0" spc="5"/>
              <a:t>Creative</a:t>
            </a:r>
            <a:r>
              <a:rPr dirty="0" spc="20"/>
              <a:t> </a:t>
            </a:r>
            <a:r>
              <a:rPr dirty="0" spc="10"/>
              <a:t>Commons</a:t>
            </a:r>
            <a:r>
              <a:rPr dirty="0" spc="20"/>
              <a:t> </a:t>
            </a:r>
            <a:r>
              <a:rPr dirty="0" spc="10"/>
              <a:t>-</a:t>
            </a:r>
            <a:r>
              <a:rPr dirty="0" spc="20"/>
              <a:t> </a:t>
            </a:r>
            <a:r>
              <a:rPr dirty="0" spc="5"/>
              <a:t>Uznanie</a:t>
            </a:r>
            <a:r>
              <a:rPr dirty="0" spc="15"/>
              <a:t> </a:t>
            </a:r>
            <a:r>
              <a:rPr dirty="0"/>
              <a:t>Autorstwa</a:t>
            </a:r>
            <a:r>
              <a:rPr dirty="0" spc="20"/>
              <a:t> </a:t>
            </a:r>
            <a:r>
              <a:rPr dirty="0" spc="10"/>
              <a:t>-</a:t>
            </a:r>
            <a:r>
              <a:rPr dirty="0" spc="20"/>
              <a:t> </a:t>
            </a:r>
            <a:r>
              <a:rPr dirty="0" spc="10"/>
              <a:t>Na</a:t>
            </a:r>
            <a:r>
              <a:rPr dirty="0" spc="15"/>
              <a:t> </a:t>
            </a:r>
            <a:r>
              <a:rPr dirty="0"/>
              <a:t>tych</a:t>
            </a:r>
            <a:r>
              <a:rPr dirty="0" spc="20"/>
              <a:t> </a:t>
            </a:r>
            <a:r>
              <a:rPr dirty="0" spc="5"/>
              <a:t>samych</a:t>
            </a:r>
            <a:r>
              <a:rPr dirty="0" spc="20"/>
              <a:t> </a:t>
            </a:r>
            <a:r>
              <a:rPr dirty="0" spc="5"/>
              <a:t>zasadach</a:t>
            </a:r>
            <a:r>
              <a:rPr dirty="0" spc="20"/>
              <a:t> </a:t>
            </a:r>
            <a:r>
              <a:rPr dirty="0" spc="10"/>
              <a:t>4.0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37665" y="10652470"/>
            <a:ext cx="821690" cy="260350"/>
            <a:chOff x="837665" y="10652470"/>
            <a:chExt cx="821690" cy="260350"/>
          </a:xfrm>
        </p:grpSpPr>
        <p:sp>
          <p:nvSpPr>
            <p:cNvPr id="3" name="object 3"/>
            <p:cNvSpPr/>
            <p:nvPr/>
          </p:nvSpPr>
          <p:spPr>
            <a:xfrm>
              <a:off x="902736" y="10752583"/>
              <a:ext cx="23967" cy="1135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869121" y="10683075"/>
              <a:ext cx="176249" cy="19972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961373" y="10734385"/>
              <a:ext cx="35981" cy="2904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016519" y="10761040"/>
              <a:ext cx="30480" cy="10795"/>
            </a:xfrm>
            <a:custGeom>
              <a:avLst/>
              <a:gdLst/>
              <a:ahLst/>
              <a:cxnLst/>
              <a:rect l="l" t="t" r="r" b="b"/>
              <a:pathLst>
                <a:path w="30480" h="10795">
                  <a:moveTo>
                    <a:pt x="0" y="0"/>
                  </a:moveTo>
                  <a:lnTo>
                    <a:pt x="146" y="240"/>
                  </a:lnTo>
                  <a:lnTo>
                    <a:pt x="691" y="2680"/>
                  </a:lnTo>
                  <a:lnTo>
                    <a:pt x="13447" y="8109"/>
                  </a:lnTo>
                  <a:lnTo>
                    <a:pt x="20797" y="10182"/>
                  </a:lnTo>
                  <a:lnTo>
                    <a:pt x="25528" y="9138"/>
                  </a:lnTo>
                  <a:lnTo>
                    <a:pt x="26821" y="8103"/>
                  </a:lnTo>
                  <a:lnTo>
                    <a:pt x="17930" y="8103"/>
                  </a:lnTo>
                  <a:lnTo>
                    <a:pt x="11272" y="5744"/>
                  </a:lnTo>
                  <a:lnTo>
                    <a:pt x="0" y="0"/>
                  </a:lnTo>
                  <a:close/>
                </a:path>
                <a:path w="30480" h="10795">
                  <a:moveTo>
                    <a:pt x="27842" y="4261"/>
                  </a:moveTo>
                  <a:lnTo>
                    <a:pt x="22583" y="7475"/>
                  </a:lnTo>
                  <a:lnTo>
                    <a:pt x="17930" y="8103"/>
                  </a:lnTo>
                  <a:lnTo>
                    <a:pt x="26821" y="8103"/>
                  </a:lnTo>
                  <a:lnTo>
                    <a:pt x="30428" y="5214"/>
                  </a:lnTo>
                  <a:lnTo>
                    <a:pt x="27842" y="4261"/>
                  </a:lnTo>
                  <a:close/>
                </a:path>
              </a:pathLst>
            </a:custGeom>
            <a:solidFill>
              <a:srgbClr val="C7C7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015054" y="10763901"/>
              <a:ext cx="30480" cy="17145"/>
            </a:xfrm>
            <a:custGeom>
              <a:avLst/>
              <a:gdLst/>
              <a:ahLst/>
              <a:cxnLst/>
              <a:rect l="l" t="t" r="r" b="b"/>
              <a:pathLst>
                <a:path w="30480" h="17145">
                  <a:moveTo>
                    <a:pt x="2209" y="0"/>
                  </a:moveTo>
                  <a:lnTo>
                    <a:pt x="2460" y="1727"/>
                  </a:lnTo>
                  <a:lnTo>
                    <a:pt x="0" y="2502"/>
                  </a:lnTo>
                  <a:lnTo>
                    <a:pt x="439" y="3162"/>
                  </a:lnTo>
                  <a:lnTo>
                    <a:pt x="14345" y="11580"/>
                  </a:lnTo>
                  <a:lnTo>
                    <a:pt x="18009" y="13277"/>
                  </a:lnTo>
                  <a:lnTo>
                    <a:pt x="25622" y="16879"/>
                  </a:lnTo>
                  <a:lnTo>
                    <a:pt x="28806" y="13277"/>
                  </a:lnTo>
                  <a:lnTo>
                    <a:pt x="27234" y="13277"/>
                  </a:lnTo>
                  <a:lnTo>
                    <a:pt x="22491" y="11360"/>
                  </a:lnTo>
                  <a:lnTo>
                    <a:pt x="18271" y="9748"/>
                  </a:lnTo>
                  <a:lnTo>
                    <a:pt x="9004" y="4010"/>
                  </a:lnTo>
                  <a:lnTo>
                    <a:pt x="2209" y="0"/>
                  </a:lnTo>
                  <a:close/>
                </a:path>
                <a:path w="30480" h="17145">
                  <a:moveTo>
                    <a:pt x="30177" y="11727"/>
                  </a:moveTo>
                  <a:lnTo>
                    <a:pt x="27234" y="13277"/>
                  </a:lnTo>
                  <a:lnTo>
                    <a:pt x="28806" y="13277"/>
                  </a:lnTo>
                  <a:lnTo>
                    <a:pt x="30177" y="11727"/>
                  </a:lnTo>
                  <a:close/>
                </a:path>
              </a:pathLst>
            </a:custGeom>
            <a:solidFill>
              <a:srgbClr val="E3E3E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015054" y="10763901"/>
              <a:ext cx="30480" cy="17145"/>
            </a:xfrm>
            <a:custGeom>
              <a:avLst/>
              <a:gdLst/>
              <a:ahLst/>
              <a:cxnLst/>
              <a:rect l="l" t="t" r="r" b="b"/>
              <a:pathLst>
                <a:path w="30480" h="17145">
                  <a:moveTo>
                    <a:pt x="0" y="2502"/>
                  </a:moveTo>
                  <a:lnTo>
                    <a:pt x="439" y="3162"/>
                  </a:lnTo>
                  <a:lnTo>
                    <a:pt x="14345" y="11580"/>
                  </a:lnTo>
                  <a:lnTo>
                    <a:pt x="16167" y="12428"/>
                  </a:lnTo>
                  <a:lnTo>
                    <a:pt x="18009" y="13277"/>
                  </a:lnTo>
                  <a:lnTo>
                    <a:pt x="25622" y="16879"/>
                  </a:lnTo>
                  <a:lnTo>
                    <a:pt x="30177" y="11727"/>
                  </a:lnTo>
                  <a:lnTo>
                    <a:pt x="27234" y="13277"/>
                  </a:lnTo>
                  <a:lnTo>
                    <a:pt x="22491" y="11360"/>
                  </a:lnTo>
                  <a:lnTo>
                    <a:pt x="18271" y="9748"/>
                  </a:lnTo>
                  <a:lnTo>
                    <a:pt x="13633" y="6879"/>
                  </a:lnTo>
                  <a:lnTo>
                    <a:pt x="9004" y="4010"/>
                  </a:lnTo>
                  <a:lnTo>
                    <a:pt x="2209" y="0"/>
                  </a:lnTo>
                  <a:lnTo>
                    <a:pt x="2460" y="1727"/>
                  </a:lnTo>
                  <a:lnTo>
                    <a:pt x="0" y="2502"/>
                  </a:lnTo>
                  <a:close/>
                </a:path>
              </a:pathLst>
            </a:custGeom>
            <a:ln w="3175">
              <a:solidFill>
                <a:srgbClr val="E3E3E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841972" y="10684996"/>
              <a:ext cx="90577" cy="14076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894391" y="10738835"/>
              <a:ext cx="27685" cy="2073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871321" y="10842771"/>
              <a:ext cx="153035" cy="32384"/>
            </a:xfrm>
            <a:custGeom>
              <a:avLst/>
              <a:gdLst/>
              <a:ahLst/>
              <a:cxnLst/>
              <a:rect l="l" t="t" r="r" b="b"/>
              <a:pathLst>
                <a:path w="153034" h="32384">
                  <a:moveTo>
                    <a:pt x="7835" y="24930"/>
                  </a:moveTo>
                  <a:lnTo>
                    <a:pt x="7556" y="24206"/>
                  </a:lnTo>
                  <a:lnTo>
                    <a:pt x="6819" y="23622"/>
                  </a:lnTo>
                  <a:lnTo>
                    <a:pt x="6159" y="21653"/>
                  </a:lnTo>
                  <a:lnTo>
                    <a:pt x="6337" y="20548"/>
                  </a:lnTo>
                  <a:lnTo>
                    <a:pt x="5994" y="19342"/>
                  </a:lnTo>
                  <a:lnTo>
                    <a:pt x="3670" y="20548"/>
                  </a:lnTo>
                  <a:lnTo>
                    <a:pt x="0" y="19570"/>
                  </a:lnTo>
                  <a:lnTo>
                    <a:pt x="254" y="21564"/>
                  </a:lnTo>
                  <a:lnTo>
                    <a:pt x="1701" y="22796"/>
                  </a:lnTo>
                  <a:lnTo>
                    <a:pt x="4457" y="24396"/>
                  </a:lnTo>
                  <a:lnTo>
                    <a:pt x="6096" y="24993"/>
                  </a:lnTo>
                  <a:lnTo>
                    <a:pt x="7835" y="24930"/>
                  </a:lnTo>
                  <a:close/>
                </a:path>
                <a:path w="153034" h="32384">
                  <a:moveTo>
                    <a:pt x="19558" y="29298"/>
                  </a:moveTo>
                  <a:lnTo>
                    <a:pt x="18630" y="28892"/>
                  </a:lnTo>
                  <a:lnTo>
                    <a:pt x="16408" y="27178"/>
                  </a:lnTo>
                  <a:lnTo>
                    <a:pt x="16268" y="25819"/>
                  </a:lnTo>
                  <a:lnTo>
                    <a:pt x="13893" y="28041"/>
                  </a:lnTo>
                  <a:lnTo>
                    <a:pt x="10934" y="27457"/>
                  </a:lnTo>
                  <a:lnTo>
                    <a:pt x="11506" y="30391"/>
                  </a:lnTo>
                  <a:lnTo>
                    <a:pt x="17526" y="32067"/>
                  </a:lnTo>
                  <a:lnTo>
                    <a:pt x="19558" y="29298"/>
                  </a:lnTo>
                  <a:close/>
                </a:path>
                <a:path w="153034" h="32384">
                  <a:moveTo>
                    <a:pt x="37274" y="21513"/>
                  </a:moveTo>
                  <a:lnTo>
                    <a:pt x="36918" y="18072"/>
                  </a:lnTo>
                  <a:lnTo>
                    <a:pt x="36703" y="17932"/>
                  </a:lnTo>
                  <a:lnTo>
                    <a:pt x="35039" y="17932"/>
                  </a:lnTo>
                  <a:lnTo>
                    <a:pt x="32359" y="17932"/>
                  </a:lnTo>
                  <a:lnTo>
                    <a:pt x="32016" y="17195"/>
                  </a:lnTo>
                  <a:lnTo>
                    <a:pt x="31940" y="18846"/>
                  </a:lnTo>
                  <a:lnTo>
                    <a:pt x="31165" y="20294"/>
                  </a:lnTo>
                  <a:lnTo>
                    <a:pt x="30480" y="20434"/>
                  </a:lnTo>
                  <a:lnTo>
                    <a:pt x="30200" y="20967"/>
                  </a:lnTo>
                  <a:lnTo>
                    <a:pt x="32651" y="22326"/>
                  </a:lnTo>
                  <a:lnTo>
                    <a:pt x="37274" y="21513"/>
                  </a:lnTo>
                  <a:close/>
                </a:path>
                <a:path w="153034" h="32384">
                  <a:moveTo>
                    <a:pt x="115430" y="15836"/>
                  </a:moveTo>
                  <a:lnTo>
                    <a:pt x="115125" y="14897"/>
                  </a:lnTo>
                  <a:lnTo>
                    <a:pt x="114935" y="14605"/>
                  </a:lnTo>
                  <a:lnTo>
                    <a:pt x="112661" y="15697"/>
                  </a:lnTo>
                  <a:lnTo>
                    <a:pt x="111594" y="15836"/>
                  </a:lnTo>
                  <a:lnTo>
                    <a:pt x="115430" y="15836"/>
                  </a:lnTo>
                  <a:close/>
                </a:path>
                <a:path w="153034" h="32384">
                  <a:moveTo>
                    <a:pt x="117944" y="17792"/>
                  </a:moveTo>
                  <a:lnTo>
                    <a:pt x="116293" y="17526"/>
                  </a:lnTo>
                  <a:lnTo>
                    <a:pt x="115595" y="16344"/>
                  </a:lnTo>
                  <a:lnTo>
                    <a:pt x="115468" y="15963"/>
                  </a:lnTo>
                  <a:lnTo>
                    <a:pt x="110642" y="15963"/>
                  </a:lnTo>
                  <a:lnTo>
                    <a:pt x="109499" y="15963"/>
                  </a:lnTo>
                  <a:lnTo>
                    <a:pt x="110426" y="19075"/>
                  </a:lnTo>
                  <a:lnTo>
                    <a:pt x="116078" y="20370"/>
                  </a:lnTo>
                  <a:lnTo>
                    <a:pt x="117944" y="17792"/>
                  </a:lnTo>
                  <a:close/>
                </a:path>
                <a:path w="153034" h="32384">
                  <a:moveTo>
                    <a:pt x="136994" y="24422"/>
                  </a:moveTo>
                  <a:lnTo>
                    <a:pt x="134175" y="25438"/>
                  </a:lnTo>
                  <a:lnTo>
                    <a:pt x="132562" y="25425"/>
                  </a:lnTo>
                  <a:lnTo>
                    <a:pt x="132283" y="25069"/>
                  </a:lnTo>
                  <a:lnTo>
                    <a:pt x="131546" y="26111"/>
                  </a:lnTo>
                  <a:lnTo>
                    <a:pt x="130314" y="26657"/>
                  </a:lnTo>
                  <a:lnTo>
                    <a:pt x="129387" y="27533"/>
                  </a:lnTo>
                  <a:lnTo>
                    <a:pt x="131876" y="29019"/>
                  </a:lnTo>
                  <a:lnTo>
                    <a:pt x="135661" y="27787"/>
                  </a:lnTo>
                  <a:lnTo>
                    <a:pt x="136791" y="25565"/>
                  </a:lnTo>
                  <a:lnTo>
                    <a:pt x="136779" y="25438"/>
                  </a:lnTo>
                  <a:lnTo>
                    <a:pt x="136994" y="24422"/>
                  </a:lnTo>
                  <a:close/>
                </a:path>
                <a:path w="153034" h="32384">
                  <a:moveTo>
                    <a:pt x="147243" y="16802"/>
                  </a:moveTo>
                  <a:lnTo>
                    <a:pt x="147116" y="16370"/>
                  </a:lnTo>
                  <a:lnTo>
                    <a:pt x="144919" y="17094"/>
                  </a:lnTo>
                  <a:lnTo>
                    <a:pt x="142379" y="16941"/>
                  </a:lnTo>
                  <a:lnTo>
                    <a:pt x="142405" y="19532"/>
                  </a:lnTo>
                  <a:lnTo>
                    <a:pt x="142252" y="20383"/>
                  </a:lnTo>
                  <a:lnTo>
                    <a:pt x="141744" y="21818"/>
                  </a:lnTo>
                  <a:lnTo>
                    <a:pt x="145110" y="22059"/>
                  </a:lnTo>
                  <a:lnTo>
                    <a:pt x="146723" y="19532"/>
                  </a:lnTo>
                  <a:lnTo>
                    <a:pt x="147193" y="17094"/>
                  </a:lnTo>
                  <a:lnTo>
                    <a:pt x="147243" y="16802"/>
                  </a:lnTo>
                  <a:close/>
                </a:path>
                <a:path w="153034" h="32384">
                  <a:moveTo>
                    <a:pt x="152450" y="6705"/>
                  </a:moveTo>
                  <a:lnTo>
                    <a:pt x="152184" y="673"/>
                  </a:lnTo>
                  <a:lnTo>
                    <a:pt x="149212" y="0"/>
                  </a:lnTo>
                  <a:lnTo>
                    <a:pt x="148577" y="1854"/>
                  </a:lnTo>
                  <a:lnTo>
                    <a:pt x="148247" y="4368"/>
                  </a:lnTo>
                  <a:lnTo>
                    <a:pt x="147739" y="5232"/>
                  </a:lnTo>
                  <a:lnTo>
                    <a:pt x="148945" y="5816"/>
                  </a:lnTo>
                  <a:lnTo>
                    <a:pt x="149352" y="7188"/>
                  </a:lnTo>
                  <a:lnTo>
                    <a:pt x="150075" y="8267"/>
                  </a:lnTo>
                  <a:lnTo>
                    <a:pt x="152450" y="6705"/>
                  </a:lnTo>
                  <a:close/>
                </a:path>
              </a:pathLst>
            </a:custGeom>
            <a:solidFill>
              <a:srgbClr val="FFCC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922894" y="10661217"/>
              <a:ext cx="123506" cy="10066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866272" y="10847281"/>
              <a:ext cx="6985" cy="8255"/>
            </a:xfrm>
            <a:custGeom>
              <a:avLst/>
              <a:gdLst/>
              <a:ahLst/>
              <a:cxnLst/>
              <a:rect l="l" t="t" r="r" b="b"/>
              <a:pathLst>
                <a:path w="6984" h="8254">
                  <a:moveTo>
                    <a:pt x="2020" y="0"/>
                  </a:moveTo>
                  <a:lnTo>
                    <a:pt x="0" y="2031"/>
                  </a:lnTo>
                  <a:lnTo>
                    <a:pt x="397" y="7696"/>
                  </a:lnTo>
                  <a:lnTo>
                    <a:pt x="3497" y="8188"/>
                  </a:lnTo>
                  <a:lnTo>
                    <a:pt x="3455" y="5612"/>
                  </a:lnTo>
                  <a:lnTo>
                    <a:pt x="5141" y="4743"/>
                  </a:lnTo>
                  <a:lnTo>
                    <a:pt x="6533" y="3601"/>
                  </a:lnTo>
                  <a:lnTo>
                    <a:pt x="3204" y="2952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rgbClr val="FFCC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940441" y="10862722"/>
              <a:ext cx="12065" cy="28575"/>
            </a:xfrm>
            <a:custGeom>
              <a:avLst/>
              <a:gdLst/>
              <a:ahLst/>
              <a:cxnLst/>
              <a:rect l="l" t="t" r="r" b="b"/>
              <a:pathLst>
                <a:path w="12065" h="28575">
                  <a:moveTo>
                    <a:pt x="931" y="4973"/>
                  </a:moveTo>
                  <a:lnTo>
                    <a:pt x="0" y="21831"/>
                  </a:lnTo>
                  <a:lnTo>
                    <a:pt x="5005" y="25266"/>
                  </a:lnTo>
                  <a:lnTo>
                    <a:pt x="5078" y="28334"/>
                  </a:lnTo>
                  <a:lnTo>
                    <a:pt x="7504" y="24585"/>
                  </a:lnTo>
                  <a:lnTo>
                    <a:pt x="4952" y="24585"/>
                  </a:lnTo>
                  <a:lnTo>
                    <a:pt x="345" y="20323"/>
                  </a:lnTo>
                  <a:lnTo>
                    <a:pt x="999" y="6114"/>
                  </a:lnTo>
                  <a:lnTo>
                    <a:pt x="931" y="4973"/>
                  </a:lnTo>
                  <a:close/>
                </a:path>
                <a:path w="12065" h="28575">
                  <a:moveTo>
                    <a:pt x="10080" y="18028"/>
                  </a:moveTo>
                  <a:lnTo>
                    <a:pt x="4952" y="24585"/>
                  </a:lnTo>
                  <a:lnTo>
                    <a:pt x="7504" y="24585"/>
                  </a:lnTo>
                  <a:lnTo>
                    <a:pt x="9633" y="21297"/>
                  </a:lnTo>
                  <a:lnTo>
                    <a:pt x="10080" y="18028"/>
                  </a:lnTo>
                  <a:close/>
                </a:path>
                <a:path w="12065" h="28575">
                  <a:moveTo>
                    <a:pt x="10704" y="12512"/>
                  </a:moveTo>
                  <a:lnTo>
                    <a:pt x="10167" y="17392"/>
                  </a:lnTo>
                  <a:lnTo>
                    <a:pt x="10080" y="18028"/>
                  </a:lnTo>
                  <a:lnTo>
                    <a:pt x="11486" y="16229"/>
                  </a:lnTo>
                  <a:lnTo>
                    <a:pt x="10704" y="12512"/>
                  </a:lnTo>
                  <a:close/>
                </a:path>
                <a:path w="12065" h="28575">
                  <a:moveTo>
                    <a:pt x="9926" y="0"/>
                  </a:moveTo>
                  <a:lnTo>
                    <a:pt x="9643" y="1151"/>
                  </a:lnTo>
                  <a:lnTo>
                    <a:pt x="9277" y="2261"/>
                  </a:lnTo>
                  <a:lnTo>
                    <a:pt x="8785" y="3382"/>
                  </a:lnTo>
                  <a:lnTo>
                    <a:pt x="10704" y="12512"/>
                  </a:lnTo>
                  <a:lnTo>
                    <a:pt x="11151" y="8460"/>
                  </a:lnTo>
                  <a:lnTo>
                    <a:pt x="9737" y="4408"/>
                  </a:lnTo>
                  <a:lnTo>
                    <a:pt x="10537" y="4408"/>
                  </a:lnTo>
                  <a:lnTo>
                    <a:pt x="10661" y="1151"/>
                  </a:lnTo>
                  <a:lnTo>
                    <a:pt x="10722" y="523"/>
                  </a:lnTo>
                  <a:lnTo>
                    <a:pt x="10250" y="178"/>
                  </a:lnTo>
                  <a:lnTo>
                    <a:pt x="9926" y="0"/>
                  </a:lnTo>
                  <a:close/>
                </a:path>
                <a:path w="12065" h="28575">
                  <a:moveTo>
                    <a:pt x="10537" y="4408"/>
                  </a:moveTo>
                  <a:lnTo>
                    <a:pt x="9737" y="4408"/>
                  </a:lnTo>
                  <a:lnTo>
                    <a:pt x="10879" y="6114"/>
                  </a:lnTo>
                  <a:lnTo>
                    <a:pt x="11968" y="7413"/>
                  </a:lnTo>
                  <a:lnTo>
                    <a:pt x="10512" y="5193"/>
                  </a:lnTo>
                  <a:lnTo>
                    <a:pt x="10537" y="4408"/>
                  </a:lnTo>
                  <a:close/>
                </a:path>
              </a:pathLst>
            </a:custGeom>
            <a:solidFill>
              <a:srgbClr val="C7C7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1081998" y="10692187"/>
              <a:ext cx="2540" cy="173990"/>
            </a:xfrm>
            <a:custGeom>
              <a:avLst/>
              <a:gdLst/>
              <a:ahLst/>
              <a:cxnLst/>
              <a:rect l="l" t="t" r="r" b="b"/>
              <a:pathLst>
                <a:path w="2540" h="173990">
                  <a:moveTo>
                    <a:pt x="2429" y="0"/>
                  </a:moveTo>
                  <a:lnTo>
                    <a:pt x="0" y="0"/>
                  </a:lnTo>
                  <a:lnTo>
                    <a:pt x="0" y="173439"/>
                  </a:lnTo>
                  <a:lnTo>
                    <a:pt x="2429" y="173439"/>
                  </a:lnTo>
                  <a:lnTo>
                    <a:pt x="2429" y="0"/>
                  </a:lnTo>
                  <a:close/>
                </a:path>
              </a:pathLst>
            </a:custGeom>
            <a:solidFill>
              <a:srgbClr val="B3B3B3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/>
          <p:nvPr/>
        </p:nvSpPr>
        <p:spPr>
          <a:xfrm>
            <a:off x="1874160" y="10644752"/>
            <a:ext cx="783325" cy="27384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17" name="object 17"/>
          <p:cNvGrpSpPr/>
          <p:nvPr/>
        </p:nvGrpSpPr>
        <p:grpSpPr>
          <a:xfrm>
            <a:off x="2870683" y="10601144"/>
            <a:ext cx="993140" cy="311785"/>
            <a:chOff x="2870683" y="10601144"/>
            <a:chExt cx="993140" cy="311785"/>
          </a:xfrm>
        </p:grpSpPr>
        <p:sp>
          <p:nvSpPr>
            <p:cNvPr id="18" name="object 18"/>
            <p:cNvSpPr/>
            <p:nvPr/>
          </p:nvSpPr>
          <p:spPr>
            <a:xfrm>
              <a:off x="2870683" y="10601144"/>
              <a:ext cx="992982" cy="31116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2932519" y="10876757"/>
              <a:ext cx="9525" cy="8255"/>
            </a:xfrm>
            <a:custGeom>
              <a:avLst/>
              <a:gdLst/>
              <a:ahLst/>
              <a:cxnLst/>
              <a:rect l="l" t="t" r="r" b="b"/>
              <a:pathLst>
                <a:path w="9525" h="8254">
                  <a:moveTo>
                    <a:pt x="3549" y="0"/>
                  </a:moveTo>
                  <a:lnTo>
                    <a:pt x="1204" y="680"/>
                  </a:lnTo>
                  <a:lnTo>
                    <a:pt x="607" y="2335"/>
                  </a:lnTo>
                  <a:lnTo>
                    <a:pt x="0" y="4010"/>
                  </a:lnTo>
                  <a:lnTo>
                    <a:pt x="1350" y="6041"/>
                  </a:lnTo>
                  <a:lnTo>
                    <a:pt x="5884" y="7685"/>
                  </a:lnTo>
                  <a:lnTo>
                    <a:pt x="8198" y="6994"/>
                  </a:lnTo>
                  <a:lnTo>
                    <a:pt x="9413" y="3664"/>
                  </a:lnTo>
                  <a:lnTo>
                    <a:pt x="8083" y="1643"/>
                  </a:lnTo>
                  <a:lnTo>
                    <a:pt x="3549" y="0"/>
                  </a:lnTo>
                  <a:close/>
                </a:path>
              </a:pathLst>
            </a:custGeom>
            <a:solidFill>
              <a:srgbClr val="A51735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0" name="object 20"/>
          <p:cNvSpPr txBox="1"/>
          <p:nvPr/>
        </p:nvSpPr>
        <p:spPr>
          <a:xfrm>
            <a:off x="14268921" y="659462"/>
            <a:ext cx="5426710" cy="3270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950" spc="10" b="1">
                <a:solidFill>
                  <a:srgbClr val="FFFFFF"/>
                </a:solidFill>
                <a:latin typeface="Mirador"/>
                <a:cs typeface="Mirador"/>
              </a:rPr>
              <a:t>Bezpieczeństwo psychiczne </a:t>
            </a:r>
            <a:r>
              <a:rPr dirty="0" sz="1950" spc="5" b="1">
                <a:solidFill>
                  <a:srgbClr val="FFFFFF"/>
                </a:solidFill>
                <a:latin typeface="Mirador"/>
                <a:cs typeface="Mirador"/>
              </a:rPr>
              <a:t>i</a:t>
            </a:r>
            <a:r>
              <a:rPr dirty="0" sz="1950" spc="-35" b="1">
                <a:solidFill>
                  <a:srgbClr val="FFFFFF"/>
                </a:solidFill>
                <a:latin typeface="Mirador"/>
                <a:cs typeface="Mirador"/>
              </a:rPr>
              <a:t> </a:t>
            </a:r>
            <a:r>
              <a:rPr dirty="0" sz="1950" spc="20" b="1">
                <a:solidFill>
                  <a:srgbClr val="FFFFFF"/>
                </a:solidFill>
                <a:latin typeface="Mirador"/>
                <a:cs typeface="Mirador"/>
              </a:rPr>
              <a:t>emocjonalne</a:t>
            </a:r>
            <a:endParaRPr sz="1950">
              <a:latin typeface="Mirador"/>
              <a:cs typeface="Mirador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9211326" y="1420844"/>
            <a:ext cx="487680" cy="47815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2950" spc="30" b="1">
                <a:solidFill>
                  <a:srgbClr val="FFFFFF"/>
                </a:solidFill>
                <a:latin typeface="Mirador"/>
                <a:cs typeface="Mirador"/>
              </a:rPr>
              <a:t>20</a:t>
            </a:r>
            <a:endParaRPr sz="2950">
              <a:latin typeface="Mirador"/>
              <a:cs typeface="Mirador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8160107" y="1202235"/>
            <a:ext cx="1522730" cy="138430"/>
          </a:xfrm>
          <a:custGeom>
            <a:avLst/>
            <a:gdLst/>
            <a:ahLst/>
            <a:cxnLst/>
            <a:rect l="l" t="t" r="r" b="b"/>
            <a:pathLst>
              <a:path w="1522730" h="138430">
                <a:moveTo>
                  <a:pt x="1522665" y="0"/>
                </a:moveTo>
                <a:lnTo>
                  <a:pt x="0" y="0"/>
                </a:lnTo>
                <a:lnTo>
                  <a:pt x="0" y="138037"/>
                </a:lnTo>
                <a:lnTo>
                  <a:pt x="1522665" y="138037"/>
                </a:lnTo>
                <a:lnTo>
                  <a:pt x="1522665" y="0"/>
                </a:lnTo>
                <a:close/>
              </a:path>
            </a:pathLst>
          </a:custGeom>
          <a:solidFill>
            <a:srgbClr val="EBF2FA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23" name="object 23"/>
          <p:cNvGrpSpPr/>
          <p:nvPr/>
        </p:nvGrpSpPr>
        <p:grpSpPr>
          <a:xfrm>
            <a:off x="638451" y="722421"/>
            <a:ext cx="1576705" cy="617855"/>
            <a:chOff x="638451" y="722421"/>
            <a:chExt cx="1576705" cy="617855"/>
          </a:xfrm>
        </p:grpSpPr>
        <p:sp>
          <p:nvSpPr>
            <p:cNvPr id="24" name="object 24"/>
            <p:cNvSpPr/>
            <p:nvPr/>
          </p:nvSpPr>
          <p:spPr>
            <a:xfrm>
              <a:off x="638451" y="880161"/>
              <a:ext cx="1576705" cy="273050"/>
            </a:xfrm>
            <a:custGeom>
              <a:avLst/>
              <a:gdLst/>
              <a:ahLst/>
              <a:cxnLst/>
              <a:rect l="l" t="t" r="r" b="b"/>
              <a:pathLst>
                <a:path w="1576705" h="273050">
                  <a:moveTo>
                    <a:pt x="1576234" y="0"/>
                  </a:moveTo>
                  <a:lnTo>
                    <a:pt x="0" y="0"/>
                  </a:lnTo>
                  <a:lnTo>
                    <a:pt x="0" y="272567"/>
                  </a:lnTo>
                  <a:lnTo>
                    <a:pt x="1576234" y="272567"/>
                  </a:lnTo>
                  <a:lnTo>
                    <a:pt x="1576234" y="0"/>
                  </a:lnTo>
                  <a:close/>
                </a:path>
              </a:pathLst>
            </a:custGeom>
            <a:solidFill>
              <a:srgbClr val="82A3F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798703" y="722432"/>
              <a:ext cx="1280795" cy="617855"/>
            </a:xfrm>
            <a:custGeom>
              <a:avLst/>
              <a:gdLst/>
              <a:ahLst/>
              <a:cxnLst/>
              <a:rect l="l" t="t" r="r" b="b"/>
              <a:pathLst>
                <a:path w="1280795" h="617855">
                  <a:moveTo>
                    <a:pt x="410679" y="432498"/>
                  </a:moveTo>
                  <a:lnTo>
                    <a:pt x="404787" y="385940"/>
                  </a:lnTo>
                  <a:lnTo>
                    <a:pt x="387527" y="343890"/>
                  </a:lnTo>
                  <a:lnTo>
                    <a:pt x="359549" y="306019"/>
                  </a:lnTo>
                  <a:lnTo>
                    <a:pt x="321462" y="272021"/>
                  </a:lnTo>
                  <a:lnTo>
                    <a:pt x="216268" y="193078"/>
                  </a:lnTo>
                  <a:lnTo>
                    <a:pt x="187325" y="168363"/>
                  </a:lnTo>
                  <a:lnTo>
                    <a:pt x="167144" y="144043"/>
                  </a:lnTo>
                  <a:lnTo>
                    <a:pt x="155321" y="119583"/>
                  </a:lnTo>
                  <a:lnTo>
                    <a:pt x="151472" y="94386"/>
                  </a:lnTo>
                  <a:lnTo>
                    <a:pt x="155054" y="69532"/>
                  </a:lnTo>
                  <a:lnTo>
                    <a:pt x="166941" y="45834"/>
                  </a:lnTo>
                  <a:lnTo>
                    <a:pt x="188760" y="28092"/>
                  </a:lnTo>
                  <a:lnTo>
                    <a:pt x="222173" y="21107"/>
                  </a:lnTo>
                  <a:lnTo>
                    <a:pt x="253377" y="21780"/>
                  </a:lnTo>
                  <a:lnTo>
                    <a:pt x="253377" y="304"/>
                  </a:lnTo>
                  <a:lnTo>
                    <a:pt x="212902" y="0"/>
                  </a:lnTo>
                  <a:lnTo>
                    <a:pt x="155270" y="5511"/>
                  </a:lnTo>
                  <a:lnTo>
                    <a:pt x="107022" y="21056"/>
                  </a:lnTo>
                  <a:lnTo>
                    <a:pt x="67983" y="45046"/>
                  </a:lnTo>
                  <a:lnTo>
                    <a:pt x="37947" y="75971"/>
                  </a:lnTo>
                  <a:lnTo>
                    <a:pt x="16738" y="112268"/>
                  </a:lnTo>
                  <a:lnTo>
                    <a:pt x="4152" y="152387"/>
                  </a:lnTo>
                  <a:lnTo>
                    <a:pt x="0" y="194779"/>
                  </a:lnTo>
                  <a:lnTo>
                    <a:pt x="4610" y="238125"/>
                  </a:lnTo>
                  <a:lnTo>
                    <a:pt x="18618" y="276961"/>
                  </a:lnTo>
                  <a:lnTo>
                    <a:pt x="42240" y="311607"/>
                  </a:lnTo>
                  <a:lnTo>
                    <a:pt x="75730" y="342379"/>
                  </a:lnTo>
                  <a:lnTo>
                    <a:pt x="175882" y="417906"/>
                  </a:lnTo>
                  <a:lnTo>
                    <a:pt x="200787" y="438886"/>
                  </a:lnTo>
                  <a:lnTo>
                    <a:pt x="221107" y="462203"/>
                  </a:lnTo>
                  <a:lnTo>
                    <a:pt x="234810" y="488251"/>
                  </a:lnTo>
                  <a:lnTo>
                    <a:pt x="239826" y="517448"/>
                  </a:lnTo>
                  <a:lnTo>
                    <a:pt x="234975" y="545236"/>
                  </a:lnTo>
                  <a:lnTo>
                    <a:pt x="220586" y="567867"/>
                  </a:lnTo>
                  <a:lnTo>
                    <a:pt x="196875" y="583095"/>
                  </a:lnTo>
                  <a:lnTo>
                    <a:pt x="164096" y="588683"/>
                  </a:lnTo>
                  <a:lnTo>
                    <a:pt x="150114" y="588010"/>
                  </a:lnTo>
                  <a:lnTo>
                    <a:pt x="137375" y="586536"/>
                  </a:lnTo>
                  <a:lnTo>
                    <a:pt x="124536" y="584390"/>
                  </a:lnTo>
                  <a:lnTo>
                    <a:pt x="17843" y="426288"/>
                  </a:lnTo>
                  <a:lnTo>
                    <a:pt x="17843" y="596658"/>
                  </a:lnTo>
                  <a:lnTo>
                    <a:pt x="44081" y="603250"/>
                  </a:lnTo>
                  <a:lnTo>
                    <a:pt x="79514" y="610171"/>
                  </a:lnTo>
                  <a:lnTo>
                    <a:pt x="122161" y="615632"/>
                  </a:lnTo>
                  <a:lnTo>
                    <a:pt x="169989" y="617855"/>
                  </a:lnTo>
                  <a:lnTo>
                    <a:pt x="235788" y="612800"/>
                  </a:lnTo>
                  <a:lnTo>
                    <a:pt x="290576" y="598512"/>
                  </a:lnTo>
                  <a:lnTo>
                    <a:pt x="334670" y="576237"/>
                  </a:lnTo>
                  <a:lnTo>
                    <a:pt x="368414" y="547230"/>
                  </a:lnTo>
                  <a:lnTo>
                    <a:pt x="392112" y="512775"/>
                  </a:lnTo>
                  <a:lnTo>
                    <a:pt x="406082" y="474103"/>
                  </a:lnTo>
                  <a:lnTo>
                    <a:pt x="410679" y="432498"/>
                  </a:lnTo>
                  <a:close/>
                </a:path>
                <a:path w="1280795" h="617855">
                  <a:moveTo>
                    <a:pt x="1015860" y="585343"/>
                  </a:moveTo>
                  <a:lnTo>
                    <a:pt x="945705" y="585343"/>
                  </a:lnTo>
                  <a:lnTo>
                    <a:pt x="945705" y="2743"/>
                  </a:lnTo>
                  <a:lnTo>
                    <a:pt x="769061" y="2743"/>
                  </a:lnTo>
                  <a:lnTo>
                    <a:pt x="643966" y="334543"/>
                  </a:lnTo>
                  <a:lnTo>
                    <a:pt x="518883" y="2743"/>
                  </a:lnTo>
                  <a:lnTo>
                    <a:pt x="311124" y="825"/>
                  </a:lnTo>
                  <a:lnTo>
                    <a:pt x="547636" y="606018"/>
                  </a:lnTo>
                  <a:lnTo>
                    <a:pt x="576376" y="606018"/>
                  </a:lnTo>
                  <a:lnTo>
                    <a:pt x="750455" y="144932"/>
                  </a:lnTo>
                  <a:lnTo>
                    <a:pt x="750455" y="585343"/>
                  </a:lnTo>
                  <a:lnTo>
                    <a:pt x="657504" y="585343"/>
                  </a:lnTo>
                  <a:lnTo>
                    <a:pt x="657504" y="606018"/>
                  </a:lnTo>
                  <a:lnTo>
                    <a:pt x="1015860" y="606018"/>
                  </a:lnTo>
                  <a:lnTo>
                    <a:pt x="1015860" y="585343"/>
                  </a:lnTo>
                  <a:close/>
                </a:path>
                <a:path w="1280795" h="617855">
                  <a:moveTo>
                    <a:pt x="1280642" y="182727"/>
                  </a:moveTo>
                  <a:lnTo>
                    <a:pt x="1275905" y="140792"/>
                  </a:lnTo>
                  <a:lnTo>
                    <a:pt x="1261910" y="104559"/>
                  </a:lnTo>
                  <a:lnTo>
                    <a:pt x="1239024" y="73964"/>
                  </a:lnTo>
                  <a:lnTo>
                    <a:pt x="1207592" y="48920"/>
                  </a:lnTo>
                  <a:lnTo>
                    <a:pt x="1167968" y="29349"/>
                  </a:lnTo>
                  <a:lnTo>
                    <a:pt x="1120495" y="15176"/>
                  </a:lnTo>
                  <a:lnTo>
                    <a:pt x="1065530" y="6337"/>
                  </a:lnTo>
                  <a:lnTo>
                    <a:pt x="1003427" y="2730"/>
                  </a:lnTo>
                  <a:lnTo>
                    <a:pt x="1003427" y="23418"/>
                  </a:lnTo>
                  <a:lnTo>
                    <a:pt x="1038707" y="43192"/>
                  </a:lnTo>
                  <a:lnTo>
                    <a:pt x="1064704" y="79286"/>
                  </a:lnTo>
                  <a:lnTo>
                    <a:pt x="1080770" y="130302"/>
                  </a:lnTo>
                  <a:lnTo>
                    <a:pt x="1086256" y="194805"/>
                  </a:lnTo>
                  <a:lnTo>
                    <a:pt x="1081849" y="253707"/>
                  </a:lnTo>
                  <a:lnTo>
                    <a:pt x="1070622" y="296379"/>
                  </a:lnTo>
                  <a:lnTo>
                    <a:pt x="1039774" y="343039"/>
                  </a:lnTo>
                  <a:lnTo>
                    <a:pt x="1016101" y="355117"/>
                  </a:lnTo>
                  <a:lnTo>
                    <a:pt x="1016101" y="371487"/>
                  </a:lnTo>
                  <a:lnTo>
                    <a:pt x="1024305" y="372973"/>
                  </a:lnTo>
                  <a:lnTo>
                    <a:pt x="1031011" y="373748"/>
                  </a:lnTo>
                  <a:lnTo>
                    <a:pt x="1039761" y="374027"/>
                  </a:lnTo>
                  <a:lnTo>
                    <a:pt x="1054138" y="374065"/>
                  </a:lnTo>
                  <a:lnTo>
                    <a:pt x="1109802" y="369303"/>
                  </a:lnTo>
                  <a:lnTo>
                    <a:pt x="1158913" y="355587"/>
                  </a:lnTo>
                  <a:lnTo>
                    <a:pt x="1200772" y="333768"/>
                  </a:lnTo>
                  <a:lnTo>
                    <a:pt x="1234605" y="304711"/>
                  </a:lnTo>
                  <a:lnTo>
                    <a:pt x="1259687" y="269290"/>
                  </a:lnTo>
                  <a:lnTo>
                    <a:pt x="1275283" y="228333"/>
                  </a:lnTo>
                  <a:lnTo>
                    <a:pt x="1280642" y="18272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6" name="object 26"/>
          <p:cNvSpPr/>
          <p:nvPr/>
        </p:nvSpPr>
        <p:spPr>
          <a:xfrm>
            <a:off x="2283804" y="829804"/>
            <a:ext cx="1065620" cy="35932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/>
          <p:nvPr/>
        </p:nvSpPr>
        <p:spPr>
          <a:xfrm>
            <a:off x="1992586" y="4364209"/>
            <a:ext cx="13098144" cy="32194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89255" algn="l"/>
              </a:tabLst>
            </a:pPr>
            <a:r>
              <a:rPr dirty="0" sz="2550" b="1">
                <a:solidFill>
                  <a:srgbClr val="0D1CD1"/>
                </a:solidFill>
                <a:latin typeface="Mirador"/>
                <a:cs typeface="Mirador"/>
              </a:rPr>
              <a:t>→	</a:t>
            </a:r>
            <a:r>
              <a:rPr dirty="0" sz="2550" spc="-5" b="1">
                <a:solidFill>
                  <a:srgbClr val="0D1CD1"/>
                </a:solidFill>
                <a:latin typeface="Mirador"/>
                <a:cs typeface="Mirador"/>
              </a:rPr>
              <a:t>Udział </a:t>
            </a:r>
            <a:r>
              <a:rPr dirty="0" sz="2550" b="1">
                <a:solidFill>
                  <a:srgbClr val="0D1CD1"/>
                </a:solidFill>
                <a:latin typeface="Mirador"/>
                <a:cs typeface="Mirador"/>
              </a:rPr>
              <a:t>w </a:t>
            </a:r>
            <a:r>
              <a:rPr dirty="0" sz="2550" spc="5" b="1">
                <a:solidFill>
                  <a:srgbClr val="0D1CD1"/>
                </a:solidFill>
                <a:latin typeface="Mirador"/>
                <a:cs typeface="Mirador"/>
              </a:rPr>
              <a:t>programach </a:t>
            </a:r>
            <a:r>
              <a:rPr dirty="0" sz="2550" spc="-5" b="1">
                <a:solidFill>
                  <a:srgbClr val="0D1CD1"/>
                </a:solidFill>
                <a:latin typeface="Mirador"/>
                <a:cs typeface="Mirador"/>
              </a:rPr>
              <a:t>psychoedukacyjnych </a:t>
            </a:r>
            <a:r>
              <a:rPr dirty="0" sz="2550" b="1">
                <a:solidFill>
                  <a:srgbClr val="0D1CD1"/>
                </a:solidFill>
                <a:latin typeface="Mirador"/>
                <a:cs typeface="Mirador"/>
              </a:rPr>
              <a:t>i </a:t>
            </a:r>
            <a:r>
              <a:rPr dirty="0" sz="2550" spc="-15" b="1">
                <a:solidFill>
                  <a:srgbClr val="0D1CD1"/>
                </a:solidFill>
                <a:latin typeface="Mirador"/>
                <a:cs typeface="Mirador"/>
              </a:rPr>
              <a:t>profilaktycznych</a:t>
            </a:r>
            <a:r>
              <a:rPr dirty="0" sz="2550" spc="20" b="1">
                <a:solidFill>
                  <a:srgbClr val="0D1CD1"/>
                </a:solidFill>
                <a:latin typeface="Mirador"/>
                <a:cs typeface="Mirador"/>
              </a:rPr>
              <a:t> </a:t>
            </a:r>
            <a:r>
              <a:rPr dirty="0" sz="2550" b="1">
                <a:solidFill>
                  <a:srgbClr val="0D1CD1"/>
                </a:solidFill>
                <a:latin typeface="Mirador"/>
                <a:cs typeface="Mirador"/>
              </a:rPr>
              <a:t>online:</a:t>
            </a:r>
            <a:endParaRPr sz="2550">
              <a:latin typeface="Mirador"/>
              <a:cs typeface="Mirador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600">
              <a:latin typeface="Mirador"/>
              <a:cs typeface="Mirador"/>
            </a:endParaRPr>
          </a:p>
          <a:p>
            <a:pPr marL="389255">
              <a:lnSpc>
                <a:spcPct val="100000"/>
              </a:lnSpc>
              <a:spcBef>
                <a:spcPts val="5"/>
              </a:spcBef>
              <a:tabLst>
                <a:tab pos="830580" algn="l"/>
              </a:tabLst>
            </a:pPr>
            <a:r>
              <a:rPr dirty="0" sz="2050" spc="-395">
                <a:solidFill>
                  <a:srgbClr val="0D1CD1"/>
                </a:solidFill>
                <a:latin typeface="Lucida Sans Unicode"/>
                <a:cs typeface="Lucida Sans Unicode"/>
              </a:rPr>
              <a:t>▶	</a:t>
            </a:r>
            <a:r>
              <a:rPr dirty="0" sz="2050" spc="5">
                <a:latin typeface="Lucida Sans Unicode"/>
                <a:cs typeface="Lucida Sans Unicode"/>
              </a:rPr>
              <a:t>np. </a:t>
            </a:r>
            <a:r>
              <a:rPr dirty="0" sz="2050" spc="50">
                <a:latin typeface="Lucida Sans Unicode"/>
                <a:cs typeface="Lucida Sans Unicode"/>
              </a:rPr>
              <a:t>„Przyjaciele</a:t>
            </a:r>
            <a:r>
              <a:rPr dirty="0" sz="2050" spc="-300">
                <a:latin typeface="Lucida Sans Unicode"/>
                <a:cs typeface="Lucida Sans Unicode"/>
              </a:rPr>
              <a:t> </a:t>
            </a:r>
            <a:r>
              <a:rPr dirty="0" sz="2050" spc="60">
                <a:latin typeface="Lucida Sans Unicode"/>
                <a:cs typeface="Lucida Sans Unicode"/>
              </a:rPr>
              <a:t>Zippiego”</a:t>
            </a:r>
            <a:endParaRPr sz="205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70"/>
              </a:spcBef>
            </a:pPr>
            <a:endParaRPr sz="28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389255" algn="l"/>
              </a:tabLst>
            </a:pPr>
            <a:r>
              <a:rPr dirty="0" sz="2550" b="1">
                <a:solidFill>
                  <a:srgbClr val="0D1CD1"/>
                </a:solidFill>
                <a:latin typeface="Mirador"/>
                <a:cs typeface="Mirador"/>
              </a:rPr>
              <a:t>→	</a:t>
            </a:r>
            <a:r>
              <a:rPr dirty="0" sz="2550" spc="-10" b="1">
                <a:solidFill>
                  <a:srgbClr val="0D1CD1"/>
                </a:solidFill>
                <a:latin typeface="Mirador"/>
                <a:cs typeface="Mirador"/>
              </a:rPr>
              <a:t>Wsparcie </a:t>
            </a:r>
            <a:r>
              <a:rPr dirty="0" sz="2550" b="1">
                <a:solidFill>
                  <a:srgbClr val="0D1CD1"/>
                </a:solidFill>
                <a:latin typeface="Mirador"/>
                <a:cs typeface="Mirador"/>
              </a:rPr>
              <a:t>i</a:t>
            </a:r>
            <a:r>
              <a:rPr dirty="0" sz="2550" spc="5" b="1">
                <a:solidFill>
                  <a:srgbClr val="0D1CD1"/>
                </a:solidFill>
                <a:latin typeface="Mirador"/>
                <a:cs typeface="Mirador"/>
              </a:rPr>
              <a:t> zrozumienie</a:t>
            </a:r>
            <a:endParaRPr sz="2550">
              <a:latin typeface="Mirador"/>
              <a:cs typeface="Mirador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600">
              <a:latin typeface="Mirador"/>
              <a:cs typeface="Mirador"/>
            </a:endParaRPr>
          </a:p>
          <a:p>
            <a:pPr marL="389255">
              <a:lnSpc>
                <a:spcPct val="100000"/>
              </a:lnSpc>
              <a:tabLst>
                <a:tab pos="830580" algn="l"/>
              </a:tabLst>
            </a:pPr>
            <a:r>
              <a:rPr dirty="0" sz="2050" spc="-395">
                <a:solidFill>
                  <a:srgbClr val="0D1CD1"/>
                </a:solidFill>
                <a:latin typeface="Lucida Sans Unicode"/>
                <a:cs typeface="Lucida Sans Unicode"/>
              </a:rPr>
              <a:t>▶	</a:t>
            </a:r>
            <a:r>
              <a:rPr dirty="0" sz="2050" spc="95">
                <a:latin typeface="Lucida Sans Unicode"/>
                <a:cs typeface="Lucida Sans Unicode"/>
              </a:rPr>
              <a:t>Rozmowy</a:t>
            </a:r>
            <a:r>
              <a:rPr dirty="0" sz="2050" spc="-140">
                <a:latin typeface="Lucida Sans Unicode"/>
                <a:cs typeface="Lucida Sans Unicode"/>
              </a:rPr>
              <a:t> </a:t>
            </a:r>
            <a:r>
              <a:rPr dirty="0" sz="2050" spc="35">
                <a:latin typeface="Lucida Sans Unicode"/>
                <a:cs typeface="Lucida Sans Unicode"/>
              </a:rPr>
              <a:t>o</a:t>
            </a:r>
            <a:r>
              <a:rPr dirty="0" sz="2050" spc="-140">
                <a:latin typeface="Lucida Sans Unicode"/>
                <a:cs typeface="Lucida Sans Unicode"/>
              </a:rPr>
              <a:t> </a:t>
            </a:r>
            <a:r>
              <a:rPr dirty="0" sz="2050" spc="45">
                <a:latin typeface="Lucida Sans Unicode"/>
                <a:cs typeface="Lucida Sans Unicode"/>
              </a:rPr>
              <a:t>tym,</a:t>
            </a:r>
            <a:r>
              <a:rPr dirty="0" sz="2050" spc="-140">
                <a:latin typeface="Lucida Sans Unicode"/>
                <a:cs typeface="Lucida Sans Unicode"/>
              </a:rPr>
              <a:t> </a:t>
            </a:r>
            <a:r>
              <a:rPr dirty="0" sz="2050" spc="30">
                <a:latin typeface="Lucida Sans Unicode"/>
                <a:cs typeface="Lucida Sans Unicode"/>
              </a:rPr>
              <a:t>jak</a:t>
            </a:r>
            <a:r>
              <a:rPr dirty="0" sz="2050" spc="-140">
                <a:latin typeface="Lucida Sans Unicode"/>
                <a:cs typeface="Lucida Sans Unicode"/>
              </a:rPr>
              <a:t> </a:t>
            </a:r>
            <a:r>
              <a:rPr dirty="0" sz="2050" spc="10">
                <a:latin typeface="Lucida Sans Unicode"/>
                <a:cs typeface="Lucida Sans Unicode"/>
              </a:rPr>
              <a:t>się</a:t>
            </a:r>
            <a:r>
              <a:rPr dirty="0" sz="2050" spc="-140">
                <a:latin typeface="Lucida Sans Unicode"/>
                <a:cs typeface="Lucida Sans Unicode"/>
              </a:rPr>
              <a:t> </a:t>
            </a:r>
            <a:r>
              <a:rPr dirty="0" sz="2050" spc="35">
                <a:latin typeface="Lucida Sans Unicode"/>
                <a:cs typeface="Lucida Sans Unicode"/>
              </a:rPr>
              <a:t>czują</a:t>
            </a:r>
            <a:r>
              <a:rPr dirty="0" sz="2050" spc="-140">
                <a:latin typeface="Lucida Sans Unicode"/>
                <a:cs typeface="Lucida Sans Unicode"/>
              </a:rPr>
              <a:t> </a:t>
            </a:r>
            <a:r>
              <a:rPr dirty="0" sz="2050" spc="35">
                <a:latin typeface="Lucida Sans Unicode"/>
                <a:cs typeface="Lucida Sans Unicode"/>
              </a:rPr>
              <a:t>uczniowie,</a:t>
            </a:r>
            <a:r>
              <a:rPr dirty="0" sz="2050" spc="-135">
                <a:latin typeface="Lucida Sans Unicode"/>
                <a:cs typeface="Lucida Sans Unicode"/>
              </a:rPr>
              <a:t> </a:t>
            </a:r>
            <a:r>
              <a:rPr dirty="0" sz="2050" spc="-60">
                <a:latin typeface="Lucida Sans Unicode"/>
                <a:cs typeface="Lucida Sans Unicode"/>
              </a:rPr>
              <a:t>z</a:t>
            </a:r>
            <a:r>
              <a:rPr dirty="0" sz="2050" spc="-140">
                <a:latin typeface="Lucida Sans Unicode"/>
                <a:cs typeface="Lucida Sans Unicode"/>
              </a:rPr>
              <a:t> </a:t>
            </a:r>
            <a:r>
              <a:rPr dirty="0" sz="2050" spc="85">
                <a:latin typeface="Lucida Sans Unicode"/>
                <a:cs typeface="Lucida Sans Unicode"/>
              </a:rPr>
              <a:t>czym</a:t>
            </a:r>
            <a:r>
              <a:rPr dirty="0" sz="2050" spc="-140">
                <a:latin typeface="Lucida Sans Unicode"/>
                <a:cs typeface="Lucida Sans Unicode"/>
              </a:rPr>
              <a:t> </a:t>
            </a:r>
            <a:r>
              <a:rPr dirty="0" sz="2050" spc="35">
                <a:latin typeface="Lucida Sans Unicode"/>
                <a:cs typeface="Lucida Sans Unicode"/>
              </a:rPr>
              <a:t>sobie</a:t>
            </a:r>
            <a:r>
              <a:rPr dirty="0" sz="2050" spc="-140">
                <a:latin typeface="Lucida Sans Unicode"/>
                <a:cs typeface="Lucida Sans Unicode"/>
              </a:rPr>
              <a:t> </a:t>
            </a:r>
            <a:r>
              <a:rPr dirty="0" sz="2050" spc="70">
                <a:latin typeface="Lucida Sans Unicode"/>
                <a:cs typeface="Lucida Sans Unicode"/>
              </a:rPr>
              <a:t>świetnie</a:t>
            </a:r>
            <a:r>
              <a:rPr dirty="0" sz="2050" spc="-140">
                <a:latin typeface="Lucida Sans Unicode"/>
                <a:cs typeface="Lucida Sans Unicode"/>
              </a:rPr>
              <a:t> </a:t>
            </a:r>
            <a:r>
              <a:rPr dirty="0" sz="2050" spc="-10">
                <a:latin typeface="Lucida Sans Unicode"/>
                <a:cs typeface="Lucida Sans Unicode"/>
              </a:rPr>
              <a:t>radzą,</a:t>
            </a:r>
            <a:r>
              <a:rPr dirty="0" sz="2050" spc="-140">
                <a:latin typeface="Lucida Sans Unicode"/>
                <a:cs typeface="Lucida Sans Unicode"/>
              </a:rPr>
              <a:t> </a:t>
            </a:r>
            <a:r>
              <a:rPr dirty="0" sz="2050" spc="80">
                <a:latin typeface="Lucida Sans Unicode"/>
                <a:cs typeface="Lucida Sans Unicode"/>
              </a:rPr>
              <a:t>a</a:t>
            </a:r>
            <a:r>
              <a:rPr dirty="0" sz="2050" spc="-135">
                <a:latin typeface="Lucida Sans Unicode"/>
                <a:cs typeface="Lucida Sans Unicode"/>
              </a:rPr>
              <a:t> </a:t>
            </a:r>
            <a:r>
              <a:rPr dirty="0" sz="2050" spc="-60">
                <a:latin typeface="Lucida Sans Unicode"/>
                <a:cs typeface="Lucida Sans Unicode"/>
              </a:rPr>
              <a:t>z</a:t>
            </a:r>
            <a:r>
              <a:rPr dirty="0" sz="2050" spc="-140">
                <a:latin typeface="Lucida Sans Unicode"/>
                <a:cs typeface="Lucida Sans Unicode"/>
              </a:rPr>
              <a:t> </a:t>
            </a:r>
            <a:r>
              <a:rPr dirty="0" sz="2050" spc="85">
                <a:latin typeface="Lucida Sans Unicode"/>
                <a:cs typeface="Lucida Sans Unicode"/>
              </a:rPr>
              <a:t>czym</a:t>
            </a:r>
            <a:r>
              <a:rPr dirty="0" sz="2050" spc="-140">
                <a:latin typeface="Lucida Sans Unicode"/>
                <a:cs typeface="Lucida Sans Unicode"/>
              </a:rPr>
              <a:t> </a:t>
            </a:r>
            <a:r>
              <a:rPr dirty="0" sz="2050" spc="90">
                <a:latin typeface="Lucida Sans Unicode"/>
                <a:cs typeface="Lucida Sans Unicode"/>
              </a:rPr>
              <a:t>mają</a:t>
            </a:r>
            <a:r>
              <a:rPr dirty="0" sz="2050" spc="-140">
                <a:latin typeface="Lucida Sans Unicode"/>
                <a:cs typeface="Lucida Sans Unicode"/>
              </a:rPr>
              <a:t> </a:t>
            </a:r>
            <a:r>
              <a:rPr dirty="0" sz="2050" spc="50">
                <a:latin typeface="Lucida Sans Unicode"/>
                <a:cs typeface="Lucida Sans Unicode"/>
              </a:rPr>
              <a:t>trudności</a:t>
            </a:r>
            <a:endParaRPr sz="2050">
              <a:latin typeface="Lucida Sans Unicode"/>
              <a:cs typeface="Lucida Sans Unicode"/>
            </a:endParaRPr>
          </a:p>
          <a:p>
            <a:pPr marL="389255">
              <a:lnSpc>
                <a:spcPct val="100000"/>
              </a:lnSpc>
              <a:spcBef>
                <a:spcPts val="509"/>
              </a:spcBef>
              <a:tabLst>
                <a:tab pos="830580" algn="l"/>
              </a:tabLst>
            </a:pPr>
            <a:r>
              <a:rPr dirty="0" sz="2050" spc="-395">
                <a:solidFill>
                  <a:srgbClr val="0D1CD1"/>
                </a:solidFill>
                <a:latin typeface="Lucida Sans Unicode"/>
                <a:cs typeface="Lucida Sans Unicode"/>
              </a:rPr>
              <a:t>▶	</a:t>
            </a:r>
            <a:r>
              <a:rPr dirty="0" sz="2050" spc="50">
                <a:latin typeface="Lucida Sans Unicode"/>
                <a:cs typeface="Lucida Sans Unicode"/>
              </a:rPr>
              <a:t>Dostosowanie</a:t>
            </a:r>
            <a:r>
              <a:rPr dirty="0" sz="2050" spc="-145">
                <a:latin typeface="Lucida Sans Unicode"/>
                <a:cs typeface="Lucida Sans Unicode"/>
              </a:rPr>
              <a:t> </a:t>
            </a:r>
            <a:r>
              <a:rPr dirty="0" sz="2050" spc="20">
                <a:latin typeface="Lucida Sans Unicode"/>
                <a:cs typeface="Lucida Sans Unicode"/>
              </a:rPr>
              <a:t>ilości</a:t>
            </a:r>
            <a:r>
              <a:rPr dirty="0" sz="2050" spc="-145">
                <a:latin typeface="Lucida Sans Unicode"/>
                <a:cs typeface="Lucida Sans Unicode"/>
              </a:rPr>
              <a:t> </a:t>
            </a:r>
            <a:r>
              <a:rPr dirty="0" sz="2050" spc="95">
                <a:latin typeface="Lucida Sans Unicode"/>
                <a:cs typeface="Lucida Sans Unicode"/>
              </a:rPr>
              <a:t>materiału</a:t>
            </a:r>
            <a:r>
              <a:rPr dirty="0" sz="2050" spc="-145">
                <a:latin typeface="Lucida Sans Unicode"/>
                <a:cs typeface="Lucida Sans Unicode"/>
              </a:rPr>
              <a:t> </a:t>
            </a:r>
            <a:r>
              <a:rPr dirty="0" sz="2050" spc="5">
                <a:latin typeface="Lucida Sans Unicode"/>
                <a:cs typeface="Lucida Sans Unicode"/>
              </a:rPr>
              <a:t>i</a:t>
            </a:r>
            <a:r>
              <a:rPr dirty="0" sz="2050" spc="-140">
                <a:latin typeface="Lucida Sans Unicode"/>
                <a:cs typeface="Lucida Sans Unicode"/>
              </a:rPr>
              <a:t> </a:t>
            </a:r>
            <a:r>
              <a:rPr dirty="0" sz="2050" spc="55">
                <a:latin typeface="Lucida Sans Unicode"/>
                <a:cs typeface="Lucida Sans Unicode"/>
              </a:rPr>
              <a:t>form</a:t>
            </a:r>
            <a:r>
              <a:rPr dirty="0" sz="2050" spc="-145">
                <a:latin typeface="Lucida Sans Unicode"/>
                <a:cs typeface="Lucida Sans Unicode"/>
              </a:rPr>
              <a:t> </a:t>
            </a:r>
            <a:r>
              <a:rPr dirty="0" sz="2050" spc="60">
                <a:latin typeface="Lucida Sans Unicode"/>
                <a:cs typeface="Lucida Sans Unicode"/>
              </a:rPr>
              <a:t>pracy</a:t>
            </a:r>
            <a:r>
              <a:rPr dirty="0" sz="2050" spc="-145">
                <a:latin typeface="Lucida Sans Unicode"/>
                <a:cs typeface="Lucida Sans Unicode"/>
              </a:rPr>
              <a:t> </a:t>
            </a:r>
            <a:r>
              <a:rPr dirty="0" sz="2050" spc="75">
                <a:latin typeface="Lucida Sans Unicode"/>
                <a:cs typeface="Lucida Sans Unicode"/>
              </a:rPr>
              <a:t>do</a:t>
            </a:r>
            <a:r>
              <a:rPr dirty="0" sz="2050" spc="-145">
                <a:latin typeface="Lucida Sans Unicode"/>
                <a:cs typeface="Lucida Sans Unicode"/>
              </a:rPr>
              <a:t> </a:t>
            </a:r>
            <a:r>
              <a:rPr dirty="0" sz="2050" spc="65">
                <a:latin typeface="Lucida Sans Unicode"/>
                <a:cs typeface="Lucida Sans Unicode"/>
              </a:rPr>
              <a:t>aktualnego</a:t>
            </a:r>
            <a:r>
              <a:rPr dirty="0" sz="2050" spc="-140">
                <a:latin typeface="Lucida Sans Unicode"/>
                <a:cs typeface="Lucida Sans Unicode"/>
              </a:rPr>
              <a:t> </a:t>
            </a:r>
            <a:r>
              <a:rPr dirty="0" sz="2050" spc="60">
                <a:latin typeface="Lucida Sans Unicode"/>
                <a:cs typeface="Lucida Sans Unicode"/>
              </a:rPr>
              <a:t>stanu</a:t>
            </a:r>
            <a:r>
              <a:rPr dirty="0" sz="2050" spc="-145">
                <a:latin typeface="Lucida Sans Unicode"/>
                <a:cs typeface="Lucida Sans Unicode"/>
              </a:rPr>
              <a:t> </a:t>
            </a:r>
            <a:r>
              <a:rPr dirty="0" sz="2050" spc="70">
                <a:latin typeface="Lucida Sans Unicode"/>
                <a:cs typeface="Lucida Sans Unicode"/>
              </a:rPr>
              <a:t>emocjonalnego</a:t>
            </a:r>
            <a:r>
              <a:rPr dirty="0" sz="2050" spc="-145">
                <a:latin typeface="Lucida Sans Unicode"/>
                <a:cs typeface="Lucida Sans Unicode"/>
              </a:rPr>
              <a:t> </a:t>
            </a:r>
            <a:r>
              <a:rPr dirty="0" sz="2050" spc="40">
                <a:latin typeface="Lucida Sans Unicode"/>
                <a:cs typeface="Lucida Sans Unicode"/>
              </a:rPr>
              <a:t>dzieci</a:t>
            </a:r>
            <a:endParaRPr sz="2050">
              <a:latin typeface="Lucida Sans Unicode"/>
              <a:cs typeface="Lucida Sans Unicode"/>
            </a:endParaRPr>
          </a:p>
        </p:txBody>
      </p:sp>
      <p:sp>
        <p:nvSpPr>
          <p:cNvPr id="28" name="object 28"/>
          <p:cNvSpPr txBox="1">
            <a:spLocks noGrp="1"/>
          </p:cNvSpPr>
          <p:nvPr>
            <p:ph type="title"/>
          </p:nvPr>
        </p:nvSpPr>
        <p:spPr>
          <a:xfrm>
            <a:off x="1646435" y="1779324"/>
            <a:ext cx="9018905" cy="1644650"/>
          </a:xfrm>
          <a:prstGeom prst="rect"/>
        </p:spPr>
        <p:txBody>
          <a:bodyPr wrap="square" lIns="0" tIns="10795" rIns="0" bIns="0" rtlCol="0" vert="horz">
            <a:spAutoFit/>
          </a:bodyPr>
          <a:lstStyle/>
          <a:p>
            <a:pPr marL="12700" marR="5080">
              <a:lnSpc>
                <a:spcPts val="6509"/>
              </a:lnSpc>
              <a:spcBef>
                <a:spcPts val="85"/>
              </a:spcBef>
            </a:pPr>
            <a:r>
              <a:rPr dirty="0" spc="-15"/>
              <a:t>Rozwiązania</a:t>
            </a:r>
            <a:r>
              <a:rPr dirty="0" spc="-40"/>
              <a:t> </a:t>
            </a:r>
            <a:r>
              <a:rPr dirty="0" spc="-15"/>
              <a:t>wzmacniające  </a:t>
            </a:r>
            <a:r>
              <a:rPr dirty="0" spc="-5"/>
              <a:t>w </a:t>
            </a:r>
            <a:r>
              <a:rPr dirty="0" spc="-25"/>
              <a:t>trakcie </a:t>
            </a:r>
            <a:r>
              <a:rPr dirty="0" spc="-10"/>
              <a:t>zdalnej</a:t>
            </a:r>
            <a:r>
              <a:rPr dirty="0" spc="-25"/>
              <a:t> </a:t>
            </a:r>
            <a:r>
              <a:rPr dirty="0" spc="-10"/>
              <a:t>edukacji</a:t>
            </a:r>
          </a:p>
        </p:txBody>
      </p:sp>
      <p:grpSp>
        <p:nvGrpSpPr>
          <p:cNvPr id="29" name="object 29"/>
          <p:cNvGrpSpPr/>
          <p:nvPr/>
        </p:nvGrpSpPr>
        <p:grpSpPr>
          <a:xfrm>
            <a:off x="15078076" y="6753724"/>
            <a:ext cx="4215130" cy="2976245"/>
            <a:chOff x="15078076" y="6753724"/>
            <a:chExt cx="4215130" cy="2976245"/>
          </a:xfrm>
        </p:grpSpPr>
        <p:sp>
          <p:nvSpPr>
            <p:cNvPr id="30" name="object 30"/>
            <p:cNvSpPr/>
            <p:nvPr/>
          </p:nvSpPr>
          <p:spPr>
            <a:xfrm>
              <a:off x="15078076" y="6753724"/>
              <a:ext cx="4214813" cy="2975793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16104235" y="7560741"/>
              <a:ext cx="2382520" cy="134620"/>
            </a:xfrm>
            <a:custGeom>
              <a:avLst/>
              <a:gdLst/>
              <a:ahLst/>
              <a:cxnLst/>
              <a:rect l="l" t="t" r="r" b="b"/>
              <a:pathLst>
                <a:path w="2382519" h="134620">
                  <a:moveTo>
                    <a:pt x="2360409" y="0"/>
                  </a:moveTo>
                  <a:lnTo>
                    <a:pt x="21517" y="0"/>
                  </a:lnTo>
                  <a:lnTo>
                    <a:pt x="13141" y="1689"/>
                  </a:lnTo>
                  <a:lnTo>
                    <a:pt x="6302" y="6299"/>
                  </a:lnTo>
                  <a:lnTo>
                    <a:pt x="1690" y="13141"/>
                  </a:lnTo>
                  <a:lnTo>
                    <a:pt x="0" y="21528"/>
                  </a:lnTo>
                  <a:lnTo>
                    <a:pt x="0" y="134603"/>
                  </a:lnTo>
                  <a:lnTo>
                    <a:pt x="2381948" y="134603"/>
                  </a:lnTo>
                  <a:lnTo>
                    <a:pt x="2381948" y="21528"/>
                  </a:lnTo>
                  <a:lnTo>
                    <a:pt x="2380257" y="13141"/>
                  </a:lnTo>
                  <a:lnTo>
                    <a:pt x="2375643" y="6299"/>
                  </a:lnTo>
                  <a:lnTo>
                    <a:pt x="2368797" y="1689"/>
                  </a:lnTo>
                  <a:lnTo>
                    <a:pt x="236040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18265109" y="7607941"/>
              <a:ext cx="36830" cy="36830"/>
            </a:xfrm>
            <a:custGeom>
              <a:avLst/>
              <a:gdLst/>
              <a:ahLst/>
              <a:cxnLst/>
              <a:rect l="l" t="t" r="r" b="b"/>
              <a:pathLst>
                <a:path w="36830" h="36829">
                  <a:moveTo>
                    <a:pt x="18292" y="0"/>
                  </a:moveTo>
                  <a:lnTo>
                    <a:pt x="11171" y="1438"/>
                  </a:lnTo>
                  <a:lnTo>
                    <a:pt x="5357" y="5361"/>
                  </a:lnTo>
                  <a:lnTo>
                    <a:pt x="1437" y="11176"/>
                  </a:lnTo>
                  <a:lnTo>
                    <a:pt x="0" y="18292"/>
                  </a:lnTo>
                  <a:lnTo>
                    <a:pt x="1437" y="25413"/>
                  </a:lnTo>
                  <a:lnTo>
                    <a:pt x="5357" y="31228"/>
                  </a:lnTo>
                  <a:lnTo>
                    <a:pt x="11171" y="35147"/>
                  </a:lnTo>
                  <a:lnTo>
                    <a:pt x="18292" y="36585"/>
                  </a:lnTo>
                  <a:lnTo>
                    <a:pt x="25407" y="35147"/>
                  </a:lnTo>
                  <a:lnTo>
                    <a:pt x="31218" y="31228"/>
                  </a:lnTo>
                  <a:lnTo>
                    <a:pt x="35137" y="25413"/>
                  </a:lnTo>
                  <a:lnTo>
                    <a:pt x="36574" y="18292"/>
                  </a:lnTo>
                  <a:lnTo>
                    <a:pt x="35137" y="11176"/>
                  </a:lnTo>
                  <a:lnTo>
                    <a:pt x="31218" y="5361"/>
                  </a:lnTo>
                  <a:lnTo>
                    <a:pt x="25407" y="1438"/>
                  </a:lnTo>
                  <a:lnTo>
                    <a:pt x="18292" y="0"/>
                  </a:lnTo>
                  <a:close/>
                </a:path>
              </a:pathLst>
            </a:custGeom>
            <a:solidFill>
              <a:srgbClr val="DE615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18324387" y="7607941"/>
              <a:ext cx="36830" cy="36830"/>
            </a:xfrm>
            <a:custGeom>
              <a:avLst/>
              <a:gdLst/>
              <a:ahLst/>
              <a:cxnLst/>
              <a:rect l="l" t="t" r="r" b="b"/>
              <a:pathLst>
                <a:path w="36830" h="36829">
                  <a:moveTo>
                    <a:pt x="18292" y="0"/>
                  </a:moveTo>
                  <a:lnTo>
                    <a:pt x="11171" y="1438"/>
                  </a:lnTo>
                  <a:lnTo>
                    <a:pt x="5357" y="5361"/>
                  </a:lnTo>
                  <a:lnTo>
                    <a:pt x="1437" y="11176"/>
                  </a:lnTo>
                  <a:lnTo>
                    <a:pt x="0" y="18292"/>
                  </a:lnTo>
                  <a:lnTo>
                    <a:pt x="1437" y="25413"/>
                  </a:lnTo>
                  <a:lnTo>
                    <a:pt x="5357" y="31228"/>
                  </a:lnTo>
                  <a:lnTo>
                    <a:pt x="11171" y="35147"/>
                  </a:lnTo>
                  <a:lnTo>
                    <a:pt x="18292" y="36585"/>
                  </a:lnTo>
                  <a:lnTo>
                    <a:pt x="25412" y="35147"/>
                  </a:lnTo>
                  <a:lnTo>
                    <a:pt x="31222" y="31228"/>
                  </a:lnTo>
                  <a:lnTo>
                    <a:pt x="35139" y="25413"/>
                  </a:lnTo>
                  <a:lnTo>
                    <a:pt x="36574" y="18292"/>
                  </a:lnTo>
                  <a:lnTo>
                    <a:pt x="35139" y="11176"/>
                  </a:lnTo>
                  <a:lnTo>
                    <a:pt x="31222" y="5361"/>
                  </a:lnTo>
                  <a:lnTo>
                    <a:pt x="25412" y="1438"/>
                  </a:lnTo>
                  <a:lnTo>
                    <a:pt x="18292" y="0"/>
                  </a:lnTo>
                  <a:close/>
                </a:path>
              </a:pathLst>
            </a:custGeom>
            <a:solidFill>
              <a:srgbClr val="5491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/>
            <p:cNvSpPr/>
            <p:nvPr/>
          </p:nvSpPr>
          <p:spPr>
            <a:xfrm>
              <a:off x="16312214" y="7606885"/>
              <a:ext cx="1895475" cy="38735"/>
            </a:xfrm>
            <a:custGeom>
              <a:avLst/>
              <a:gdLst/>
              <a:ahLst/>
              <a:cxnLst/>
              <a:rect l="l" t="t" r="r" b="b"/>
              <a:pathLst>
                <a:path w="1895475" h="38734">
                  <a:moveTo>
                    <a:pt x="1887251" y="0"/>
                  </a:moveTo>
                  <a:lnTo>
                    <a:pt x="7685" y="0"/>
                  </a:lnTo>
                  <a:lnTo>
                    <a:pt x="0" y="7675"/>
                  </a:lnTo>
                  <a:lnTo>
                    <a:pt x="0" y="31025"/>
                  </a:lnTo>
                  <a:lnTo>
                    <a:pt x="7685" y="38700"/>
                  </a:lnTo>
                  <a:lnTo>
                    <a:pt x="1877869" y="38700"/>
                  </a:lnTo>
                  <a:lnTo>
                    <a:pt x="1887251" y="38700"/>
                  </a:lnTo>
                  <a:lnTo>
                    <a:pt x="1894937" y="31025"/>
                  </a:lnTo>
                  <a:lnTo>
                    <a:pt x="1894937" y="7675"/>
                  </a:lnTo>
                  <a:lnTo>
                    <a:pt x="1887251" y="0"/>
                  </a:lnTo>
                  <a:close/>
                </a:path>
              </a:pathLst>
            </a:custGeom>
            <a:solidFill>
              <a:srgbClr val="D1DBE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/>
            <p:cNvSpPr/>
            <p:nvPr/>
          </p:nvSpPr>
          <p:spPr>
            <a:xfrm>
              <a:off x="16152076" y="7604219"/>
              <a:ext cx="104139" cy="44450"/>
            </a:xfrm>
            <a:custGeom>
              <a:avLst/>
              <a:gdLst/>
              <a:ahLst/>
              <a:cxnLst/>
              <a:rect l="l" t="t" r="r" b="b"/>
              <a:pathLst>
                <a:path w="104140" h="44450">
                  <a:moveTo>
                    <a:pt x="38138" y="1587"/>
                  </a:moveTo>
                  <a:lnTo>
                    <a:pt x="35407" y="0"/>
                  </a:lnTo>
                  <a:lnTo>
                    <a:pt x="0" y="20434"/>
                  </a:lnTo>
                  <a:lnTo>
                    <a:pt x="0" y="23596"/>
                  </a:lnTo>
                  <a:lnTo>
                    <a:pt x="35407" y="44043"/>
                  </a:lnTo>
                  <a:lnTo>
                    <a:pt x="38138" y="42456"/>
                  </a:lnTo>
                  <a:lnTo>
                    <a:pt x="38138" y="22021"/>
                  </a:lnTo>
                  <a:lnTo>
                    <a:pt x="38138" y="1587"/>
                  </a:lnTo>
                  <a:close/>
                </a:path>
                <a:path w="104140" h="44450">
                  <a:moveTo>
                    <a:pt x="103555" y="20434"/>
                  </a:moveTo>
                  <a:lnTo>
                    <a:pt x="68135" y="0"/>
                  </a:lnTo>
                  <a:lnTo>
                    <a:pt x="65405" y="1587"/>
                  </a:lnTo>
                  <a:lnTo>
                    <a:pt x="65405" y="22021"/>
                  </a:lnTo>
                  <a:lnTo>
                    <a:pt x="65405" y="42456"/>
                  </a:lnTo>
                  <a:lnTo>
                    <a:pt x="68135" y="44043"/>
                  </a:lnTo>
                  <a:lnTo>
                    <a:pt x="103555" y="23596"/>
                  </a:lnTo>
                  <a:lnTo>
                    <a:pt x="103555" y="2043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/>
            <p:cNvSpPr/>
            <p:nvPr/>
          </p:nvSpPr>
          <p:spPr>
            <a:xfrm>
              <a:off x="18382996" y="7607852"/>
              <a:ext cx="35560" cy="35560"/>
            </a:xfrm>
            <a:custGeom>
              <a:avLst/>
              <a:gdLst/>
              <a:ahLst/>
              <a:cxnLst/>
              <a:rect l="l" t="t" r="r" b="b"/>
              <a:pathLst>
                <a:path w="35559" h="35559">
                  <a:moveTo>
                    <a:pt x="35458" y="4419"/>
                  </a:moveTo>
                  <a:lnTo>
                    <a:pt x="31064" y="0"/>
                  </a:lnTo>
                  <a:lnTo>
                    <a:pt x="28155" y="0"/>
                  </a:lnTo>
                  <a:lnTo>
                    <a:pt x="17729" y="10426"/>
                  </a:lnTo>
                  <a:lnTo>
                    <a:pt x="7327" y="0"/>
                  </a:lnTo>
                  <a:lnTo>
                    <a:pt x="4406" y="0"/>
                  </a:lnTo>
                  <a:lnTo>
                    <a:pt x="0" y="4419"/>
                  </a:lnTo>
                  <a:lnTo>
                    <a:pt x="0" y="7315"/>
                  </a:lnTo>
                  <a:lnTo>
                    <a:pt x="10426" y="17741"/>
                  </a:lnTo>
                  <a:lnTo>
                    <a:pt x="12" y="28155"/>
                  </a:lnTo>
                  <a:lnTo>
                    <a:pt x="12" y="31064"/>
                  </a:lnTo>
                  <a:lnTo>
                    <a:pt x="2616" y="33667"/>
                  </a:lnTo>
                  <a:lnTo>
                    <a:pt x="4406" y="35458"/>
                  </a:lnTo>
                  <a:lnTo>
                    <a:pt x="7315" y="35458"/>
                  </a:lnTo>
                  <a:lnTo>
                    <a:pt x="17729" y="25044"/>
                  </a:lnTo>
                  <a:lnTo>
                    <a:pt x="28155" y="35458"/>
                  </a:lnTo>
                  <a:lnTo>
                    <a:pt x="31064" y="35458"/>
                  </a:lnTo>
                  <a:lnTo>
                    <a:pt x="32854" y="33667"/>
                  </a:lnTo>
                  <a:lnTo>
                    <a:pt x="35458" y="31064"/>
                  </a:lnTo>
                  <a:lnTo>
                    <a:pt x="35458" y="28155"/>
                  </a:lnTo>
                  <a:lnTo>
                    <a:pt x="25031" y="17741"/>
                  </a:lnTo>
                  <a:lnTo>
                    <a:pt x="35458" y="7315"/>
                  </a:lnTo>
                  <a:lnTo>
                    <a:pt x="35458" y="4419"/>
                  </a:lnTo>
                  <a:close/>
                </a:path>
              </a:pathLst>
            </a:custGeom>
            <a:solidFill>
              <a:srgbClr val="38383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/>
            <p:cNvSpPr/>
            <p:nvPr/>
          </p:nvSpPr>
          <p:spPr>
            <a:xfrm>
              <a:off x="17147494" y="7998477"/>
              <a:ext cx="440690" cy="508634"/>
            </a:xfrm>
            <a:custGeom>
              <a:avLst/>
              <a:gdLst/>
              <a:ahLst/>
              <a:cxnLst/>
              <a:rect l="l" t="t" r="r" b="b"/>
              <a:pathLst>
                <a:path w="440690" h="508634">
                  <a:moveTo>
                    <a:pt x="0" y="0"/>
                  </a:moveTo>
                  <a:lnTo>
                    <a:pt x="0" y="508277"/>
                  </a:lnTo>
                  <a:lnTo>
                    <a:pt x="440185" y="254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8" name="object 3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07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dirty="0" spc="5"/>
              <a:t>Projekt</a:t>
            </a:r>
            <a:r>
              <a:rPr dirty="0" spc="15"/>
              <a:t> </a:t>
            </a:r>
            <a:r>
              <a:rPr dirty="0" spc="5"/>
              <a:t>współfinansowany</a:t>
            </a:r>
            <a:r>
              <a:rPr dirty="0" spc="20"/>
              <a:t> </a:t>
            </a:r>
            <a:r>
              <a:rPr dirty="0" spc="-5"/>
              <a:t>ze</a:t>
            </a:r>
            <a:r>
              <a:rPr dirty="0" spc="20"/>
              <a:t> </a:t>
            </a:r>
            <a:r>
              <a:rPr dirty="0"/>
              <a:t>środków</a:t>
            </a:r>
            <a:r>
              <a:rPr dirty="0" spc="15"/>
              <a:t> </a:t>
            </a:r>
            <a:r>
              <a:rPr dirty="0" spc="5"/>
              <a:t>Narodowego</a:t>
            </a:r>
            <a:r>
              <a:rPr dirty="0" spc="20"/>
              <a:t> </a:t>
            </a:r>
            <a:r>
              <a:rPr dirty="0" spc="10"/>
              <a:t>Programu</a:t>
            </a:r>
            <a:r>
              <a:rPr dirty="0" spc="20"/>
              <a:t> </a:t>
            </a:r>
            <a:r>
              <a:rPr dirty="0" spc="-5"/>
              <a:t>Zdrowia</a:t>
            </a:r>
            <a:r>
              <a:rPr dirty="0" spc="15"/>
              <a:t> </a:t>
            </a:r>
            <a:r>
              <a:rPr dirty="0" spc="10"/>
              <a:t>na</a:t>
            </a:r>
            <a:r>
              <a:rPr dirty="0" spc="20"/>
              <a:t> </a:t>
            </a:r>
            <a:r>
              <a:rPr dirty="0"/>
              <a:t>lata</a:t>
            </a:r>
            <a:r>
              <a:rPr dirty="0" spc="20"/>
              <a:t> </a:t>
            </a:r>
            <a:r>
              <a:rPr dirty="0" spc="-15"/>
              <a:t>2016-2020</a:t>
            </a:r>
            <a:r>
              <a:rPr dirty="0" spc="20"/>
              <a:t> </a:t>
            </a:r>
            <a:r>
              <a:rPr dirty="0"/>
              <a:t>przekazanych</a:t>
            </a:r>
            <a:r>
              <a:rPr dirty="0" spc="15"/>
              <a:t> </a:t>
            </a:r>
            <a:r>
              <a:rPr dirty="0" spc="-5"/>
              <a:t>przez</a:t>
            </a:r>
            <a:r>
              <a:rPr dirty="0" spc="20"/>
              <a:t> </a:t>
            </a:r>
            <a:r>
              <a:rPr dirty="0" spc="5"/>
              <a:t>Ministerstwo</a:t>
            </a:r>
            <a:r>
              <a:rPr dirty="0" spc="20"/>
              <a:t> </a:t>
            </a:r>
            <a:r>
              <a:rPr dirty="0"/>
              <a:t>Edukacji</a:t>
            </a:r>
            <a:r>
              <a:rPr dirty="0" spc="15"/>
              <a:t> </a:t>
            </a:r>
            <a:r>
              <a:rPr dirty="0"/>
              <a:t>Narodowej.</a:t>
            </a:r>
            <a:r>
              <a:rPr dirty="0" spc="20"/>
              <a:t> </a:t>
            </a:r>
            <a:r>
              <a:rPr dirty="0" spc="5"/>
              <a:t>Wszystkie</a:t>
            </a:r>
            <a:r>
              <a:rPr dirty="0" spc="20"/>
              <a:t> </a:t>
            </a:r>
            <a:r>
              <a:rPr dirty="0"/>
              <a:t>materiały</a:t>
            </a:r>
            <a:r>
              <a:rPr dirty="0" spc="20"/>
              <a:t> </a:t>
            </a:r>
            <a:r>
              <a:rPr dirty="0" spc="5"/>
              <a:t>dostępne</a:t>
            </a:r>
            <a:r>
              <a:rPr dirty="0" spc="15"/>
              <a:t> </a:t>
            </a:r>
            <a:r>
              <a:rPr dirty="0" spc="10"/>
              <a:t>na</a:t>
            </a:r>
            <a:r>
              <a:rPr dirty="0" spc="20"/>
              <a:t> </a:t>
            </a:r>
            <a:r>
              <a:rPr dirty="0" spc="5"/>
              <a:t>stronie</a:t>
            </a:r>
            <a:r>
              <a:rPr dirty="0" spc="20"/>
              <a:t> </a:t>
            </a:r>
            <a:r>
              <a:rPr dirty="0" spc="5"/>
              <a:t>udostępnione</a:t>
            </a:r>
            <a:r>
              <a:rPr dirty="0" spc="15"/>
              <a:t> </a:t>
            </a:r>
            <a:r>
              <a:rPr dirty="0" spc="10"/>
              <a:t>są</a:t>
            </a:r>
            <a:r>
              <a:rPr dirty="0" spc="20"/>
              <a:t> </a:t>
            </a:r>
            <a:r>
              <a:rPr dirty="0" spc="10"/>
              <a:t>na</a:t>
            </a:r>
            <a:r>
              <a:rPr dirty="0" spc="20"/>
              <a:t> </a:t>
            </a:r>
            <a:r>
              <a:rPr dirty="0" spc="-5"/>
              <a:t>licencji</a:t>
            </a:r>
            <a:r>
              <a:rPr dirty="0" spc="15"/>
              <a:t> </a:t>
            </a:r>
            <a:r>
              <a:rPr dirty="0" spc="5"/>
              <a:t>Creative</a:t>
            </a:r>
            <a:r>
              <a:rPr dirty="0" spc="20"/>
              <a:t> </a:t>
            </a:r>
            <a:r>
              <a:rPr dirty="0" spc="10"/>
              <a:t>Commons</a:t>
            </a:r>
            <a:r>
              <a:rPr dirty="0" spc="20"/>
              <a:t> </a:t>
            </a:r>
            <a:r>
              <a:rPr dirty="0" spc="10"/>
              <a:t>-</a:t>
            </a:r>
            <a:r>
              <a:rPr dirty="0" spc="20"/>
              <a:t> </a:t>
            </a:r>
            <a:r>
              <a:rPr dirty="0" spc="5"/>
              <a:t>Uznanie</a:t>
            </a:r>
            <a:r>
              <a:rPr dirty="0" spc="15"/>
              <a:t> </a:t>
            </a:r>
            <a:r>
              <a:rPr dirty="0"/>
              <a:t>Autorstwa</a:t>
            </a:r>
            <a:r>
              <a:rPr dirty="0" spc="20"/>
              <a:t> </a:t>
            </a:r>
            <a:r>
              <a:rPr dirty="0" spc="10"/>
              <a:t>-</a:t>
            </a:r>
            <a:r>
              <a:rPr dirty="0" spc="20"/>
              <a:t> </a:t>
            </a:r>
            <a:r>
              <a:rPr dirty="0" spc="10"/>
              <a:t>Na</a:t>
            </a:r>
            <a:r>
              <a:rPr dirty="0" spc="15"/>
              <a:t> </a:t>
            </a:r>
            <a:r>
              <a:rPr dirty="0"/>
              <a:t>tych</a:t>
            </a:r>
            <a:r>
              <a:rPr dirty="0" spc="20"/>
              <a:t> </a:t>
            </a:r>
            <a:r>
              <a:rPr dirty="0" spc="5"/>
              <a:t>samych</a:t>
            </a:r>
            <a:r>
              <a:rPr dirty="0" spc="20"/>
              <a:t> </a:t>
            </a:r>
            <a:r>
              <a:rPr dirty="0" spc="5"/>
              <a:t>zasadach</a:t>
            </a:r>
            <a:r>
              <a:rPr dirty="0" spc="20"/>
              <a:t> </a:t>
            </a:r>
            <a:r>
              <a:rPr dirty="0" spc="10"/>
              <a:t>4.0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37665" y="10652470"/>
            <a:ext cx="821690" cy="260350"/>
            <a:chOff x="837665" y="10652470"/>
            <a:chExt cx="821690" cy="260350"/>
          </a:xfrm>
        </p:grpSpPr>
        <p:sp>
          <p:nvSpPr>
            <p:cNvPr id="3" name="object 3"/>
            <p:cNvSpPr/>
            <p:nvPr/>
          </p:nvSpPr>
          <p:spPr>
            <a:xfrm>
              <a:off x="902736" y="10752583"/>
              <a:ext cx="23967" cy="1135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869121" y="10683075"/>
              <a:ext cx="176249" cy="19972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961373" y="10734385"/>
              <a:ext cx="35981" cy="2904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016519" y="10761040"/>
              <a:ext cx="30480" cy="10795"/>
            </a:xfrm>
            <a:custGeom>
              <a:avLst/>
              <a:gdLst/>
              <a:ahLst/>
              <a:cxnLst/>
              <a:rect l="l" t="t" r="r" b="b"/>
              <a:pathLst>
                <a:path w="30480" h="10795">
                  <a:moveTo>
                    <a:pt x="0" y="0"/>
                  </a:moveTo>
                  <a:lnTo>
                    <a:pt x="146" y="240"/>
                  </a:lnTo>
                  <a:lnTo>
                    <a:pt x="691" y="2680"/>
                  </a:lnTo>
                  <a:lnTo>
                    <a:pt x="13447" y="8109"/>
                  </a:lnTo>
                  <a:lnTo>
                    <a:pt x="20797" y="10182"/>
                  </a:lnTo>
                  <a:lnTo>
                    <a:pt x="25528" y="9138"/>
                  </a:lnTo>
                  <a:lnTo>
                    <a:pt x="26821" y="8103"/>
                  </a:lnTo>
                  <a:lnTo>
                    <a:pt x="17930" y="8103"/>
                  </a:lnTo>
                  <a:lnTo>
                    <a:pt x="11272" y="5744"/>
                  </a:lnTo>
                  <a:lnTo>
                    <a:pt x="0" y="0"/>
                  </a:lnTo>
                  <a:close/>
                </a:path>
                <a:path w="30480" h="10795">
                  <a:moveTo>
                    <a:pt x="27842" y="4261"/>
                  </a:moveTo>
                  <a:lnTo>
                    <a:pt x="22583" y="7475"/>
                  </a:lnTo>
                  <a:lnTo>
                    <a:pt x="17930" y="8103"/>
                  </a:lnTo>
                  <a:lnTo>
                    <a:pt x="26821" y="8103"/>
                  </a:lnTo>
                  <a:lnTo>
                    <a:pt x="30428" y="5214"/>
                  </a:lnTo>
                  <a:lnTo>
                    <a:pt x="27842" y="4261"/>
                  </a:lnTo>
                  <a:close/>
                </a:path>
              </a:pathLst>
            </a:custGeom>
            <a:solidFill>
              <a:srgbClr val="C7C7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015054" y="10763901"/>
              <a:ext cx="30480" cy="17145"/>
            </a:xfrm>
            <a:custGeom>
              <a:avLst/>
              <a:gdLst/>
              <a:ahLst/>
              <a:cxnLst/>
              <a:rect l="l" t="t" r="r" b="b"/>
              <a:pathLst>
                <a:path w="30480" h="17145">
                  <a:moveTo>
                    <a:pt x="2209" y="0"/>
                  </a:moveTo>
                  <a:lnTo>
                    <a:pt x="2460" y="1727"/>
                  </a:lnTo>
                  <a:lnTo>
                    <a:pt x="0" y="2502"/>
                  </a:lnTo>
                  <a:lnTo>
                    <a:pt x="439" y="3162"/>
                  </a:lnTo>
                  <a:lnTo>
                    <a:pt x="14345" y="11580"/>
                  </a:lnTo>
                  <a:lnTo>
                    <a:pt x="18009" y="13277"/>
                  </a:lnTo>
                  <a:lnTo>
                    <a:pt x="25622" y="16879"/>
                  </a:lnTo>
                  <a:lnTo>
                    <a:pt x="28806" y="13277"/>
                  </a:lnTo>
                  <a:lnTo>
                    <a:pt x="27234" y="13277"/>
                  </a:lnTo>
                  <a:lnTo>
                    <a:pt x="22491" y="11360"/>
                  </a:lnTo>
                  <a:lnTo>
                    <a:pt x="18271" y="9748"/>
                  </a:lnTo>
                  <a:lnTo>
                    <a:pt x="9004" y="4010"/>
                  </a:lnTo>
                  <a:lnTo>
                    <a:pt x="2209" y="0"/>
                  </a:lnTo>
                  <a:close/>
                </a:path>
                <a:path w="30480" h="17145">
                  <a:moveTo>
                    <a:pt x="30177" y="11727"/>
                  </a:moveTo>
                  <a:lnTo>
                    <a:pt x="27234" y="13277"/>
                  </a:lnTo>
                  <a:lnTo>
                    <a:pt x="28806" y="13277"/>
                  </a:lnTo>
                  <a:lnTo>
                    <a:pt x="30177" y="11727"/>
                  </a:lnTo>
                  <a:close/>
                </a:path>
              </a:pathLst>
            </a:custGeom>
            <a:solidFill>
              <a:srgbClr val="E3E3E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015054" y="10763901"/>
              <a:ext cx="30480" cy="17145"/>
            </a:xfrm>
            <a:custGeom>
              <a:avLst/>
              <a:gdLst/>
              <a:ahLst/>
              <a:cxnLst/>
              <a:rect l="l" t="t" r="r" b="b"/>
              <a:pathLst>
                <a:path w="30480" h="17145">
                  <a:moveTo>
                    <a:pt x="0" y="2502"/>
                  </a:moveTo>
                  <a:lnTo>
                    <a:pt x="439" y="3162"/>
                  </a:lnTo>
                  <a:lnTo>
                    <a:pt x="14345" y="11580"/>
                  </a:lnTo>
                  <a:lnTo>
                    <a:pt x="16167" y="12428"/>
                  </a:lnTo>
                  <a:lnTo>
                    <a:pt x="18009" y="13277"/>
                  </a:lnTo>
                  <a:lnTo>
                    <a:pt x="25622" y="16879"/>
                  </a:lnTo>
                  <a:lnTo>
                    <a:pt x="30177" y="11727"/>
                  </a:lnTo>
                  <a:lnTo>
                    <a:pt x="27234" y="13277"/>
                  </a:lnTo>
                  <a:lnTo>
                    <a:pt x="22491" y="11360"/>
                  </a:lnTo>
                  <a:lnTo>
                    <a:pt x="18271" y="9748"/>
                  </a:lnTo>
                  <a:lnTo>
                    <a:pt x="13633" y="6879"/>
                  </a:lnTo>
                  <a:lnTo>
                    <a:pt x="9004" y="4010"/>
                  </a:lnTo>
                  <a:lnTo>
                    <a:pt x="2209" y="0"/>
                  </a:lnTo>
                  <a:lnTo>
                    <a:pt x="2460" y="1727"/>
                  </a:lnTo>
                  <a:lnTo>
                    <a:pt x="0" y="2502"/>
                  </a:lnTo>
                  <a:close/>
                </a:path>
              </a:pathLst>
            </a:custGeom>
            <a:ln w="3175">
              <a:solidFill>
                <a:srgbClr val="E3E3E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841972" y="10684996"/>
              <a:ext cx="90577" cy="14076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894391" y="10738835"/>
              <a:ext cx="27685" cy="2073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871321" y="10842771"/>
              <a:ext cx="153035" cy="32384"/>
            </a:xfrm>
            <a:custGeom>
              <a:avLst/>
              <a:gdLst/>
              <a:ahLst/>
              <a:cxnLst/>
              <a:rect l="l" t="t" r="r" b="b"/>
              <a:pathLst>
                <a:path w="153034" h="32384">
                  <a:moveTo>
                    <a:pt x="7835" y="24930"/>
                  </a:moveTo>
                  <a:lnTo>
                    <a:pt x="7556" y="24206"/>
                  </a:lnTo>
                  <a:lnTo>
                    <a:pt x="6819" y="23622"/>
                  </a:lnTo>
                  <a:lnTo>
                    <a:pt x="6159" y="21653"/>
                  </a:lnTo>
                  <a:lnTo>
                    <a:pt x="6337" y="20548"/>
                  </a:lnTo>
                  <a:lnTo>
                    <a:pt x="5994" y="19342"/>
                  </a:lnTo>
                  <a:lnTo>
                    <a:pt x="3670" y="20548"/>
                  </a:lnTo>
                  <a:lnTo>
                    <a:pt x="0" y="19570"/>
                  </a:lnTo>
                  <a:lnTo>
                    <a:pt x="254" y="21564"/>
                  </a:lnTo>
                  <a:lnTo>
                    <a:pt x="1701" y="22796"/>
                  </a:lnTo>
                  <a:lnTo>
                    <a:pt x="4457" y="24396"/>
                  </a:lnTo>
                  <a:lnTo>
                    <a:pt x="6096" y="24993"/>
                  </a:lnTo>
                  <a:lnTo>
                    <a:pt x="7835" y="24930"/>
                  </a:lnTo>
                  <a:close/>
                </a:path>
                <a:path w="153034" h="32384">
                  <a:moveTo>
                    <a:pt x="19558" y="29298"/>
                  </a:moveTo>
                  <a:lnTo>
                    <a:pt x="18630" y="28892"/>
                  </a:lnTo>
                  <a:lnTo>
                    <a:pt x="16408" y="27178"/>
                  </a:lnTo>
                  <a:lnTo>
                    <a:pt x="16268" y="25819"/>
                  </a:lnTo>
                  <a:lnTo>
                    <a:pt x="13893" y="28041"/>
                  </a:lnTo>
                  <a:lnTo>
                    <a:pt x="10934" y="27457"/>
                  </a:lnTo>
                  <a:lnTo>
                    <a:pt x="11506" y="30391"/>
                  </a:lnTo>
                  <a:lnTo>
                    <a:pt x="17526" y="32067"/>
                  </a:lnTo>
                  <a:lnTo>
                    <a:pt x="19558" y="29298"/>
                  </a:lnTo>
                  <a:close/>
                </a:path>
                <a:path w="153034" h="32384">
                  <a:moveTo>
                    <a:pt x="37274" y="21513"/>
                  </a:moveTo>
                  <a:lnTo>
                    <a:pt x="36918" y="18072"/>
                  </a:lnTo>
                  <a:lnTo>
                    <a:pt x="36703" y="17932"/>
                  </a:lnTo>
                  <a:lnTo>
                    <a:pt x="35039" y="17932"/>
                  </a:lnTo>
                  <a:lnTo>
                    <a:pt x="32359" y="17932"/>
                  </a:lnTo>
                  <a:lnTo>
                    <a:pt x="32016" y="17195"/>
                  </a:lnTo>
                  <a:lnTo>
                    <a:pt x="31940" y="18846"/>
                  </a:lnTo>
                  <a:lnTo>
                    <a:pt x="31165" y="20294"/>
                  </a:lnTo>
                  <a:lnTo>
                    <a:pt x="30480" y="20434"/>
                  </a:lnTo>
                  <a:lnTo>
                    <a:pt x="30200" y="20967"/>
                  </a:lnTo>
                  <a:lnTo>
                    <a:pt x="32651" y="22326"/>
                  </a:lnTo>
                  <a:lnTo>
                    <a:pt x="37274" y="21513"/>
                  </a:lnTo>
                  <a:close/>
                </a:path>
                <a:path w="153034" h="32384">
                  <a:moveTo>
                    <a:pt x="115430" y="15836"/>
                  </a:moveTo>
                  <a:lnTo>
                    <a:pt x="115125" y="14897"/>
                  </a:lnTo>
                  <a:lnTo>
                    <a:pt x="114935" y="14605"/>
                  </a:lnTo>
                  <a:lnTo>
                    <a:pt x="112661" y="15697"/>
                  </a:lnTo>
                  <a:lnTo>
                    <a:pt x="111594" y="15836"/>
                  </a:lnTo>
                  <a:lnTo>
                    <a:pt x="115430" y="15836"/>
                  </a:lnTo>
                  <a:close/>
                </a:path>
                <a:path w="153034" h="32384">
                  <a:moveTo>
                    <a:pt x="117944" y="17792"/>
                  </a:moveTo>
                  <a:lnTo>
                    <a:pt x="116293" y="17526"/>
                  </a:lnTo>
                  <a:lnTo>
                    <a:pt x="115595" y="16344"/>
                  </a:lnTo>
                  <a:lnTo>
                    <a:pt x="115468" y="15963"/>
                  </a:lnTo>
                  <a:lnTo>
                    <a:pt x="110642" y="15963"/>
                  </a:lnTo>
                  <a:lnTo>
                    <a:pt x="109499" y="15963"/>
                  </a:lnTo>
                  <a:lnTo>
                    <a:pt x="110426" y="19075"/>
                  </a:lnTo>
                  <a:lnTo>
                    <a:pt x="116078" y="20370"/>
                  </a:lnTo>
                  <a:lnTo>
                    <a:pt x="117944" y="17792"/>
                  </a:lnTo>
                  <a:close/>
                </a:path>
                <a:path w="153034" h="32384">
                  <a:moveTo>
                    <a:pt x="136994" y="24422"/>
                  </a:moveTo>
                  <a:lnTo>
                    <a:pt x="134175" y="25438"/>
                  </a:lnTo>
                  <a:lnTo>
                    <a:pt x="132562" y="25425"/>
                  </a:lnTo>
                  <a:lnTo>
                    <a:pt x="132283" y="25069"/>
                  </a:lnTo>
                  <a:lnTo>
                    <a:pt x="131546" y="26111"/>
                  </a:lnTo>
                  <a:lnTo>
                    <a:pt x="130314" y="26657"/>
                  </a:lnTo>
                  <a:lnTo>
                    <a:pt x="129387" y="27533"/>
                  </a:lnTo>
                  <a:lnTo>
                    <a:pt x="131876" y="29019"/>
                  </a:lnTo>
                  <a:lnTo>
                    <a:pt x="135661" y="27787"/>
                  </a:lnTo>
                  <a:lnTo>
                    <a:pt x="136791" y="25565"/>
                  </a:lnTo>
                  <a:lnTo>
                    <a:pt x="136779" y="25438"/>
                  </a:lnTo>
                  <a:lnTo>
                    <a:pt x="136994" y="24422"/>
                  </a:lnTo>
                  <a:close/>
                </a:path>
                <a:path w="153034" h="32384">
                  <a:moveTo>
                    <a:pt x="147243" y="16802"/>
                  </a:moveTo>
                  <a:lnTo>
                    <a:pt x="147116" y="16370"/>
                  </a:lnTo>
                  <a:lnTo>
                    <a:pt x="144919" y="17094"/>
                  </a:lnTo>
                  <a:lnTo>
                    <a:pt x="142379" y="16941"/>
                  </a:lnTo>
                  <a:lnTo>
                    <a:pt x="142405" y="19532"/>
                  </a:lnTo>
                  <a:lnTo>
                    <a:pt x="142252" y="20383"/>
                  </a:lnTo>
                  <a:lnTo>
                    <a:pt x="141744" y="21818"/>
                  </a:lnTo>
                  <a:lnTo>
                    <a:pt x="145110" y="22059"/>
                  </a:lnTo>
                  <a:lnTo>
                    <a:pt x="146723" y="19532"/>
                  </a:lnTo>
                  <a:lnTo>
                    <a:pt x="147193" y="17094"/>
                  </a:lnTo>
                  <a:lnTo>
                    <a:pt x="147243" y="16802"/>
                  </a:lnTo>
                  <a:close/>
                </a:path>
                <a:path w="153034" h="32384">
                  <a:moveTo>
                    <a:pt x="152450" y="6705"/>
                  </a:moveTo>
                  <a:lnTo>
                    <a:pt x="152184" y="673"/>
                  </a:lnTo>
                  <a:lnTo>
                    <a:pt x="149212" y="0"/>
                  </a:lnTo>
                  <a:lnTo>
                    <a:pt x="148577" y="1854"/>
                  </a:lnTo>
                  <a:lnTo>
                    <a:pt x="148247" y="4368"/>
                  </a:lnTo>
                  <a:lnTo>
                    <a:pt x="147739" y="5232"/>
                  </a:lnTo>
                  <a:lnTo>
                    <a:pt x="148945" y="5816"/>
                  </a:lnTo>
                  <a:lnTo>
                    <a:pt x="149352" y="7188"/>
                  </a:lnTo>
                  <a:lnTo>
                    <a:pt x="150075" y="8267"/>
                  </a:lnTo>
                  <a:lnTo>
                    <a:pt x="152450" y="6705"/>
                  </a:lnTo>
                  <a:close/>
                </a:path>
              </a:pathLst>
            </a:custGeom>
            <a:solidFill>
              <a:srgbClr val="FFCC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922894" y="10661217"/>
              <a:ext cx="123506" cy="10066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866272" y="10847281"/>
              <a:ext cx="6985" cy="8255"/>
            </a:xfrm>
            <a:custGeom>
              <a:avLst/>
              <a:gdLst/>
              <a:ahLst/>
              <a:cxnLst/>
              <a:rect l="l" t="t" r="r" b="b"/>
              <a:pathLst>
                <a:path w="6984" h="8254">
                  <a:moveTo>
                    <a:pt x="2020" y="0"/>
                  </a:moveTo>
                  <a:lnTo>
                    <a:pt x="0" y="2031"/>
                  </a:lnTo>
                  <a:lnTo>
                    <a:pt x="397" y="7696"/>
                  </a:lnTo>
                  <a:lnTo>
                    <a:pt x="3497" y="8188"/>
                  </a:lnTo>
                  <a:lnTo>
                    <a:pt x="3455" y="5612"/>
                  </a:lnTo>
                  <a:lnTo>
                    <a:pt x="5141" y="4743"/>
                  </a:lnTo>
                  <a:lnTo>
                    <a:pt x="6533" y="3601"/>
                  </a:lnTo>
                  <a:lnTo>
                    <a:pt x="3204" y="2952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rgbClr val="FFCC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940441" y="10862722"/>
              <a:ext cx="12065" cy="28575"/>
            </a:xfrm>
            <a:custGeom>
              <a:avLst/>
              <a:gdLst/>
              <a:ahLst/>
              <a:cxnLst/>
              <a:rect l="l" t="t" r="r" b="b"/>
              <a:pathLst>
                <a:path w="12065" h="28575">
                  <a:moveTo>
                    <a:pt x="931" y="4973"/>
                  </a:moveTo>
                  <a:lnTo>
                    <a:pt x="0" y="21831"/>
                  </a:lnTo>
                  <a:lnTo>
                    <a:pt x="5005" y="25266"/>
                  </a:lnTo>
                  <a:lnTo>
                    <a:pt x="5078" y="28334"/>
                  </a:lnTo>
                  <a:lnTo>
                    <a:pt x="7504" y="24585"/>
                  </a:lnTo>
                  <a:lnTo>
                    <a:pt x="4952" y="24585"/>
                  </a:lnTo>
                  <a:lnTo>
                    <a:pt x="345" y="20323"/>
                  </a:lnTo>
                  <a:lnTo>
                    <a:pt x="999" y="6114"/>
                  </a:lnTo>
                  <a:lnTo>
                    <a:pt x="931" y="4973"/>
                  </a:lnTo>
                  <a:close/>
                </a:path>
                <a:path w="12065" h="28575">
                  <a:moveTo>
                    <a:pt x="10080" y="18028"/>
                  </a:moveTo>
                  <a:lnTo>
                    <a:pt x="4952" y="24585"/>
                  </a:lnTo>
                  <a:lnTo>
                    <a:pt x="7504" y="24585"/>
                  </a:lnTo>
                  <a:lnTo>
                    <a:pt x="9633" y="21297"/>
                  </a:lnTo>
                  <a:lnTo>
                    <a:pt x="10080" y="18028"/>
                  </a:lnTo>
                  <a:close/>
                </a:path>
                <a:path w="12065" h="28575">
                  <a:moveTo>
                    <a:pt x="10704" y="12512"/>
                  </a:moveTo>
                  <a:lnTo>
                    <a:pt x="10167" y="17392"/>
                  </a:lnTo>
                  <a:lnTo>
                    <a:pt x="10080" y="18028"/>
                  </a:lnTo>
                  <a:lnTo>
                    <a:pt x="11486" y="16229"/>
                  </a:lnTo>
                  <a:lnTo>
                    <a:pt x="10704" y="12512"/>
                  </a:lnTo>
                  <a:close/>
                </a:path>
                <a:path w="12065" h="28575">
                  <a:moveTo>
                    <a:pt x="9926" y="0"/>
                  </a:moveTo>
                  <a:lnTo>
                    <a:pt x="9643" y="1151"/>
                  </a:lnTo>
                  <a:lnTo>
                    <a:pt x="9277" y="2261"/>
                  </a:lnTo>
                  <a:lnTo>
                    <a:pt x="8785" y="3382"/>
                  </a:lnTo>
                  <a:lnTo>
                    <a:pt x="10704" y="12512"/>
                  </a:lnTo>
                  <a:lnTo>
                    <a:pt x="11151" y="8460"/>
                  </a:lnTo>
                  <a:lnTo>
                    <a:pt x="9737" y="4408"/>
                  </a:lnTo>
                  <a:lnTo>
                    <a:pt x="10537" y="4408"/>
                  </a:lnTo>
                  <a:lnTo>
                    <a:pt x="10661" y="1151"/>
                  </a:lnTo>
                  <a:lnTo>
                    <a:pt x="10722" y="523"/>
                  </a:lnTo>
                  <a:lnTo>
                    <a:pt x="10250" y="178"/>
                  </a:lnTo>
                  <a:lnTo>
                    <a:pt x="9926" y="0"/>
                  </a:lnTo>
                  <a:close/>
                </a:path>
                <a:path w="12065" h="28575">
                  <a:moveTo>
                    <a:pt x="10537" y="4408"/>
                  </a:moveTo>
                  <a:lnTo>
                    <a:pt x="9737" y="4408"/>
                  </a:lnTo>
                  <a:lnTo>
                    <a:pt x="10879" y="6114"/>
                  </a:lnTo>
                  <a:lnTo>
                    <a:pt x="11968" y="7413"/>
                  </a:lnTo>
                  <a:lnTo>
                    <a:pt x="10512" y="5193"/>
                  </a:lnTo>
                  <a:lnTo>
                    <a:pt x="10537" y="4408"/>
                  </a:lnTo>
                  <a:close/>
                </a:path>
              </a:pathLst>
            </a:custGeom>
            <a:solidFill>
              <a:srgbClr val="C7C7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1081998" y="10692187"/>
              <a:ext cx="2540" cy="173990"/>
            </a:xfrm>
            <a:custGeom>
              <a:avLst/>
              <a:gdLst/>
              <a:ahLst/>
              <a:cxnLst/>
              <a:rect l="l" t="t" r="r" b="b"/>
              <a:pathLst>
                <a:path w="2540" h="173990">
                  <a:moveTo>
                    <a:pt x="2429" y="0"/>
                  </a:moveTo>
                  <a:lnTo>
                    <a:pt x="0" y="0"/>
                  </a:lnTo>
                  <a:lnTo>
                    <a:pt x="0" y="173439"/>
                  </a:lnTo>
                  <a:lnTo>
                    <a:pt x="2429" y="173439"/>
                  </a:lnTo>
                  <a:lnTo>
                    <a:pt x="2429" y="0"/>
                  </a:lnTo>
                  <a:close/>
                </a:path>
              </a:pathLst>
            </a:custGeom>
            <a:solidFill>
              <a:srgbClr val="B3B3B3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/>
          <p:nvPr/>
        </p:nvSpPr>
        <p:spPr>
          <a:xfrm>
            <a:off x="1874160" y="10644752"/>
            <a:ext cx="783325" cy="27384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17" name="object 17"/>
          <p:cNvGrpSpPr/>
          <p:nvPr/>
        </p:nvGrpSpPr>
        <p:grpSpPr>
          <a:xfrm>
            <a:off x="2870683" y="10601144"/>
            <a:ext cx="993140" cy="311785"/>
            <a:chOff x="2870683" y="10601144"/>
            <a:chExt cx="993140" cy="311785"/>
          </a:xfrm>
        </p:grpSpPr>
        <p:sp>
          <p:nvSpPr>
            <p:cNvPr id="18" name="object 18"/>
            <p:cNvSpPr/>
            <p:nvPr/>
          </p:nvSpPr>
          <p:spPr>
            <a:xfrm>
              <a:off x="2870683" y="10601144"/>
              <a:ext cx="992982" cy="31116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2932519" y="10876757"/>
              <a:ext cx="9525" cy="8255"/>
            </a:xfrm>
            <a:custGeom>
              <a:avLst/>
              <a:gdLst/>
              <a:ahLst/>
              <a:cxnLst/>
              <a:rect l="l" t="t" r="r" b="b"/>
              <a:pathLst>
                <a:path w="9525" h="8254">
                  <a:moveTo>
                    <a:pt x="3549" y="0"/>
                  </a:moveTo>
                  <a:lnTo>
                    <a:pt x="1204" y="680"/>
                  </a:lnTo>
                  <a:lnTo>
                    <a:pt x="607" y="2335"/>
                  </a:lnTo>
                  <a:lnTo>
                    <a:pt x="0" y="4010"/>
                  </a:lnTo>
                  <a:lnTo>
                    <a:pt x="1350" y="6041"/>
                  </a:lnTo>
                  <a:lnTo>
                    <a:pt x="5884" y="7685"/>
                  </a:lnTo>
                  <a:lnTo>
                    <a:pt x="8198" y="6994"/>
                  </a:lnTo>
                  <a:lnTo>
                    <a:pt x="9413" y="3664"/>
                  </a:lnTo>
                  <a:lnTo>
                    <a:pt x="8083" y="1643"/>
                  </a:lnTo>
                  <a:lnTo>
                    <a:pt x="3549" y="0"/>
                  </a:lnTo>
                  <a:close/>
                </a:path>
              </a:pathLst>
            </a:custGeom>
            <a:solidFill>
              <a:srgbClr val="A51735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0" name="object 20"/>
          <p:cNvSpPr txBox="1"/>
          <p:nvPr/>
        </p:nvSpPr>
        <p:spPr>
          <a:xfrm>
            <a:off x="14268921" y="659462"/>
            <a:ext cx="5426710" cy="3270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950" spc="10" b="1">
                <a:solidFill>
                  <a:srgbClr val="FFFFFF"/>
                </a:solidFill>
                <a:latin typeface="Mirador"/>
                <a:cs typeface="Mirador"/>
              </a:rPr>
              <a:t>Bezpieczeństwo psychiczne </a:t>
            </a:r>
            <a:r>
              <a:rPr dirty="0" sz="1950" spc="5" b="1">
                <a:solidFill>
                  <a:srgbClr val="FFFFFF"/>
                </a:solidFill>
                <a:latin typeface="Mirador"/>
                <a:cs typeface="Mirador"/>
              </a:rPr>
              <a:t>i</a:t>
            </a:r>
            <a:r>
              <a:rPr dirty="0" sz="1950" spc="-35" b="1">
                <a:solidFill>
                  <a:srgbClr val="FFFFFF"/>
                </a:solidFill>
                <a:latin typeface="Mirador"/>
                <a:cs typeface="Mirador"/>
              </a:rPr>
              <a:t> </a:t>
            </a:r>
            <a:r>
              <a:rPr dirty="0" sz="1950" spc="20" b="1">
                <a:solidFill>
                  <a:srgbClr val="FFFFFF"/>
                </a:solidFill>
                <a:latin typeface="Mirador"/>
                <a:cs typeface="Mirador"/>
              </a:rPr>
              <a:t>emocjonalne</a:t>
            </a:r>
            <a:endParaRPr sz="1950">
              <a:latin typeface="Mirador"/>
              <a:cs typeface="Mirador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9328934" y="1420844"/>
            <a:ext cx="367030" cy="47815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2950" spc="5" b="1">
                <a:solidFill>
                  <a:srgbClr val="FFFFFF"/>
                </a:solidFill>
                <a:latin typeface="Mirador"/>
                <a:cs typeface="Mirador"/>
              </a:rPr>
              <a:t>21</a:t>
            </a:r>
            <a:endParaRPr sz="2950">
              <a:latin typeface="Mirador"/>
              <a:cs typeface="Mirador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8160107" y="1202235"/>
            <a:ext cx="1522730" cy="138430"/>
          </a:xfrm>
          <a:custGeom>
            <a:avLst/>
            <a:gdLst/>
            <a:ahLst/>
            <a:cxnLst/>
            <a:rect l="l" t="t" r="r" b="b"/>
            <a:pathLst>
              <a:path w="1522730" h="138430">
                <a:moveTo>
                  <a:pt x="1522665" y="0"/>
                </a:moveTo>
                <a:lnTo>
                  <a:pt x="0" y="0"/>
                </a:lnTo>
                <a:lnTo>
                  <a:pt x="0" y="138037"/>
                </a:lnTo>
                <a:lnTo>
                  <a:pt x="1522665" y="138037"/>
                </a:lnTo>
                <a:lnTo>
                  <a:pt x="1522665" y="0"/>
                </a:lnTo>
                <a:close/>
              </a:path>
            </a:pathLst>
          </a:custGeom>
          <a:solidFill>
            <a:srgbClr val="EBF2FA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23" name="object 23"/>
          <p:cNvGrpSpPr/>
          <p:nvPr/>
        </p:nvGrpSpPr>
        <p:grpSpPr>
          <a:xfrm>
            <a:off x="638451" y="722421"/>
            <a:ext cx="1576705" cy="617855"/>
            <a:chOff x="638451" y="722421"/>
            <a:chExt cx="1576705" cy="617855"/>
          </a:xfrm>
        </p:grpSpPr>
        <p:sp>
          <p:nvSpPr>
            <p:cNvPr id="24" name="object 24"/>
            <p:cNvSpPr/>
            <p:nvPr/>
          </p:nvSpPr>
          <p:spPr>
            <a:xfrm>
              <a:off x="638451" y="880161"/>
              <a:ext cx="1576705" cy="273050"/>
            </a:xfrm>
            <a:custGeom>
              <a:avLst/>
              <a:gdLst/>
              <a:ahLst/>
              <a:cxnLst/>
              <a:rect l="l" t="t" r="r" b="b"/>
              <a:pathLst>
                <a:path w="1576705" h="273050">
                  <a:moveTo>
                    <a:pt x="1576234" y="0"/>
                  </a:moveTo>
                  <a:lnTo>
                    <a:pt x="0" y="0"/>
                  </a:lnTo>
                  <a:lnTo>
                    <a:pt x="0" y="272567"/>
                  </a:lnTo>
                  <a:lnTo>
                    <a:pt x="1576234" y="272567"/>
                  </a:lnTo>
                  <a:lnTo>
                    <a:pt x="1576234" y="0"/>
                  </a:lnTo>
                  <a:close/>
                </a:path>
              </a:pathLst>
            </a:custGeom>
            <a:solidFill>
              <a:srgbClr val="82A3F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798703" y="722432"/>
              <a:ext cx="1280795" cy="617855"/>
            </a:xfrm>
            <a:custGeom>
              <a:avLst/>
              <a:gdLst/>
              <a:ahLst/>
              <a:cxnLst/>
              <a:rect l="l" t="t" r="r" b="b"/>
              <a:pathLst>
                <a:path w="1280795" h="617855">
                  <a:moveTo>
                    <a:pt x="410679" y="432498"/>
                  </a:moveTo>
                  <a:lnTo>
                    <a:pt x="404787" y="385940"/>
                  </a:lnTo>
                  <a:lnTo>
                    <a:pt x="387527" y="343890"/>
                  </a:lnTo>
                  <a:lnTo>
                    <a:pt x="359549" y="306019"/>
                  </a:lnTo>
                  <a:lnTo>
                    <a:pt x="321462" y="272021"/>
                  </a:lnTo>
                  <a:lnTo>
                    <a:pt x="216268" y="193078"/>
                  </a:lnTo>
                  <a:lnTo>
                    <a:pt x="187325" y="168363"/>
                  </a:lnTo>
                  <a:lnTo>
                    <a:pt x="167144" y="144043"/>
                  </a:lnTo>
                  <a:lnTo>
                    <a:pt x="155321" y="119583"/>
                  </a:lnTo>
                  <a:lnTo>
                    <a:pt x="151472" y="94386"/>
                  </a:lnTo>
                  <a:lnTo>
                    <a:pt x="155054" y="69532"/>
                  </a:lnTo>
                  <a:lnTo>
                    <a:pt x="166941" y="45834"/>
                  </a:lnTo>
                  <a:lnTo>
                    <a:pt x="188760" y="28092"/>
                  </a:lnTo>
                  <a:lnTo>
                    <a:pt x="222173" y="21107"/>
                  </a:lnTo>
                  <a:lnTo>
                    <a:pt x="253377" y="21780"/>
                  </a:lnTo>
                  <a:lnTo>
                    <a:pt x="253377" y="304"/>
                  </a:lnTo>
                  <a:lnTo>
                    <a:pt x="212902" y="0"/>
                  </a:lnTo>
                  <a:lnTo>
                    <a:pt x="155270" y="5511"/>
                  </a:lnTo>
                  <a:lnTo>
                    <a:pt x="107022" y="21056"/>
                  </a:lnTo>
                  <a:lnTo>
                    <a:pt x="67983" y="45046"/>
                  </a:lnTo>
                  <a:lnTo>
                    <a:pt x="37947" y="75971"/>
                  </a:lnTo>
                  <a:lnTo>
                    <a:pt x="16738" y="112268"/>
                  </a:lnTo>
                  <a:lnTo>
                    <a:pt x="4152" y="152387"/>
                  </a:lnTo>
                  <a:lnTo>
                    <a:pt x="0" y="194779"/>
                  </a:lnTo>
                  <a:lnTo>
                    <a:pt x="4610" y="238125"/>
                  </a:lnTo>
                  <a:lnTo>
                    <a:pt x="18618" y="276961"/>
                  </a:lnTo>
                  <a:lnTo>
                    <a:pt x="42240" y="311607"/>
                  </a:lnTo>
                  <a:lnTo>
                    <a:pt x="75730" y="342379"/>
                  </a:lnTo>
                  <a:lnTo>
                    <a:pt x="175882" y="417906"/>
                  </a:lnTo>
                  <a:lnTo>
                    <a:pt x="200787" y="438886"/>
                  </a:lnTo>
                  <a:lnTo>
                    <a:pt x="221107" y="462203"/>
                  </a:lnTo>
                  <a:lnTo>
                    <a:pt x="234810" y="488251"/>
                  </a:lnTo>
                  <a:lnTo>
                    <a:pt x="239826" y="517448"/>
                  </a:lnTo>
                  <a:lnTo>
                    <a:pt x="234975" y="545236"/>
                  </a:lnTo>
                  <a:lnTo>
                    <a:pt x="220586" y="567867"/>
                  </a:lnTo>
                  <a:lnTo>
                    <a:pt x="196875" y="583095"/>
                  </a:lnTo>
                  <a:lnTo>
                    <a:pt x="164096" y="588683"/>
                  </a:lnTo>
                  <a:lnTo>
                    <a:pt x="150114" y="588010"/>
                  </a:lnTo>
                  <a:lnTo>
                    <a:pt x="137375" y="586536"/>
                  </a:lnTo>
                  <a:lnTo>
                    <a:pt x="124536" y="584390"/>
                  </a:lnTo>
                  <a:lnTo>
                    <a:pt x="17843" y="426288"/>
                  </a:lnTo>
                  <a:lnTo>
                    <a:pt x="17843" y="596658"/>
                  </a:lnTo>
                  <a:lnTo>
                    <a:pt x="44081" y="603250"/>
                  </a:lnTo>
                  <a:lnTo>
                    <a:pt x="79514" y="610171"/>
                  </a:lnTo>
                  <a:lnTo>
                    <a:pt x="122161" y="615632"/>
                  </a:lnTo>
                  <a:lnTo>
                    <a:pt x="169989" y="617855"/>
                  </a:lnTo>
                  <a:lnTo>
                    <a:pt x="235788" y="612800"/>
                  </a:lnTo>
                  <a:lnTo>
                    <a:pt x="290576" y="598512"/>
                  </a:lnTo>
                  <a:lnTo>
                    <a:pt x="334670" y="576237"/>
                  </a:lnTo>
                  <a:lnTo>
                    <a:pt x="368414" y="547230"/>
                  </a:lnTo>
                  <a:lnTo>
                    <a:pt x="392112" y="512775"/>
                  </a:lnTo>
                  <a:lnTo>
                    <a:pt x="406082" y="474103"/>
                  </a:lnTo>
                  <a:lnTo>
                    <a:pt x="410679" y="432498"/>
                  </a:lnTo>
                  <a:close/>
                </a:path>
                <a:path w="1280795" h="617855">
                  <a:moveTo>
                    <a:pt x="1015860" y="585343"/>
                  </a:moveTo>
                  <a:lnTo>
                    <a:pt x="945705" y="585343"/>
                  </a:lnTo>
                  <a:lnTo>
                    <a:pt x="945705" y="2743"/>
                  </a:lnTo>
                  <a:lnTo>
                    <a:pt x="769061" y="2743"/>
                  </a:lnTo>
                  <a:lnTo>
                    <a:pt x="643966" y="334543"/>
                  </a:lnTo>
                  <a:lnTo>
                    <a:pt x="518883" y="2743"/>
                  </a:lnTo>
                  <a:lnTo>
                    <a:pt x="311124" y="825"/>
                  </a:lnTo>
                  <a:lnTo>
                    <a:pt x="547636" y="606018"/>
                  </a:lnTo>
                  <a:lnTo>
                    <a:pt x="576376" y="606018"/>
                  </a:lnTo>
                  <a:lnTo>
                    <a:pt x="750455" y="144932"/>
                  </a:lnTo>
                  <a:lnTo>
                    <a:pt x="750455" y="585343"/>
                  </a:lnTo>
                  <a:lnTo>
                    <a:pt x="657504" y="585343"/>
                  </a:lnTo>
                  <a:lnTo>
                    <a:pt x="657504" y="606018"/>
                  </a:lnTo>
                  <a:lnTo>
                    <a:pt x="1015860" y="606018"/>
                  </a:lnTo>
                  <a:lnTo>
                    <a:pt x="1015860" y="585343"/>
                  </a:lnTo>
                  <a:close/>
                </a:path>
                <a:path w="1280795" h="617855">
                  <a:moveTo>
                    <a:pt x="1280642" y="182727"/>
                  </a:moveTo>
                  <a:lnTo>
                    <a:pt x="1275905" y="140792"/>
                  </a:lnTo>
                  <a:lnTo>
                    <a:pt x="1261910" y="104559"/>
                  </a:lnTo>
                  <a:lnTo>
                    <a:pt x="1239024" y="73964"/>
                  </a:lnTo>
                  <a:lnTo>
                    <a:pt x="1207592" y="48920"/>
                  </a:lnTo>
                  <a:lnTo>
                    <a:pt x="1167968" y="29349"/>
                  </a:lnTo>
                  <a:lnTo>
                    <a:pt x="1120495" y="15176"/>
                  </a:lnTo>
                  <a:lnTo>
                    <a:pt x="1065530" y="6337"/>
                  </a:lnTo>
                  <a:lnTo>
                    <a:pt x="1003427" y="2730"/>
                  </a:lnTo>
                  <a:lnTo>
                    <a:pt x="1003427" y="23418"/>
                  </a:lnTo>
                  <a:lnTo>
                    <a:pt x="1038707" y="43192"/>
                  </a:lnTo>
                  <a:lnTo>
                    <a:pt x="1064704" y="79286"/>
                  </a:lnTo>
                  <a:lnTo>
                    <a:pt x="1080770" y="130302"/>
                  </a:lnTo>
                  <a:lnTo>
                    <a:pt x="1086256" y="194805"/>
                  </a:lnTo>
                  <a:lnTo>
                    <a:pt x="1081849" y="253707"/>
                  </a:lnTo>
                  <a:lnTo>
                    <a:pt x="1070622" y="296379"/>
                  </a:lnTo>
                  <a:lnTo>
                    <a:pt x="1039774" y="343039"/>
                  </a:lnTo>
                  <a:lnTo>
                    <a:pt x="1016101" y="355117"/>
                  </a:lnTo>
                  <a:lnTo>
                    <a:pt x="1016101" y="371487"/>
                  </a:lnTo>
                  <a:lnTo>
                    <a:pt x="1024305" y="372973"/>
                  </a:lnTo>
                  <a:lnTo>
                    <a:pt x="1031011" y="373748"/>
                  </a:lnTo>
                  <a:lnTo>
                    <a:pt x="1039761" y="374027"/>
                  </a:lnTo>
                  <a:lnTo>
                    <a:pt x="1054138" y="374065"/>
                  </a:lnTo>
                  <a:lnTo>
                    <a:pt x="1109802" y="369303"/>
                  </a:lnTo>
                  <a:lnTo>
                    <a:pt x="1158913" y="355587"/>
                  </a:lnTo>
                  <a:lnTo>
                    <a:pt x="1200772" y="333768"/>
                  </a:lnTo>
                  <a:lnTo>
                    <a:pt x="1234605" y="304711"/>
                  </a:lnTo>
                  <a:lnTo>
                    <a:pt x="1259687" y="269290"/>
                  </a:lnTo>
                  <a:lnTo>
                    <a:pt x="1275283" y="228333"/>
                  </a:lnTo>
                  <a:lnTo>
                    <a:pt x="1280642" y="18272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6" name="object 26"/>
          <p:cNvSpPr/>
          <p:nvPr/>
        </p:nvSpPr>
        <p:spPr>
          <a:xfrm>
            <a:off x="2283804" y="829804"/>
            <a:ext cx="1065620" cy="35932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>
            <a:spLocks noGrp="1"/>
          </p:cNvSpPr>
          <p:nvPr>
            <p:ph type="title"/>
          </p:nvPr>
        </p:nvSpPr>
        <p:spPr>
          <a:xfrm>
            <a:off x="1345463" y="2271412"/>
            <a:ext cx="11166475" cy="4126229"/>
          </a:xfrm>
          <a:prstGeom prst="rect"/>
        </p:spPr>
        <p:txBody>
          <a:bodyPr wrap="square" lIns="0" tIns="10795" rIns="0" bIns="0" rtlCol="0" vert="horz">
            <a:spAutoFit/>
          </a:bodyPr>
          <a:lstStyle/>
          <a:p>
            <a:pPr marL="12700" marR="5080">
              <a:lnSpc>
                <a:spcPts val="6509"/>
              </a:lnSpc>
              <a:spcBef>
                <a:spcPts val="85"/>
              </a:spcBef>
            </a:pPr>
            <a:r>
              <a:rPr dirty="0" spc="-20"/>
              <a:t>Szkoła </a:t>
            </a:r>
            <a:r>
              <a:rPr dirty="0" spc="20"/>
              <a:t>jest </a:t>
            </a:r>
            <a:r>
              <a:rPr dirty="0" spc="-10"/>
              <a:t>miejscem </a:t>
            </a:r>
            <a:r>
              <a:rPr dirty="0" spc="-20"/>
              <a:t>zdobywania  </a:t>
            </a:r>
            <a:r>
              <a:rPr dirty="0" spc="-15"/>
              <a:t>kompetencji</a:t>
            </a:r>
            <a:r>
              <a:rPr dirty="0" spc="-10"/>
              <a:t> </a:t>
            </a:r>
            <a:r>
              <a:rPr dirty="0" spc="-45"/>
              <a:t>formalnych</a:t>
            </a:r>
          </a:p>
          <a:p>
            <a:pPr marL="12700" marR="1141095">
              <a:lnSpc>
                <a:spcPts val="6509"/>
              </a:lnSpc>
              <a:spcBef>
                <a:spcPts val="5"/>
              </a:spcBef>
            </a:pPr>
            <a:r>
              <a:rPr dirty="0" spc="-5"/>
              <a:t>i </a:t>
            </a:r>
            <a:r>
              <a:rPr dirty="0"/>
              <a:t>umiejętności </a:t>
            </a:r>
            <a:r>
              <a:rPr dirty="0" spc="-20"/>
              <a:t>społecznych,  </a:t>
            </a:r>
            <a:r>
              <a:rPr dirty="0" spc="-10"/>
              <a:t>rozwija </a:t>
            </a:r>
            <a:r>
              <a:rPr dirty="0" spc="-5"/>
              <a:t>nie </a:t>
            </a:r>
            <a:r>
              <a:rPr dirty="0" spc="-40"/>
              <a:t>tylko </a:t>
            </a:r>
            <a:r>
              <a:rPr dirty="0" spc="-5"/>
              <a:t>edukacyjnie,  ale </a:t>
            </a:r>
            <a:r>
              <a:rPr dirty="0" spc="-10"/>
              <a:t>również</a:t>
            </a:r>
            <a:r>
              <a:rPr dirty="0" spc="-15"/>
              <a:t> </a:t>
            </a:r>
            <a:r>
              <a:rPr dirty="0" spc="-5"/>
              <a:t>interpersonalnie</a:t>
            </a:r>
          </a:p>
        </p:txBody>
      </p:sp>
      <p:sp>
        <p:nvSpPr>
          <p:cNvPr id="28" name="object 28"/>
          <p:cNvSpPr/>
          <p:nvPr/>
        </p:nvSpPr>
        <p:spPr>
          <a:xfrm>
            <a:off x="15608313" y="7598223"/>
            <a:ext cx="173355" cy="54610"/>
          </a:xfrm>
          <a:custGeom>
            <a:avLst/>
            <a:gdLst/>
            <a:ahLst/>
            <a:cxnLst/>
            <a:rect l="l" t="t" r="r" b="b"/>
            <a:pathLst>
              <a:path w="173355" h="54609">
                <a:moveTo>
                  <a:pt x="147074" y="0"/>
                </a:moveTo>
                <a:lnTo>
                  <a:pt x="26250" y="0"/>
                </a:lnTo>
                <a:lnTo>
                  <a:pt x="16057" y="2071"/>
                </a:lnTo>
                <a:lnTo>
                  <a:pt x="7710" y="7710"/>
                </a:lnTo>
                <a:lnTo>
                  <a:pt x="2071" y="16057"/>
                </a:lnTo>
                <a:lnTo>
                  <a:pt x="0" y="26250"/>
                </a:lnTo>
                <a:lnTo>
                  <a:pt x="0" y="27737"/>
                </a:lnTo>
                <a:lnTo>
                  <a:pt x="2071" y="37930"/>
                </a:lnTo>
                <a:lnTo>
                  <a:pt x="7710" y="46277"/>
                </a:lnTo>
                <a:lnTo>
                  <a:pt x="16057" y="51916"/>
                </a:lnTo>
                <a:lnTo>
                  <a:pt x="26250" y="53987"/>
                </a:lnTo>
                <a:lnTo>
                  <a:pt x="147074" y="53987"/>
                </a:lnTo>
                <a:lnTo>
                  <a:pt x="157261" y="51916"/>
                </a:lnTo>
                <a:lnTo>
                  <a:pt x="165604" y="46277"/>
                </a:lnTo>
                <a:lnTo>
                  <a:pt x="171243" y="37930"/>
                </a:lnTo>
                <a:lnTo>
                  <a:pt x="173314" y="27737"/>
                </a:lnTo>
                <a:lnTo>
                  <a:pt x="173314" y="26250"/>
                </a:lnTo>
                <a:lnTo>
                  <a:pt x="171243" y="16057"/>
                </a:lnTo>
                <a:lnTo>
                  <a:pt x="165604" y="7710"/>
                </a:lnTo>
                <a:lnTo>
                  <a:pt x="157261" y="2071"/>
                </a:lnTo>
                <a:lnTo>
                  <a:pt x="14707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14674850" y="7598225"/>
            <a:ext cx="305435" cy="54610"/>
          </a:xfrm>
          <a:custGeom>
            <a:avLst/>
            <a:gdLst/>
            <a:ahLst/>
            <a:cxnLst/>
            <a:rect l="l" t="t" r="r" b="b"/>
            <a:pathLst>
              <a:path w="305434" h="54609">
                <a:moveTo>
                  <a:pt x="174815" y="26250"/>
                </a:moveTo>
                <a:lnTo>
                  <a:pt x="172745" y="16065"/>
                </a:lnTo>
                <a:lnTo>
                  <a:pt x="167106" y="7708"/>
                </a:lnTo>
                <a:lnTo>
                  <a:pt x="158762" y="2070"/>
                </a:lnTo>
                <a:lnTo>
                  <a:pt x="148577" y="0"/>
                </a:lnTo>
                <a:lnTo>
                  <a:pt x="26250" y="0"/>
                </a:lnTo>
                <a:lnTo>
                  <a:pt x="16065" y="2070"/>
                </a:lnTo>
                <a:lnTo>
                  <a:pt x="7721" y="7708"/>
                </a:lnTo>
                <a:lnTo>
                  <a:pt x="2082" y="16065"/>
                </a:lnTo>
                <a:lnTo>
                  <a:pt x="0" y="26250"/>
                </a:lnTo>
                <a:lnTo>
                  <a:pt x="0" y="27736"/>
                </a:lnTo>
                <a:lnTo>
                  <a:pt x="2082" y="37934"/>
                </a:lnTo>
                <a:lnTo>
                  <a:pt x="7721" y="46278"/>
                </a:lnTo>
                <a:lnTo>
                  <a:pt x="16065" y="51917"/>
                </a:lnTo>
                <a:lnTo>
                  <a:pt x="26250" y="53987"/>
                </a:lnTo>
                <a:lnTo>
                  <a:pt x="148577" y="53987"/>
                </a:lnTo>
                <a:lnTo>
                  <a:pt x="158762" y="51917"/>
                </a:lnTo>
                <a:lnTo>
                  <a:pt x="167106" y="46278"/>
                </a:lnTo>
                <a:lnTo>
                  <a:pt x="172745" y="37934"/>
                </a:lnTo>
                <a:lnTo>
                  <a:pt x="174815" y="27736"/>
                </a:lnTo>
                <a:lnTo>
                  <a:pt x="174815" y="26250"/>
                </a:lnTo>
                <a:close/>
              </a:path>
              <a:path w="305434" h="54609">
                <a:moveTo>
                  <a:pt x="304927" y="19977"/>
                </a:moveTo>
                <a:lnTo>
                  <a:pt x="303352" y="12217"/>
                </a:lnTo>
                <a:lnTo>
                  <a:pt x="299059" y="5867"/>
                </a:lnTo>
                <a:lnTo>
                  <a:pt x="292709" y="1574"/>
                </a:lnTo>
                <a:lnTo>
                  <a:pt x="284949" y="0"/>
                </a:lnTo>
                <a:lnTo>
                  <a:pt x="224510" y="0"/>
                </a:lnTo>
                <a:lnTo>
                  <a:pt x="216750" y="1574"/>
                </a:lnTo>
                <a:lnTo>
                  <a:pt x="210400" y="5867"/>
                </a:lnTo>
                <a:lnTo>
                  <a:pt x="206108" y="12217"/>
                </a:lnTo>
                <a:lnTo>
                  <a:pt x="204533" y="19977"/>
                </a:lnTo>
                <a:lnTo>
                  <a:pt x="204533" y="34010"/>
                </a:lnTo>
                <a:lnTo>
                  <a:pt x="206108" y="41770"/>
                </a:lnTo>
                <a:lnTo>
                  <a:pt x="210400" y="48120"/>
                </a:lnTo>
                <a:lnTo>
                  <a:pt x="216750" y="52412"/>
                </a:lnTo>
                <a:lnTo>
                  <a:pt x="224510" y="53987"/>
                </a:lnTo>
                <a:lnTo>
                  <a:pt x="284949" y="53987"/>
                </a:lnTo>
                <a:lnTo>
                  <a:pt x="292709" y="52412"/>
                </a:lnTo>
                <a:lnTo>
                  <a:pt x="299059" y="48120"/>
                </a:lnTo>
                <a:lnTo>
                  <a:pt x="303352" y="41770"/>
                </a:lnTo>
                <a:lnTo>
                  <a:pt x="304927" y="34010"/>
                </a:lnTo>
                <a:lnTo>
                  <a:pt x="304927" y="1997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17464904" y="5609651"/>
            <a:ext cx="104327" cy="18164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16492365" y="8040186"/>
            <a:ext cx="169240" cy="6842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15417936" y="5305053"/>
            <a:ext cx="132948" cy="12840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15684748" y="5305959"/>
            <a:ext cx="106185" cy="12749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15922603" y="5303772"/>
            <a:ext cx="116561" cy="13187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15314390" y="5592142"/>
            <a:ext cx="115294" cy="12749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16028691" y="5589957"/>
            <a:ext cx="119294" cy="13187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15657972" y="5878334"/>
            <a:ext cx="83599" cy="129315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15884357" y="5878329"/>
            <a:ext cx="112918" cy="127493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15288528" y="6164514"/>
            <a:ext cx="125305" cy="127493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15558623" y="6164514"/>
            <a:ext cx="111096" cy="127493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15808862" y="6162326"/>
            <a:ext cx="133325" cy="131870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16081328" y="6164509"/>
            <a:ext cx="98719" cy="127493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15311564" y="6448518"/>
            <a:ext cx="134959" cy="133493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15584022" y="6450697"/>
            <a:ext cx="108195" cy="127493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15819158" y="6448873"/>
            <a:ext cx="98709" cy="131137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15392883" y="6736882"/>
            <a:ext cx="109096" cy="129493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15633837" y="6736884"/>
            <a:ext cx="125661" cy="128404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15883539" y="6736518"/>
            <a:ext cx="190140" cy="128770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15428591" y="7023075"/>
            <a:ext cx="119294" cy="127483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15669897" y="7023072"/>
            <a:ext cx="123849" cy="127493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15920871" y="7023071"/>
            <a:ext cx="104363" cy="127493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11656854" y="9396385"/>
            <a:ext cx="127327" cy="211128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53" name="object 53"/>
          <p:cNvGrpSpPr/>
          <p:nvPr/>
        </p:nvGrpSpPr>
        <p:grpSpPr>
          <a:xfrm>
            <a:off x="10130232" y="4203824"/>
            <a:ext cx="9163050" cy="5785485"/>
            <a:chOff x="10130232" y="4203824"/>
            <a:chExt cx="9163050" cy="5785485"/>
          </a:xfrm>
        </p:grpSpPr>
        <p:sp>
          <p:nvSpPr>
            <p:cNvPr id="54" name="object 54"/>
            <p:cNvSpPr/>
            <p:nvPr/>
          </p:nvSpPr>
          <p:spPr>
            <a:xfrm>
              <a:off x="10130232" y="4203824"/>
              <a:ext cx="9163050" cy="5785485"/>
            </a:xfrm>
            <a:custGeom>
              <a:avLst/>
              <a:gdLst/>
              <a:ahLst/>
              <a:cxnLst/>
              <a:rect l="l" t="t" r="r" b="b"/>
              <a:pathLst>
                <a:path w="9163050" h="5785484">
                  <a:moveTo>
                    <a:pt x="4704006" y="0"/>
                  </a:moveTo>
                  <a:lnTo>
                    <a:pt x="4646968" y="168"/>
                  </a:lnTo>
                  <a:lnTo>
                    <a:pt x="4590034" y="817"/>
                  </a:lnTo>
                  <a:lnTo>
                    <a:pt x="4533218" y="1946"/>
                  </a:lnTo>
                  <a:lnTo>
                    <a:pt x="4476530" y="3551"/>
                  </a:lnTo>
                  <a:lnTo>
                    <a:pt x="4419983" y="5630"/>
                  </a:lnTo>
                  <a:lnTo>
                    <a:pt x="4363587" y="8182"/>
                  </a:lnTo>
                  <a:lnTo>
                    <a:pt x="4307354" y="11204"/>
                  </a:lnTo>
                  <a:lnTo>
                    <a:pt x="4251296" y="14694"/>
                  </a:lnTo>
                  <a:lnTo>
                    <a:pt x="4195424" y="18649"/>
                  </a:lnTo>
                  <a:lnTo>
                    <a:pt x="4139751" y="23069"/>
                  </a:lnTo>
                  <a:lnTo>
                    <a:pt x="4084287" y="27950"/>
                  </a:lnTo>
                  <a:lnTo>
                    <a:pt x="4029043" y="33290"/>
                  </a:lnTo>
                  <a:lnTo>
                    <a:pt x="3974033" y="39087"/>
                  </a:lnTo>
                  <a:lnTo>
                    <a:pt x="3919266" y="45339"/>
                  </a:lnTo>
                  <a:lnTo>
                    <a:pt x="3864755" y="52044"/>
                  </a:lnTo>
                  <a:lnTo>
                    <a:pt x="3810511" y="59200"/>
                  </a:lnTo>
                  <a:lnTo>
                    <a:pt x="3756546" y="66804"/>
                  </a:lnTo>
                  <a:lnTo>
                    <a:pt x="3702871" y="74854"/>
                  </a:lnTo>
                  <a:lnTo>
                    <a:pt x="3649498" y="83348"/>
                  </a:lnTo>
                  <a:lnTo>
                    <a:pt x="3596439" y="92284"/>
                  </a:lnTo>
                  <a:lnTo>
                    <a:pt x="3543704" y="101660"/>
                  </a:lnTo>
                  <a:lnTo>
                    <a:pt x="3491306" y="111474"/>
                  </a:lnTo>
                  <a:lnTo>
                    <a:pt x="3439256" y="121722"/>
                  </a:lnTo>
                  <a:lnTo>
                    <a:pt x="3387565" y="132404"/>
                  </a:lnTo>
                  <a:lnTo>
                    <a:pt x="3336246" y="143517"/>
                  </a:lnTo>
                  <a:lnTo>
                    <a:pt x="3285309" y="155059"/>
                  </a:lnTo>
                  <a:lnTo>
                    <a:pt x="3234766" y="167028"/>
                  </a:lnTo>
                  <a:lnTo>
                    <a:pt x="3184630" y="179421"/>
                  </a:lnTo>
                  <a:lnTo>
                    <a:pt x="3134910" y="192236"/>
                  </a:lnTo>
                  <a:lnTo>
                    <a:pt x="3085620" y="205472"/>
                  </a:lnTo>
                  <a:lnTo>
                    <a:pt x="3036769" y="219126"/>
                  </a:lnTo>
                  <a:lnTo>
                    <a:pt x="2988371" y="233195"/>
                  </a:lnTo>
                  <a:lnTo>
                    <a:pt x="2940437" y="247678"/>
                  </a:lnTo>
                  <a:lnTo>
                    <a:pt x="2892977" y="262573"/>
                  </a:lnTo>
                  <a:lnTo>
                    <a:pt x="2846004" y="277876"/>
                  </a:lnTo>
                  <a:lnTo>
                    <a:pt x="2799529" y="293587"/>
                  </a:lnTo>
                  <a:lnTo>
                    <a:pt x="2753564" y="309703"/>
                  </a:lnTo>
                  <a:lnTo>
                    <a:pt x="2708121" y="326222"/>
                  </a:lnTo>
                  <a:lnTo>
                    <a:pt x="2663210" y="343141"/>
                  </a:lnTo>
                  <a:lnTo>
                    <a:pt x="2618843" y="360458"/>
                  </a:lnTo>
                  <a:lnTo>
                    <a:pt x="2575032" y="378172"/>
                  </a:lnTo>
                  <a:lnTo>
                    <a:pt x="2531789" y="396280"/>
                  </a:lnTo>
                  <a:lnTo>
                    <a:pt x="2489125" y="414780"/>
                  </a:lnTo>
                  <a:lnTo>
                    <a:pt x="2447051" y="433670"/>
                  </a:lnTo>
                  <a:lnTo>
                    <a:pt x="2405580" y="452947"/>
                  </a:lnTo>
                  <a:lnTo>
                    <a:pt x="2364722" y="472609"/>
                  </a:lnTo>
                  <a:lnTo>
                    <a:pt x="2324489" y="492655"/>
                  </a:lnTo>
                  <a:lnTo>
                    <a:pt x="2284893" y="513082"/>
                  </a:lnTo>
                  <a:lnTo>
                    <a:pt x="2245946" y="533887"/>
                  </a:lnTo>
                  <a:lnTo>
                    <a:pt x="2207658" y="555069"/>
                  </a:lnTo>
                  <a:lnTo>
                    <a:pt x="2170042" y="576626"/>
                  </a:lnTo>
                  <a:lnTo>
                    <a:pt x="2133109" y="598555"/>
                  </a:lnTo>
                  <a:lnTo>
                    <a:pt x="2096870" y="620855"/>
                  </a:lnTo>
                  <a:lnTo>
                    <a:pt x="2061337" y="643522"/>
                  </a:lnTo>
                  <a:lnTo>
                    <a:pt x="2026522" y="666555"/>
                  </a:lnTo>
                  <a:lnTo>
                    <a:pt x="1992436" y="689952"/>
                  </a:lnTo>
                  <a:lnTo>
                    <a:pt x="1959091" y="713710"/>
                  </a:lnTo>
                  <a:lnTo>
                    <a:pt x="1926498" y="737827"/>
                  </a:lnTo>
                  <a:lnTo>
                    <a:pt x="1894669" y="762302"/>
                  </a:lnTo>
                  <a:lnTo>
                    <a:pt x="1863615" y="787131"/>
                  </a:lnTo>
                  <a:lnTo>
                    <a:pt x="1833348" y="812314"/>
                  </a:lnTo>
                  <a:lnTo>
                    <a:pt x="1803879" y="837847"/>
                  </a:lnTo>
                  <a:lnTo>
                    <a:pt x="1775221" y="863728"/>
                  </a:lnTo>
                  <a:lnTo>
                    <a:pt x="1747384" y="889956"/>
                  </a:lnTo>
                  <a:lnTo>
                    <a:pt x="1694221" y="943441"/>
                  </a:lnTo>
                  <a:lnTo>
                    <a:pt x="1644483" y="998285"/>
                  </a:lnTo>
                  <a:lnTo>
                    <a:pt x="1598262" y="1054471"/>
                  </a:lnTo>
                  <a:lnTo>
                    <a:pt x="1555651" y="1111980"/>
                  </a:lnTo>
                  <a:lnTo>
                    <a:pt x="1516742" y="1170797"/>
                  </a:lnTo>
                  <a:lnTo>
                    <a:pt x="1481627" y="1230903"/>
                  </a:lnTo>
                  <a:lnTo>
                    <a:pt x="1450399" y="1292281"/>
                  </a:lnTo>
                  <a:lnTo>
                    <a:pt x="1423150" y="1354913"/>
                  </a:lnTo>
                  <a:lnTo>
                    <a:pt x="1399973" y="1418783"/>
                  </a:lnTo>
                  <a:lnTo>
                    <a:pt x="1380959" y="1483872"/>
                  </a:lnTo>
                  <a:lnTo>
                    <a:pt x="1366203" y="1550164"/>
                  </a:lnTo>
                  <a:lnTo>
                    <a:pt x="1355794" y="1617640"/>
                  </a:lnTo>
                  <a:lnTo>
                    <a:pt x="1349827" y="1686285"/>
                  </a:lnTo>
                  <a:lnTo>
                    <a:pt x="1348394" y="1756079"/>
                  </a:lnTo>
                  <a:lnTo>
                    <a:pt x="1349406" y="1791403"/>
                  </a:lnTo>
                  <a:lnTo>
                    <a:pt x="1354947" y="1862890"/>
                  </a:lnTo>
                  <a:lnTo>
                    <a:pt x="1365251" y="1935484"/>
                  </a:lnTo>
                  <a:lnTo>
                    <a:pt x="1380413" y="2009168"/>
                  </a:lnTo>
                  <a:lnTo>
                    <a:pt x="1398657" y="2080669"/>
                  </a:lnTo>
                  <a:lnTo>
                    <a:pt x="1406514" y="2114332"/>
                  </a:lnTo>
                  <a:lnTo>
                    <a:pt x="1419428" y="2179919"/>
                  </a:lnTo>
                  <a:lnTo>
                    <a:pt x="1428711" y="2243263"/>
                  </a:lnTo>
                  <a:lnTo>
                    <a:pt x="1434487" y="2304453"/>
                  </a:lnTo>
                  <a:lnTo>
                    <a:pt x="1436881" y="2363577"/>
                  </a:lnTo>
                  <a:lnTo>
                    <a:pt x="1436849" y="2392393"/>
                  </a:lnTo>
                  <a:lnTo>
                    <a:pt x="1434406" y="2448586"/>
                  </a:lnTo>
                  <a:lnTo>
                    <a:pt x="1428893" y="2502937"/>
                  </a:lnTo>
                  <a:lnTo>
                    <a:pt x="1420436" y="2555535"/>
                  </a:lnTo>
                  <a:lnTo>
                    <a:pt x="1409160" y="2606468"/>
                  </a:lnTo>
                  <a:lnTo>
                    <a:pt x="1395189" y="2655826"/>
                  </a:lnTo>
                  <a:lnTo>
                    <a:pt x="1378648" y="2703697"/>
                  </a:lnTo>
                  <a:lnTo>
                    <a:pt x="1359663" y="2750172"/>
                  </a:lnTo>
                  <a:lnTo>
                    <a:pt x="1338358" y="2795338"/>
                  </a:lnTo>
                  <a:lnTo>
                    <a:pt x="1314858" y="2839286"/>
                  </a:lnTo>
                  <a:lnTo>
                    <a:pt x="1289288" y="2882103"/>
                  </a:lnTo>
                  <a:lnTo>
                    <a:pt x="1261774" y="2923880"/>
                  </a:lnTo>
                  <a:lnTo>
                    <a:pt x="1232439" y="2964705"/>
                  </a:lnTo>
                  <a:lnTo>
                    <a:pt x="1201409" y="3004667"/>
                  </a:lnTo>
                  <a:lnTo>
                    <a:pt x="1168808" y="3043855"/>
                  </a:lnTo>
                  <a:lnTo>
                    <a:pt x="1134763" y="3082359"/>
                  </a:lnTo>
                  <a:lnTo>
                    <a:pt x="1099396" y="3120268"/>
                  </a:lnTo>
                  <a:lnTo>
                    <a:pt x="1062835" y="3157670"/>
                  </a:lnTo>
                  <a:lnTo>
                    <a:pt x="1025202" y="3194655"/>
                  </a:lnTo>
                  <a:lnTo>
                    <a:pt x="986624" y="3231312"/>
                  </a:lnTo>
                  <a:lnTo>
                    <a:pt x="947225" y="3267729"/>
                  </a:lnTo>
                  <a:lnTo>
                    <a:pt x="907130" y="3303997"/>
                  </a:lnTo>
                  <a:lnTo>
                    <a:pt x="700590" y="3486201"/>
                  </a:lnTo>
                  <a:lnTo>
                    <a:pt x="658943" y="3523439"/>
                  </a:lnTo>
                  <a:lnTo>
                    <a:pt x="617474" y="3561150"/>
                  </a:lnTo>
                  <a:lnTo>
                    <a:pt x="576309" y="3599424"/>
                  </a:lnTo>
                  <a:lnTo>
                    <a:pt x="535572" y="3638349"/>
                  </a:lnTo>
                  <a:lnTo>
                    <a:pt x="495389" y="3678016"/>
                  </a:lnTo>
                  <a:lnTo>
                    <a:pt x="455883" y="3718511"/>
                  </a:lnTo>
                  <a:lnTo>
                    <a:pt x="417181" y="3759926"/>
                  </a:lnTo>
                  <a:lnTo>
                    <a:pt x="379407" y="3802349"/>
                  </a:lnTo>
                  <a:lnTo>
                    <a:pt x="342685" y="3845869"/>
                  </a:lnTo>
                  <a:lnTo>
                    <a:pt x="307141" y="3890575"/>
                  </a:lnTo>
                  <a:lnTo>
                    <a:pt x="272900" y="3936556"/>
                  </a:lnTo>
                  <a:lnTo>
                    <a:pt x="240087" y="3983901"/>
                  </a:lnTo>
                  <a:lnTo>
                    <a:pt x="208826" y="4032700"/>
                  </a:lnTo>
                  <a:lnTo>
                    <a:pt x="179242" y="4083041"/>
                  </a:lnTo>
                  <a:lnTo>
                    <a:pt x="151461" y="4135013"/>
                  </a:lnTo>
                  <a:lnTo>
                    <a:pt x="125607" y="4188707"/>
                  </a:lnTo>
                  <a:lnTo>
                    <a:pt x="101806" y="4244209"/>
                  </a:lnTo>
                  <a:lnTo>
                    <a:pt x="80181" y="4301611"/>
                  </a:lnTo>
                  <a:lnTo>
                    <a:pt x="60858" y="4361000"/>
                  </a:lnTo>
                  <a:lnTo>
                    <a:pt x="43963" y="4422466"/>
                  </a:lnTo>
                  <a:lnTo>
                    <a:pt x="29619" y="4486099"/>
                  </a:lnTo>
                  <a:lnTo>
                    <a:pt x="17952" y="4551986"/>
                  </a:lnTo>
                  <a:lnTo>
                    <a:pt x="9086" y="4620217"/>
                  </a:lnTo>
                  <a:lnTo>
                    <a:pt x="3147" y="4690882"/>
                  </a:lnTo>
                  <a:lnTo>
                    <a:pt x="260" y="4764068"/>
                  </a:lnTo>
                  <a:lnTo>
                    <a:pt x="0" y="4801636"/>
                  </a:lnTo>
                  <a:lnTo>
                    <a:pt x="549" y="4839867"/>
                  </a:lnTo>
                  <a:lnTo>
                    <a:pt x="1923" y="4878773"/>
                  </a:lnTo>
                  <a:lnTo>
                    <a:pt x="4139" y="4918365"/>
                  </a:lnTo>
                  <a:lnTo>
                    <a:pt x="7211" y="4958655"/>
                  </a:lnTo>
                  <a:lnTo>
                    <a:pt x="11155" y="4999653"/>
                  </a:lnTo>
                  <a:lnTo>
                    <a:pt x="15988" y="5041371"/>
                  </a:lnTo>
                  <a:lnTo>
                    <a:pt x="21723" y="5083820"/>
                  </a:lnTo>
                  <a:lnTo>
                    <a:pt x="28378" y="5127011"/>
                  </a:lnTo>
                  <a:lnTo>
                    <a:pt x="35967" y="5170954"/>
                  </a:lnTo>
                  <a:lnTo>
                    <a:pt x="44506" y="5215662"/>
                  </a:lnTo>
                  <a:lnTo>
                    <a:pt x="54011" y="5261145"/>
                  </a:lnTo>
                  <a:lnTo>
                    <a:pt x="64498" y="5307415"/>
                  </a:lnTo>
                  <a:lnTo>
                    <a:pt x="75982" y="5354482"/>
                  </a:lnTo>
                  <a:lnTo>
                    <a:pt x="88478" y="5402358"/>
                  </a:lnTo>
                  <a:lnTo>
                    <a:pt x="102003" y="5451054"/>
                  </a:lnTo>
                  <a:lnTo>
                    <a:pt x="116571" y="5500581"/>
                  </a:lnTo>
                  <a:lnTo>
                    <a:pt x="132200" y="5550950"/>
                  </a:lnTo>
                  <a:lnTo>
                    <a:pt x="148903" y="5602172"/>
                  </a:lnTo>
                  <a:lnTo>
                    <a:pt x="166697" y="5654258"/>
                  </a:lnTo>
                  <a:lnTo>
                    <a:pt x="185598" y="5707221"/>
                  </a:lnTo>
                  <a:lnTo>
                    <a:pt x="205620" y="5761069"/>
                  </a:lnTo>
                  <a:lnTo>
                    <a:pt x="215024" y="5785400"/>
                  </a:lnTo>
                  <a:lnTo>
                    <a:pt x="8662343" y="5785400"/>
                  </a:lnTo>
                  <a:lnTo>
                    <a:pt x="9007924" y="5307954"/>
                  </a:lnTo>
                  <a:lnTo>
                    <a:pt x="9162780" y="4824016"/>
                  </a:lnTo>
                  <a:lnTo>
                    <a:pt x="9136134" y="4077849"/>
                  </a:lnTo>
                  <a:lnTo>
                    <a:pt x="8957572" y="2785584"/>
                  </a:lnTo>
                  <a:lnTo>
                    <a:pt x="8948309" y="2726672"/>
                  </a:lnTo>
                  <a:lnTo>
                    <a:pt x="8937996" y="2668458"/>
                  </a:lnTo>
                  <a:lnTo>
                    <a:pt x="8926646" y="2610941"/>
                  </a:lnTo>
                  <a:lnTo>
                    <a:pt x="8914269" y="2554118"/>
                  </a:lnTo>
                  <a:lnTo>
                    <a:pt x="8900878" y="2497986"/>
                  </a:lnTo>
                  <a:lnTo>
                    <a:pt x="8886483" y="2442545"/>
                  </a:lnTo>
                  <a:lnTo>
                    <a:pt x="8871096" y="2387790"/>
                  </a:lnTo>
                  <a:lnTo>
                    <a:pt x="8854730" y="2333722"/>
                  </a:lnTo>
                  <a:lnTo>
                    <a:pt x="8837394" y="2280336"/>
                  </a:lnTo>
                  <a:lnTo>
                    <a:pt x="8819102" y="2227632"/>
                  </a:lnTo>
                  <a:lnTo>
                    <a:pt x="8799864" y="2175606"/>
                  </a:lnTo>
                  <a:lnTo>
                    <a:pt x="8779692" y="2124257"/>
                  </a:lnTo>
                  <a:lnTo>
                    <a:pt x="8758598" y="2073582"/>
                  </a:lnTo>
                  <a:lnTo>
                    <a:pt x="8736593" y="2023580"/>
                  </a:lnTo>
                  <a:lnTo>
                    <a:pt x="8713689" y="1974248"/>
                  </a:lnTo>
                  <a:lnTo>
                    <a:pt x="8689896" y="1925584"/>
                  </a:lnTo>
                  <a:lnTo>
                    <a:pt x="8665228" y="1877586"/>
                  </a:lnTo>
                  <a:lnTo>
                    <a:pt x="8639695" y="1830251"/>
                  </a:lnTo>
                  <a:lnTo>
                    <a:pt x="8613309" y="1783578"/>
                  </a:lnTo>
                  <a:lnTo>
                    <a:pt x="8586081" y="1737564"/>
                  </a:lnTo>
                  <a:lnTo>
                    <a:pt x="8558023" y="1692207"/>
                  </a:lnTo>
                  <a:lnTo>
                    <a:pt x="8529147" y="1647505"/>
                  </a:lnTo>
                  <a:lnTo>
                    <a:pt x="8499464" y="1603456"/>
                  </a:lnTo>
                  <a:lnTo>
                    <a:pt x="8468985" y="1560058"/>
                  </a:lnTo>
                  <a:lnTo>
                    <a:pt x="8437723" y="1517308"/>
                  </a:lnTo>
                  <a:lnTo>
                    <a:pt x="8405688" y="1475204"/>
                  </a:lnTo>
                  <a:lnTo>
                    <a:pt x="8372893" y="1433744"/>
                  </a:lnTo>
                  <a:lnTo>
                    <a:pt x="8339349" y="1392926"/>
                  </a:lnTo>
                  <a:lnTo>
                    <a:pt x="8305066" y="1352748"/>
                  </a:lnTo>
                  <a:lnTo>
                    <a:pt x="8270058" y="1313207"/>
                  </a:lnTo>
                  <a:lnTo>
                    <a:pt x="8234336" y="1274302"/>
                  </a:lnTo>
                  <a:lnTo>
                    <a:pt x="8197910" y="1236029"/>
                  </a:lnTo>
                  <a:lnTo>
                    <a:pt x="8160793" y="1198388"/>
                  </a:lnTo>
                  <a:lnTo>
                    <a:pt x="8122996" y="1161376"/>
                  </a:lnTo>
                  <a:lnTo>
                    <a:pt x="8084530" y="1124990"/>
                  </a:lnTo>
                  <a:lnTo>
                    <a:pt x="8045408" y="1089229"/>
                  </a:lnTo>
                  <a:lnTo>
                    <a:pt x="8005641" y="1054091"/>
                  </a:lnTo>
                  <a:lnTo>
                    <a:pt x="7965240" y="1019572"/>
                  </a:lnTo>
                  <a:lnTo>
                    <a:pt x="7924217" y="985671"/>
                  </a:lnTo>
                  <a:lnTo>
                    <a:pt x="7882583" y="952386"/>
                  </a:lnTo>
                  <a:lnTo>
                    <a:pt x="7840351" y="919715"/>
                  </a:lnTo>
                  <a:lnTo>
                    <a:pt x="7797530" y="887655"/>
                  </a:lnTo>
                  <a:lnTo>
                    <a:pt x="7754134" y="856205"/>
                  </a:lnTo>
                  <a:lnTo>
                    <a:pt x="7710174" y="825362"/>
                  </a:lnTo>
                  <a:lnTo>
                    <a:pt x="7665660" y="795123"/>
                  </a:lnTo>
                  <a:lnTo>
                    <a:pt x="7620606" y="765487"/>
                  </a:lnTo>
                  <a:lnTo>
                    <a:pt x="7575021" y="736452"/>
                  </a:lnTo>
                  <a:lnTo>
                    <a:pt x="7528919" y="708016"/>
                  </a:lnTo>
                  <a:lnTo>
                    <a:pt x="7482310" y="680175"/>
                  </a:lnTo>
                  <a:lnTo>
                    <a:pt x="7435205" y="652929"/>
                  </a:lnTo>
                  <a:lnTo>
                    <a:pt x="7387618" y="626274"/>
                  </a:lnTo>
                  <a:lnTo>
                    <a:pt x="7339558" y="600209"/>
                  </a:lnTo>
                  <a:lnTo>
                    <a:pt x="7291038" y="574732"/>
                  </a:lnTo>
                  <a:lnTo>
                    <a:pt x="7242069" y="549840"/>
                  </a:lnTo>
                  <a:lnTo>
                    <a:pt x="7192662" y="525532"/>
                  </a:lnTo>
                  <a:lnTo>
                    <a:pt x="7142830" y="501804"/>
                  </a:lnTo>
                  <a:lnTo>
                    <a:pt x="7092584" y="478655"/>
                  </a:lnTo>
                  <a:lnTo>
                    <a:pt x="7041935" y="456083"/>
                  </a:lnTo>
                  <a:lnTo>
                    <a:pt x="6990894" y="434085"/>
                  </a:lnTo>
                  <a:lnTo>
                    <a:pt x="6939474" y="412660"/>
                  </a:lnTo>
                  <a:lnTo>
                    <a:pt x="6887687" y="391805"/>
                  </a:lnTo>
                  <a:lnTo>
                    <a:pt x="6835542" y="371518"/>
                  </a:lnTo>
                  <a:lnTo>
                    <a:pt x="6783053" y="351796"/>
                  </a:lnTo>
                  <a:lnTo>
                    <a:pt x="6730230" y="332639"/>
                  </a:lnTo>
                  <a:lnTo>
                    <a:pt x="6677086" y="314042"/>
                  </a:lnTo>
                  <a:lnTo>
                    <a:pt x="6623631" y="296005"/>
                  </a:lnTo>
                  <a:lnTo>
                    <a:pt x="6569877" y="278525"/>
                  </a:lnTo>
                  <a:lnTo>
                    <a:pt x="6515836" y="261600"/>
                  </a:lnTo>
                  <a:lnTo>
                    <a:pt x="6461520" y="245228"/>
                  </a:lnTo>
                  <a:lnTo>
                    <a:pt x="6406939" y="229407"/>
                  </a:lnTo>
                  <a:lnTo>
                    <a:pt x="6352106" y="214133"/>
                  </a:lnTo>
                  <a:lnTo>
                    <a:pt x="6297032" y="199406"/>
                  </a:lnTo>
                  <a:lnTo>
                    <a:pt x="6241729" y="185224"/>
                  </a:lnTo>
                  <a:lnTo>
                    <a:pt x="6186208" y="171583"/>
                  </a:lnTo>
                  <a:lnTo>
                    <a:pt x="6130480" y="158481"/>
                  </a:lnTo>
                  <a:lnTo>
                    <a:pt x="6074557" y="145918"/>
                  </a:lnTo>
                  <a:lnTo>
                    <a:pt x="6018452" y="133889"/>
                  </a:lnTo>
                  <a:lnTo>
                    <a:pt x="5962174" y="122394"/>
                  </a:lnTo>
                  <a:lnTo>
                    <a:pt x="5905736" y="111430"/>
                  </a:lnTo>
                  <a:lnTo>
                    <a:pt x="5849150" y="100995"/>
                  </a:lnTo>
                  <a:lnTo>
                    <a:pt x="5792427" y="91086"/>
                  </a:lnTo>
                  <a:lnTo>
                    <a:pt x="5735578" y="81702"/>
                  </a:lnTo>
                  <a:lnTo>
                    <a:pt x="5678615" y="72840"/>
                  </a:lnTo>
                  <a:lnTo>
                    <a:pt x="5621550" y="64498"/>
                  </a:lnTo>
                  <a:lnTo>
                    <a:pt x="5564394" y="56675"/>
                  </a:lnTo>
                  <a:lnTo>
                    <a:pt x="5507159" y="49367"/>
                  </a:lnTo>
                  <a:lnTo>
                    <a:pt x="5449856" y="42573"/>
                  </a:lnTo>
                  <a:lnTo>
                    <a:pt x="5392497" y="36290"/>
                  </a:lnTo>
                  <a:lnTo>
                    <a:pt x="5335093" y="30517"/>
                  </a:lnTo>
                  <a:lnTo>
                    <a:pt x="5277656" y="25250"/>
                  </a:lnTo>
                  <a:lnTo>
                    <a:pt x="5220197" y="20489"/>
                  </a:lnTo>
                  <a:lnTo>
                    <a:pt x="5162729" y="16230"/>
                  </a:lnTo>
                  <a:lnTo>
                    <a:pt x="5105262" y="12472"/>
                  </a:lnTo>
                  <a:lnTo>
                    <a:pt x="5047808" y="9212"/>
                  </a:lnTo>
                  <a:lnTo>
                    <a:pt x="4990379" y="6449"/>
                  </a:lnTo>
                  <a:lnTo>
                    <a:pt x="4932986" y="4180"/>
                  </a:lnTo>
                  <a:lnTo>
                    <a:pt x="4875640" y="2402"/>
                  </a:lnTo>
                  <a:lnTo>
                    <a:pt x="4818354" y="1114"/>
                  </a:lnTo>
                  <a:lnTo>
                    <a:pt x="4761139" y="314"/>
                  </a:lnTo>
                  <a:lnTo>
                    <a:pt x="4704006" y="0"/>
                  </a:lnTo>
                  <a:close/>
                </a:path>
              </a:pathLst>
            </a:custGeom>
            <a:solidFill>
              <a:srgbClr val="739C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/>
            <p:cNvSpPr/>
            <p:nvPr/>
          </p:nvSpPr>
          <p:spPr>
            <a:xfrm>
              <a:off x="12578726" y="5030810"/>
              <a:ext cx="3963670" cy="2647950"/>
            </a:xfrm>
            <a:custGeom>
              <a:avLst/>
              <a:gdLst/>
              <a:ahLst/>
              <a:cxnLst/>
              <a:rect l="l" t="t" r="r" b="b"/>
              <a:pathLst>
                <a:path w="3963669" h="2647950">
                  <a:moveTo>
                    <a:pt x="3963334" y="0"/>
                  </a:moveTo>
                  <a:lnTo>
                    <a:pt x="0" y="0"/>
                  </a:lnTo>
                  <a:lnTo>
                    <a:pt x="0" y="2647322"/>
                  </a:lnTo>
                  <a:lnTo>
                    <a:pt x="3963334" y="2647322"/>
                  </a:lnTo>
                  <a:lnTo>
                    <a:pt x="3963334" y="0"/>
                  </a:lnTo>
                  <a:close/>
                </a:path>
              </a:pathLst>
            </a:custGeom>
            <a:solidFill>
              <a:srgbClr val="1F3A1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/>
            <p:cNvSpPr/>
            <p:nvPr/>
          </p:nvSpPr>
          <p:spPr>
            <a:xfrm>
              <a:off x="12506096" y="4972525"/>
              <a:ext cx="4109085" cy="2763520"/>
            </a:xfrm>
            <a:custGeom>
              <a:avLst/>
              <a:gdLst/>
              <a:ahLst/>
              <a:cxnLst/>
              <a:rect l="l" t="t" r="r" b="b"/>
              <a:pathLst>
                <a:path w="4109084" h="2763520">
                  <a:moveTo>
                    <a:pt x="4108589" y="0"/>
                  </a:moveTo>
                  <a:lnTo>
                    <a:pt x="4035958" y="0"/>
                  </a:lnTo>
                  <a:lnTo>
                    <a:pt x="4035958" y="58420"/>
                  </a:lnTo>
                  <a:lnTo>
                    <a:pt x="4035958" y="2705100"/>
                  </a:lnTo>
                  <a:lnTo>
                    <a:pt x="72618" y="2705100"/>
                  </a:lnTo>
                  <a:lnTo>
                    <a:pt x="72618" y="58420"/>
                  </a:lnTo>
                  <a:lnTo>
                    <a:pt x="4035958" y="58420"/>
                  </a:lnTo>
                  <a:lnTo>
                    <a:pt x="4035958" y="0"/>
                  </a:lnTo>
                  <a:lnTo>
                    <a:pt x="0" y="0"/>
                  </a:lnTo>
                  <a:lnTo>
                    <a:pt x="0" y="58420"/>
                  </a:lnTo>
                  <a:lnTo>
                    <a:pt x="0" y="2705100"/>
                  </a:lnTo>
                  <a:lnTo>
                    <a:pt x="0" y="2763520"/>
                  </a:lnTo>
                  <a:lnTo>
                    <a:pt x="4108589" y="2763520"/>
                  </a:lnTo>
                  <a:lnTo>
                    <a:pt x="4108589" y="2705608"/>
                  </a:lnTo>
                  <a:lnTo>
                    <a:pt x="4108589" y="2705100"/>
                  </a:lnTo>
                  <a:lnTo>
                    <a:pt x="4108589" y="58420"/>
                  </a:lnTo>
                  <a:lnTo>
                    <a:pt x="4108589" y="58293"/>
                  </a:lnTo>
                  <a:lnTo>
                    <a:pt x="4108589" y="0"/>
                  </a:lnTo>
                  <a:close/>
                </a:path>
              </a:pathLst>
            </a:custGeom>
            <a:solidFill>
              <a:srgbClr val="EAC3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" name="object 57"/>
            <p:cNvSpPr/>
            <p:nvPr/>
          </p:nvSpPr>
          <p:spPr>
            <a:xfrm>
              <a:off x="12446251" y="7652207"/>
              <a:ext cx="4234815" cy="81915"/>
            </a:xfrm>
            <a:custGeom>
              <a:avLst/>
              <a:gdLst/>
              <a:ahLst/>
              <a:cxnLst/>
              <a:rect l="l" t="t" r="r" b="b"/>
              <a:pathLst>
                <a:path w="4234815" h="81915">
                  <a:moveTo>
                    <a:pt x="4194940" y="0"/>
                  </a:moveTo>
                  <a:lnTo>
                    <a:pt x="39632" y="0"/>
                  </a:lnTo>
                  <a:lnTo>
                    <a:pt x="24242" y="3128"/>
                  </a:lnTo>
                  <a:lnTo>
                    <a:pt x="11641" y="11646"/>
                  </a:lnTo>
                  <a:lnTo>
                    <a:pt x="3126" y="24251"/>
                  </a:lnTo>
                  <a:lnTo>
                    <a:pt x="0" y="39642"/>
                  </a:lnTo>
                  <a:lnTo>
                    <a:pt x="0" y="41904"/>
                  </a:lnTo>
                  <a:lnTo>
                    <a:pt x="3126" y="57289"/>
                  </a:lnTo>
                  <a:lnTo>
                    <a:pt x="11641" y="69891"/>
                  </a:lnTo>
                  <a:lnTo>
                    <a:pt x="24242" y="78408"/>
                  </a:lnTo>
                  <a:lnTo>
                    <a:pt x="39632" y="81536"/>
                  </a:lnTo>
                  <a:lnTo>
                    <a:pt x="4194940" y="81536"/>
                  </a:lnTo>
                  <a:lnTo>
                    <a:pt x="4210331" y="78408"/>
                  </a:lnTo>
                  <a:lnTo>
                    <a:pt x="4222936" y="69891"/>
                  </a:lnTo>
                  <a:lnTo>
                    <a:pt x="4231454" y="57289"/>
                  </a:lnTo>
                  <a:lnTo>
                    <a:pt x="4234583" y="41904"/>
                  </a:lnTo>
                  <a:lnTo>
                    <a:pt x="4234583" y="39642"/>
                  </a:lnTo>
                  <a:lnTo>
                    <a:pt x="4231454" y="24251"/>
                  </a:lnTo>
                  <a:lnTo>
                    <a:pt x="4222936" y="11646"/>
                  </a:lnTo>
                  <a:lnTo>
                    <a:pt x="4210331" y="3128"/>
                  </a:lnTo>
                  <a:lnTo>
                    <a:pt x="4194940" y="0"/>
                  </a:lnTo>
                  <a:close/>
                </a:path>
              </a:pathLst>
            </a:custGeom>
            <a:solidFill>
              <a:srgbClr val="D39E7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" name="object 58"/>
            <p:cNvSpPr/>
            <p:nvPr/>
          </p:nvSpPr>
          <p:spPr>
            <a:xfrm>
              <a:off x="17143571" y="5472095"/>
              <a:ext cx="650240" cy="630555"/>
            </a:xfrm>
            <a:custGeom>
              <a:avLst/>
              <a:gdLst/>
              <a:ahLst/>
              <a:cxnLst/>
              <a:rect l="l" t="t" r="r" b="b"/>
              <a:pathLst>
                <a:path w="650240" h="630554">
                  <a:moveTo>
                    <a:pt x="603437" y="0"/>
                  </a:moveTo>
                  <a:lnTo>
                    <a:pt x="46490" y="0"/>
                  </a:lnTo>
                  <a:lnTo>
                    <a:pt x="28439" y="3668"/>
                  </a:lnTo>
                  <a:lnTo>
                    <a:pt x="13656" y="13655"/>
                  </a:lnTo>
                  <a:lnTo>
                    <a:pt x="3668" y="28434"/>
                  </a:lnTo>
                  <a:lnTo>
                    <a:pt x="0" y="46480"/>
                  </a:lnTo>
                  <a:lnTo>
                    <a:pt x="0" y="584034"/>
                  </a:lnTo>
                  <a:lnTo>
                    <a:pt x="3668" y="602086"/>
                  </a:lnTo>
                  <a:lnTo>
                    <a:pt x="13656" y="616868"/>
                  </a:lnTo>
                  <a:lnTo>
                    <a:pt x="28439" y="626856"/>
                  </a:lnTo>
                  <a:lnTo>
                    <a:pt x="46490" y="630525"/>
                  </a:lnTo>
                  <a:lnTo>
                    <a:pt x="603437" y="630525"/>
                  </a:lnTo>
                  <a:lnTo>
                    <a:pt x="621486" y="626856"/>
                  </a:lnTo>
                  <a:lnTo>
                    <a:pt x="636265" y="616868"/>
                  </a:lnTo>
                  <a:lnTo>
                    <a:pt x="646250" y="602086"/>
                  </a:lnTo>
                  <a:lnTo>
                    <a:pt x="649917" y="584034"/>
                  </a:lnTo>
                  <a:lnTo>
                    <a:pt x="649917" y="46480"/>
                  </a:lnTo>
                  <a:lnTo>
                    <a:pt x="646250" y="28434"/>
                  </a:lnTo>
                  <a:lnTo>
                    <a:pt x="636265" y="13655"/>
                  </a:lnTo>
                  <a:lnTo>
                    <a:pt x="621486" y="3668"/>
                  </a:lnTo>
                  <a:lnTo>
                    <a:pt x="603437" y="0"/>
                  </a:lnTo>
                  <a:close/>
                </a:path>
              </a:pathLst>
            </a:custGeom>
            <a:solidFill>
              <a:srgbClr val="EAC3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" name="object 59"/>
            <p:cNvSpPr/>
            <p:nvPr/>
          </p:nvSpPr>
          <p:spPr>
            <a:xfrm>
              <a:off x="17171723" y="5499404"/>
              <a:ext cx="593725" cy="575945"/>
            </a:xfrm>
            <a:custGeom>
              <a:avLst/>
              <a:gdLst/>
              <a:ahLst/>
              <a:cxnLst/>
              <a:rect l="l" t="t" r="r" b="b"/>
              <a:pathLst>
                <a:path w="593725" h="575945">
                  <a:moveTo>
                    <a:pt x="551155" y="0"/>
                  </a:moveTo>
                  <a:lnTo>
                    <a:pt x="42459" y="0"/>
                  </a:lnTo>
                  <a:lnTo>
                    <a:pt x="25974" y="3350"/>
                  </a:lnTo>
                  <a:lnTo>
                    <a:pt x="12473" y="12473"/>
                  </a:lnTo>
                  <a:lnTo>
                    <a:pt x="3350" y="25974"/>
                  </a:lnTo>
                  <a:lnTo>
                    <a:pt x="0" y="42459"/>
                  </a:lnTo>
                  <a:lnTo>
                    <a:pt x="0" y="533439"/>
                  </a:lnTo>
                  <a:lnTo>
                    <a:pt x="3350" y="549928"/>
                  </a:lnTo>
                  <a:lnTo>
                    <a:pt x="12473" y="563429"/>
                  </a:lnTo>
                  <a:lnTo>
                    <a:pt x="25974" y="572549"/>
                  </a:lnTo>
                  <a:lnTo>
                    <a:pt x="42459" y="575898"/>
                  </a:lnTo>
                  <a:lnTo>
                    <a:pt x="551155" y="575898"/>
                  </a:lnTo>
                  <a:lnTo>
                    <a:pt x="567641" y="572549"/>
                  </a:lnTo>
                  <a:lnTo>
                    <a:pt x="581141" y="563429"/>
                  </a:lnTo>
                  <a:lnTo>
                    <a:pt x="590264" y="549928"/>
                  </a:lnTo>
                  <a:lnTo>
                    <a:pt x="593615" y="533439"/>
                  </a:lnTo>
                  <a:lnTo>
                    <a:pt x="593615" y="42459"/>
                  </a:lnTo>
                  <a:lnTo>
                    <a:pt x="590264" y="25974"/>
                  </a:lnTo>
                  <a:lnTo>
                    <a:pt x="581141" y="12473"/>
                  </a:lnTo>
                  <a:lnTo>
                    <a:pt x="567641" y="3350"/>
                  </a:lnTo>
                  <a:lnTo>
                    <a:pt x="551155" y="0"/>
                  </a:lnTo>
                  <a:close/>
                </a:path>
              </a:pathLst>
            </a:custGeom>
            <a:solidFill>
              <a:srgbClr val="FFEED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" name="object 60"/>
            <p:cNvSpPr/>
            <p:nvPr/>
          </p:nvSpPr>
          <p:spPr>
            <a:xfrm>
              <a:off x="17220286" y="5543492"/>
              <a:ext cx="496570" cy="495934"/>
            </a:xfrm>
            <a:custGeom>
              <a:avLst/>
              <a:gdLst/>
              <a:ahLst/>
              <a:cxnLst/>
              <a:rect l="l" t="t" r="r" b="b"/>
              <a:pathLst>
                <a:path w="496569" h="495935">
                  <a:moveTo>
                    <a:pt x="26936" y="226910"/>
                  </a:moveTo>
                  <a:lnTo>
                    <a:pt x="20904" y="220878"/>
                  </a:lnTo>
                  <a:lnTo>
                    <a:pt x="13474" y="220878"/>
                  </a:lnTo>
                  <a:lnTo>
                    <a:pt x="6032" y="220878"/>
                  </a:lnTo>
                  <a:lnTo>
                    <a:pt x="0" y="226910"/>
                  </a:lnTo>
                  <a:lnTo>
                    <a:pt x="0" y="241782"/>
                  </a:lnTo>
                  <a:lnTo>
                    <a:pt x="6032" y="247802"/>
                  </a:lnTo>
                  <a:lnTo>
                    <a:pt x="20904" y="247802"/>
                  </a:lnTo>
                  <a:lnTo>
                    <a:pt x="26936" y="241782"/>
                  </a:lnTo>
                  <a:lnTo>
                    <a:pt x="26936" y="226910"/>
                  </a:lnTo>
                  <a:close/>
                </a:path>
                <a:path w="496569" h="495935">
                  <a:moveTo>
                    <a:pt x="61302" y="358952"/>
                  </a:moveTo>
                  <a:lnTo>
                    <a:pt x="50787" y="348437"/>
                  </a:lnTo>
                  <a:lnTo>
                    <a:pt x="42265" y="348437"/>
                  </a:lnTo>
                  <a:lnTo>
                    <a:pt x="37007" y="353695"/>
                  </a:lnTo>
                  <a:lnTo>
                    <a:pt x="31750" y="358952"/>
                  </a:lnTo>
                  <a:lnTo>
                    <a:pt x="31750" y="367474"/>
                  </a:lnTo>
                  <a:lnTo>
                    <a:pt x="42265" y="377990"/>
                  </a:lnTo>
                  <a:lnTo>
                    <a:pt x="50787" y="377990"/>
                  </a:lnTo>
                  <a:lnTo>
                    <a:pt x="61302" y="367474"/>
                  </a:lnTo>
                  <a:lnTo>
                    <a:pt x="61302" y="358952"/>
                  </a:lnTo>
                  <a:close/>
                </a:path>
                <a:path w="496569" h="495935">
                  <a:moveTo>
                    <a:pt x="67614" y="118808"/>
                  </a:moveTo>
                  <a:lnTo>
                    <a:pt x="65811" y="110464"/>
                  </a:lnTo>
                  <a:lnTo>
                    <a:pt x="59575" y="106438"/>
                  </a:lnTo>
                  <a:lnTo>
                    <a:pt x="53327" y="102400"/>
                  </a:lnTo>
                  <a:lnTo>
                    <a:pt x="44996" y="104203"/>
                  </a:lnTo>
                  <a:lnTo>
                    <a:pt x="36918" y="116700"/>
                  </a:lnTo>
                  <a:lnTo>
                    <a:pt x="38722" y="125031"/>
                  </a:lnTo>
                  <a:lnTo>
                    <a:pt x="51219" y="133096"/>
                  </a:lnTo>
                  <a:lnTo>
                    <a:pt x="59550" y="131292"/>
                  </a:lnTo>
                  <a:lnTo>
                    <a:pt x="67614" y="118808"/>
                  </a:lnTo>
                  <a:close/>
                </a:path>
                <a:path w="496569" h="495935">
                  <a:moveTo>
                    <a:pt x="145846" y="443712"/>
                  </a:moveTo>
                  <a:lnTo>
                    <a:pt x="135331" y="433197"/>
                  </a:lnTo>
                  <a:lnTo>
                    <a:pt x="126809" y="433197"/>
                  </a:lnTo>
                  <a:lnTo>
                    <a:pt x="121551" y="438454"/>
                  </a:lnTo>
                  <a:lnTo>
                    <a:pt x="116293" y="443712"/>
                  </a:lnTo>
                  <a:lnTo>
                    <a:pt x="116293" y="452234"/>
                  </a:lnTo>
                  <a:lnTo>
                    <a:pt x="126809" y="462749"/>
                  </a:lnTo>
                  <a:lnTo>
                    <a:pt x="135331" y="462749"/>
                  </a:lnTo>
                  <a:lnTo>
                    <a:pt x="145846" y="452234"/>
                  </a:lnTo>
                  <a:lnTo>
                    <a:pt x="145846" y="443712"/>
                  </a:lnTo>
                  <a:close/>
                </a:path>
                <a:path w="496569" h="495935">
                  <a:moveTo>
                    <a:pt x="156260" y="39001"/>
                  </a:moveTo>
                  <a:lnTo>
                    <a:pt x="152641" y="32499"/>
                  </a:lnTo>
                  <a:lnTo>
                    <a:pt x="149034" y="25996"/>
                  </a:lnTo>
                  <a:lnTo>
                    <a:pt x="140830" y="23660"/>
                  </a:lnTo>
                  <a:lnTo>
                    <a:pt x="127838" y="30886"/>
                  </a:lnTo>
                  <a:lnTo>
                    <a:pt x="125488" y="39077"/>
                  </a:lnTo>
                  <a:lnTo>
                    <a:pt x="132715" y="52082"/>
                  </a:lnTo>
                  <a:lnTo>
                    <a:pt x="140919" y="54419"/>
                  </a:lnTo>
                  <a:lnTo>
                    <a:pt x="153911" y="47193"/>
                  </a:lnTo>
                  <a:lnTo>
                    <a:pt x="156260" y="39001"/>
                  </a:lnTo>
                  <a:close/>
                </a:path>
                <a:path w="496569" h="495935">
                  <a:moveTo>
                    <a:pt x="261696" y="474713"/>
                  </a:moveTo>
                  <a:lnTo>
                    <a:pt x="255676" y="468680"/>
                  </a:lnTo>
                  <a:lnTo>
                    <a:pt x="240804" y="468680"/>
                  </a:lnTo>
                  <a:lnTo>
                    <a:pt x="234784" y="474713"/>
                  </a:lnTo>
                  <a:lnTo>
                    <a:pt x="234784" y="482142"/>
                  </a:lnTo>
                  <a:lnTo>
                    <a:pt x="234784" y="489585"/>
                  </a:lnTo>
                  <a:lnTo>
                    <a:pt x="240804" y="495617"/>
                  </a:lnTo>
                  <a:lnTo>
                    <a:pt x="255676" y="495617"/>
                  </a:lnTo>
                  <a:lnTo>
                    <a:pt x="261696" y="489585"/>
                  </a:lnTo>
                  <a:lnTo>
                    <a:pt x="261696" y="474713"/>
                  </a:lnTo>
                  <a:close/>
                </a:path>
                <a:path w="496569" h="495935">
                  <a:moveTo>
                    <a:pt x="261696" y="6032"/>
                  </a:moveTo>
                  <a:lnTo>
                    <a:pt x="255676" y="0"/>
                  </a:lnTo>
                  <a:lnTo>
                    <a:pt x="240804" y="0"/>
                  </a:lnTo>
                  <a:lnTo>
                    <a:pt x="234784" y="6032"/>
                  </a:lnTo>
                  <a:lnTo>
                    <a:pt x="234784" y="13474"/>
                  </a:lnTo>
                  <a:lnTo>
                    <a:pt x="234784" y="20904"/>
                  </a:lnTo>
                  <a:lnTo>
                    <a:pt x="240804" y="26936"/>
                  </a:lnTo>
                  <a:lnTo>
                    <a:pt x="255676" y="26936"/>
                  </a:lnTo>
                  <a:lnTo>
                    <a:pt x="261696" y="20904"/>
                  </a:lnTo>
                  <a:lnTo>
                    <a:pt x="261696" y="6032"/>
                  </a:lnTo>
                  <a:close/>
                </a:path>
                <a:path w="496569" h="495935">
                  <a:moveTo>
                    <a:pt x="370547" y="39077"/>
                  </a:moveTo>
                  <a:lnTo>
                    <a:pt x="368211" y="30886"/>
                  </a:lnTo>
                  <a:lnTo>
                    <a:pt x="355219" y="23660"/>
                  </a:lnTo>
                  <a:lnTo>
                    <a:pt x="347027" y="25996"/>
                  </a:lnTo>
                  <a:lnTo>
                    <a:pt x="343408" y="32499"/>
                  </a:lnTo>
                  <a:lnTo>
                    <a:pt x="339801" y="39001"/>
                  </a:lnTo>
                  <a:lnTo>
                    <a:pt x="342138" y="47193"/>
                  </a:lnTo>
                  <a:lnTo>
                    <a:pt x="355142" y="54419"/>
                  </a:lnTo>
                  <a:lnTo>
                    <a:pt x="363334" y="52082"/>
                  </a:lnTo>
                  <a:lnTo>
                    <a:pt x="370547" y="39077"/>
                  </a:lnTo>
                  <a:close/>
                </a:path>
                <a:path w="496569" h="495935">
                  <a:moveTo>
                    <a:pt x="379755" y="443712"/>
                  </a:moveTo>
                  <a:lnTo>
                    <a:pt x="374497" y="438454"/>
                  </a:lnTo>
                  <a:lnTo>
                    <a:pt x="369239" y="433197"/>
                  </a:lnTo>
                  <a:lnTo>
                    <a:pt x="360705" y="433197"/>
                  </a:lnTo>
                  <a:lnTo>
                    <a:pt x="350202" y="443712"/>
                  </a:lnTo>
                  <a:lnTo>
                    <a:pt x="350202" y="452234"/>
                  </a:lnTo>
                  <a:lnTo>
                    <a:pt x="360705" y="462749"/>
                  </a:lnTo>
                  <a:lnTo>
                    <a:pt x="369239" y="462749"/>
                  </a:lnTo>
                  <a:lnTo>
                    <a:pt x="379755" y="452234"/>
                  </a:lnTo>
                  <a:lnTo>
                    <a:pt x="379755" y="443712"/>
                  </a:lnTo>
                  <a:close/>
                </a:path>
                <a:path w="496569" h="495935">
                  <a:moveTo>
                    <a:pt x="459117" y="116700"/>
                  </a:moveTo>
                  <a:lnTo>
                    <a:pt x="451053" y="104203"/>
                  </a:lnTo>
                  <a:lnTo>
                    <a:pt x="442722" y="102400"/>
                  </a:lnTo>
                  <a:lnTo>
                    <a:pt x="436486" y="106438"/>
                  </a:lnTo>
                  <a:lnTo>
                    <a:pt x="430225" y="110464"/>
                  </a:lnTo>
                  <a:lnTo>
                    <a:pt x="428434" y="118808"/>
                  </a:lnTo>
                  <a:lnTo>
                    <a:pt x="436486" y="131292"/>
                  </a:lnTo>
                  <a:lnTo>
                    <a:pt x="444830" y="133096"/>
                  </a:lnTo>
                  <a:lnTo>
                    <a:pt x="457327" y="125031"/>
                  </a:lnTo>
                  <a:lnTo>
                    <a:pt x="459117" y="116700"/>
                  </a:lnTo>
                  <a:close/>
                </a:path>
                <a:path w="496569" h="495935">
                  <a:moveTo>
                    <a:pt x="464299" y="358952"/>
                  </a:moveTo>
                  <a:lnTo>
                    <a:pt x="459041" y="353695"/>
                  </a:lnTo>
                  <a:lnTo>
                    <a:pt x="453783" y="348437"/>
                  </a:lnTo>
                  <a:lnTo>
                    <a:pt x="445262" y="348437"/>
                  </a:lnTo>
                  <a:lnTo>
                    <a:pt x="434746" y="358952"/>
                  </a:lnTo>
                  <a:lnTo>
                    <a:pt x="434746" y="367474"/>
                  </a:lnTo>
                  <a:lnTo>
                    <a:pt x="445262" y="377990"/>
                  </a:lnTo>
                  <a:lnTo>
                    <a:pt x="453783" y="377990"/>
                  </a:lnTo>
                  <a:lnTo>
                    <a:pt x="464299" y="367474"/>
                  </a:lnTo>
                  <a:lnTo>
                    <a:pt x="464299" y="358952"/>
                  </a:lnTo>
                  <a:close/>
                </a:path>
                <a:path w="496569" h="495935">
                  <a:moveTo>
                    <a:pt x="496049" y="226910"/>
                  </a:moveTo>
                  <a:lnTo>
                    <a:pt x="490016" y="220878"/>
                  </a:lnTo>
                  <a:lnTo>
                    <a:pt x="482574" y="220878"/>
                  </a:lnTo>
                  <a:lnTo>
                    <a:pt x="475145" y="220878"/>
                  </a:lnTo>
                  <a:lnTo>
                    <a:pt x="469112" y="226910"/>
                  </a:lnTo>
                  <a:lnTo>
                    <a:pt x="469112" y="241782"/>
                  </a:lnTo>
                  <a:lnTo>
                    <a:pt x="475145" y="247802"/>
                  </a:lnTo>
                  <a:lnTo>
                    <a:pt x="490016" y="247802"/>
                  </a:lnTo>
                  <a:lnTo>
                    <a:pt x="496049" y="241782"/>
                  </a:lnTo>
                  <a:lnTo>
                    <a:pt x="496049" y="226910"/>
                  </a:lnTo>
                  <a:close/>
                </a:path>
              </a:pathLst>
            </a:custGeom>
            <a:solidFill>
              <a:srgbClr val="EAC3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" name="object 61"/>
            <p:cNvSpPr/>
            <p:nvPr/>
          </p:nvSpPr>
          <p:spPr>
            <a:xfrm>
              <a:off x="16636962" y="7681410"/>
              <a:ext cx="1371600" cy="2299970"/>
            </a:xfrm>
            <a:custGeom>
              <a:avLst/>
              <a:gdLst/>
              <a:ahLst/>
              <a:cxnLst/>
              <a:rect l="l" t="t" r="r" b="b"/>
              <a:pathLst>
                <a:path w="1371600" h="2299970">
                  <a:moveTo>
                    <a:pt x="1371561" y="253441"/>
                  </a:moveTo>
                  <a:lnTo>
                    <a:pt x="1367472" y="207886"/>
                  </a:lnTo>
                  <a:lnTo>
                    <a:pt x="1355699" y="165011"/>
                  </a:lnTo>
                  <a:lnTo>
                    <a:pt x="1336954" y="125526"/>
                  </a:lnTo>
                  <a:lnTo>
                    <a:pt x="1311948" y="90157"/>
                  </a:lnTo>
                  <a:lnTo>
                    <a:pt x="1281404" y="59613"/>
                  </a:lnTo>
                  <a:lnTo>
                    <a:pt x="1246035" y="34607"/>
                  </a:lnTo>
                  <a:lnTo>
                    <a:pt x="1206550" y="15862"/>
                  </a:lnTo>
                  <a:lnTo>
                    <a:pt x="1163675" y="4089"/>
                  </a:lnTo>
                  <a:lnTo>
                    <a:pt x="1118120" y="0"/>
                  </a:lnTo>
                  <a:lnTo>
                    <a:pt x="545007" y="0"/>
                  </a:lnTo>
                  <a:lnTo>
                    <a:pt x="499452" y="4089"/>
                  </a:lnTo>
                  <a:lnTo>
                    <a:pt x="456577" y="15862"/>
                  </a:lnTo>
                  <a:lnTo>
                    <a:pt x="417093" y="34607"/>
                  </a:lnTo>
                  <a:lnTo>
                    <a:pt x="381711" y="59613"/>
                  </a:lnTo>
                  <a:lnTo>
                    <a:pt x="351167" y="90157"/>
                  </a:lnTo>
                  <a:lnTo>
                    <a:pt x="326161" y="125526"/>
                  </a:lnTo>
                  <a:lnTo>
                    <a:pt x="307416" y="165011"/>
                  </a:lnTo>
                  <a:lnTo>
                    <a:pt x="295643" y="207886"/>
                  </a:lnTo>
                  <a:lnTo>
                    <a:pt x="291566" y="253441"/>
                  </a:lnTo>
                  <a:lnTo>
                    <a:pt x="291566" y="1048918"/>
                  </a:lnTo>
                  <a:lnTo>
                    <a:pt x="188887" y="1048918"/>
                  </a:lnTo>
                  <a:lnTo>
                    <a:pt x="56273" y="1048918"/>
                  </a:lnTo>
                  <a:lnTo>
                    <a:pt x="34378" y="1053338"/>
                  </a:lnTo>
                  <a:lnTo>
                    <a:pt x="16484" y="1065390"/>
                  </a:lnTo>
                  <a:lnTo>
                    <a:pt x="4432" y="1083271"/>
                  </a:lnTo>
                  <a:lnTo>
                    <a:pt x="0" y="1105179"/>
                  </a:lnTo>
                  <a:lnTo>
                    <a:pt x="0" y="1118222"/>
                  </a:lnTo>
                  <a:lnTo>
                    <a:pt x="4432" y="1140129"/>
                  </a:lnTo>
                  <a:lnTo>
                    <a:pt x="16484" y="1158011"/>
                  </a:lnTo>
                  <a:lnTo>
                    <a:pt x="34378" y="1170076"/>
                  </a:lnTo>
                  <a:lnTo>
                    <a:pt x="56273" y="1174496"/>
                  </a:lnTo>
                  <a:lnTo>
                    <a:pt x="56832" y="1174496"/>
                  </a:lnTo>
                  <a:lnTo>
                    <a:pt x="31292" y="2281758"/>
                  </a:lnTo>
                  <a:lnTo>
                    <a:pt x="32562" y="2288768"/>
                  </a:lnTo>
                  <a:lnTo>
                    <a:pt x="36322" y="2294521"/>
                  </a:lnTo>
                  <a:lnTo>
                    <a:pt x="41986" y="2298408"/>
                  </a:lnTo>
                  <a:lnTo>
                    <a:pt x="48958" y="2299830"/>
                  </a:lnTo>
                  <a:lnTo>
                    <a:pt x="50634" y="2299830"/>
                  </a:lnTo>
                  <a:lnTo>
                    <a:pt x="133350" y="1174496"/>
                  </a:lnTo>
                  <a:lnTo>
                    <a:pt x="188887" y="1174496"/>
                  </a:lnTo>
                  <a:lnTo>
                    <a:pt x="776808" y="1174496"/>
                  </a:lnTo>
                  <a:lnTo>
                    <a:pt x="840473" y="2281847"/>
                  </a:lnTo>
                  <a:lnTo>
                    <a:pt x="842276" y="2288921"/>
                  </a:lnTo>
                  <a:lnTo>
                    <a:pt x="846429" y="2294623"/>
                  </a:lnTo>
                  <a:lnTo>
                    <a:pt x="852373" y="2298446"/>
                  </a:lnTo>
                  <a:lnTo>
                    <a:pt x="859536" y="2299830"/>
                  </a:lnTo>
                  <a:lnTo>
                    <a:pt x="861212" y="2299830"/>
                  </a:lnTo>
                  <a:lnTo>
                    <a:pt x="868197" y="2298408"/>
                  </a:lnTo>
                  <a:lnTo>
                    <a:pt x="873848" y="2294521"/>
                  </a:lnTo>
                  <a:lnTo>
                    <a:pt x="877608" y="2288768"/>
                  </a:lnTo>
                  <a:lnTo>
                    <a:pt x="878890" y="2281758"/>
                  </a:lnTo>
                  <a:lnTo>
                    <a:pt x="853338" y="1174496"/>
                  </a:lnTo>
                  <a:lnTo>
                    <a:pt x="893445" y="1174496"/>
                  </a:lnTo>
                  <a:lnTo>
                    <a:pt x="1236560" y="1174496"/>
                  </a:lnTo>
                  <a:lnTo>
                    <a:pt x="1300226" y="2281847"/>
                  </a:lnTo>
                  <a:lnTo>
                    <a:pt x="1302029" y="2288921"/>
                  </a:lnTo>
                  <a:lnTo>
                    <a:pt x="1306182" y="2294623"/>
                  </a:lnTo>
                  <a:lnTo>
                    <a:pt x="1312125" y="2298446"/>
                  </a:lnTo>
                  <a:lnTo>
                    <a:pt x="1319288" y="2299830"/>
                  </a:lnTo>
                  <a:lnTo>
                    <a:pt x="1320965" y="2299830"/>
                  </a:lnTo>
                  <a:lnTo>
                    <a:pt x="1327937" y="2298408"/>
                  </a:lnTo>
                  <a:lnTo>
                    <a:pt x="1333601" y="2294521"/>
                  </a:lnTo>
                  <a:lnTo>
                    <a:pt x="1337360" y="2288768"/>
                  </a:lnTo>
                  <a:lnTo>
                    <a:pt x="1338630" y="2281758"/>
                  </a:lnTo>
                  <a:lnTo>
                    <a:pt x="1312989" y="1170965"/>
                  </a:lnTo>
                  <a:lnTo>
                    <a:pt x="1325079" y="1168514"/>
                  </a:lnTo>
                  <a:lnTo>
                    <a:pt x="1349273" y="1152207"/>
                  </a:lnTo>
                  <a:lnTo>
                    <a:pt x="1365580" y="1128026"/>
                  </a:lnTo>
                  <a:lnTo>
                    <a:pt x="1371561" y="1098410"/>
                  </a:lnTo>
                  <a:lnTo>
                    <a:pt x="1371561" y="1048918"/>
                  </a:lnTo>
                  <a:lnTo>
                    <a:pt x="1371561" y="253441"/>
                  </a:lnTo>
                  <a:close/>
                </a:path>
              </a:pathLst>
            </a:custGeom>
            <a:solidFill>
              <a:srgbClr val="1A2E3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" name="object 62"/>
            <p:cNvSpPr/>
            <p:nvPr/>
          </p:nvSpPr>
          <p:spPr>
            <a:xfrm>
              <a:off x="15841586" y="8271198"/>
              <a:ext cx="2955925" cy="1718310"/>
            </a:xfrm>
            <a:custGeom>
              <a:avLst/>
              <a:gdLst/>
              <a:ahLst/>
              <a:cxnLst/>
              <a:rect l="l" t="t" r="r" b="b"/>
              <a:pathLst>
                <a:path w="2955925" h="1718309">
                  <a:moveTo>
                    <a:pt x="2955848" y="40411"/>
                  </a:moveTo>
                  <a:lnTo>
                    <a:pt x="2952673" y="24676"/>
                  </a:lnTo>
                  <a:lnTo>
                    <a:pt x="2944012" y="11836"/>
                  </a:lnTo>
                  <a:lnTo>
                    <a:pt x="2931172" y="3175"/>
                  </a:lnTo>
                  <a:lnTo>
                    <a:pt x="2915450" y="0"/>
                  </a:lnTo>
                  <a:lnTo>
                    <a:pt x="40411" y="0"/>
                  </a:lnTo>
                  <a:lnTo>
                    <a:pt x="24676" y="3175"/>
                  </a:lnTo>
                  <a:lnTo>
                    <a:pt x="11836" y="11836"/>
                  </a:lnTo>
                  <a:lnTo>
                    <a:pt x="3175" y="24676"/>
                  </a:lnTo>
                  <a:lnTo>
                    <a:pt x="0" y="40411"/>
                  </a:lnTo>
                  <a:lnTo>
                    <a:pt x="0" y="73177"/>
                  </a:lnTo>
                  <a:lnTo>
                    <a:pt x="3175" y="88900"/>
                  </a:lnTo>
                  <a:lnTo>
                    <a:pt x="11836" y="101752"/>
                  </a:lnTo>
                  <a:lnTo>
                    <a:pt x="24676" y="110413"/>
                  </a:lnTo>
                  <a:lnTo>
                    <a:pt x="40411" y="113588"/>
                  </a:lnTo>
                  <a:lnTo>
                    <a:pt x="183515" y="113588"/>
                  </a:lnTo>
                  <a:lnTo>
                    <a:pt x="148767" y="1709039"/>
                  </a:lnTo>
                  <a:lnTo>
                    <a:pt x="150304" y="1718030"/>
                  </a:lnTo>
                  <a:lnTo>
                    <a:pt x="197408" y="1718030"/>
                  </a:lnTo>
                  <a:lnTo>
                    <a:pt x="199555" y="1709153"/>
                  </a:lnTo>
                  <a:lnTo>
                    <a:pt x="286194" y="113588"/>
                  </a:lnTo>
                  <a:lnTo>
                    <a:pt x="2607030" y="113588"/>
                  </a:lnTo>
                  <a:lnTo>
                    <a:pt x="2693682" y="1709153"/>
                  </a:lnTo>
                  <a:lnTo>
                    <a:pt x="2695829" y="1718030"/>
                  </a:lnTo>
                  <a:lnTo>
                    <a:pt x="2742933" y="1718030"/>
                  </a:lnTo>
                  <a:lnTo>
                    <a:pt x="2744470" y="1709039"/>
                  </a:lnTo>
                  <a:lnTo>
                    <a:pt x="2709697" y="113588"/>
                  </a:lnTo>
                  <a:lnTo>
                    <a:pt x="2915450" y="113588"/>
                  </a:lnTo>
                  <a:lnTo>
                    <a:pt x="2931172" y="110413"/>
                  </a:lnTo>
                  <a:lnTo>
                    <a:pt x="2944012" y="101752"/>
                  </a:lnTo>
                  <a:lnTo>
                    <a:pt x="2952673" y="88900"/>
                  </a:lnTo>
                  <a:lnTo>
                    <a:pt x="2955848" y="73177"/>
                  </a:lnTo>
                  <a:lnTo>
                    <a:pt x="2955848" y="40411"/>
                  </a:lnTo>
                  <a:close/>
                </a:path>
              </a:pathLst>
            </a:custGeom>
            <a:solidFill>
              <a:srgbClr val="001EB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" name="object 63"/>
            <p:cNvSpPr/>
            <p:nvPr/>
          </p:nvSpPr>
          <p:spPr>
            <a:xfrm>
              <a:off x="16102108" y="8108614"/>
              <a:ext cx="297180" cy="92075"/>
            </a:xfrm>
            <a:custGeom>
              <a:avLst/>
              <a:gdLst/>
              <a:ahLst/>
              <a:cxnLst/>
              <a:rect l="l" t="t" r="r" b="b"/>
              <a:pathLst>
                <a:path w="297180" h="92075">
                  <a:moveTo>
                    <a:pt x="260065" y="0"/>
                  </a:moveTo>
                  <a:lnTo>
                    <a:pt x="0" y="0"/>
                  </a:lnTo>
                  <a:lnTo>
                    <a:pt x="0" y="91557"/>
                  </a:lnTo>
                  <a:lnTo>
                    <a:pt x="259238" y="91557"/>
                  </a:lnTo>
                  <a:lnTo>
                    <a:pt x="273811" y="88614"/>
                  </a:lnTo>
                  <a:lnTo>
                    <a:pt x="285709" y="80590"/>
                  </a:lnTo>
                  <a:lnTo>
                    <a:pt x="293730" y="68688"/>
                  </a:lnTo>
                  <a:lnTo>
                    <a:pt x="296671" y="54113"/>
                  </a:lnTo>
                  <a:lnTo>
                    <a:pt x="296671" y="36606"/>
                  </a:lnTo>
                  <a:lnTo>
                    <a:pt x="293795" y="22356"/>
                  </a:lnTo>
                  <a:lnTo>
                    <a:pt x="285950" y="10720"/>
                  </a:lnTo>
                  <a:lnTo>
                    <a:pt x="274315" y="2876"/>
                  </a:lnTo>
                  <a:lnTo>
                    <a:pt x="260065" y="0"/>
                  </a:lnTo>
                  <a:close/>
                </a:path>
              </a:pathLst>
            </a:custGeom>
            <a:solidFill>
              <a:srgbClr val="FCECD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" name="object 64"/>
            <p:cNvSpPr/>
            <p:nvPr/>
          </p:nvSpPr>
          <p:spPr>
            <a:xfrm>
              <a:off x="16088342" y="8108619"/>
              <a:ext cx="532130" cy="92075"/>
            </a:xfrm>
            <a:custGeom>
              <a:avLst/>
              <a:gdLst/>
              <a:ahLst/>
              <a:cxnLst/>
              <a:rect l="l" t="t" r="r" b="b"/>
              <a:pathLst>
                <a:path w="532130" h="92075">
                  <a:moveTo>
                    <a:pt x="494037" y="0"/>
                  </a:moveTo>
                  <a:lnTo>
                    <a:pt x="2607" y="0"/>
                  </a:lnTo>
                  <a:lnTo>
                    <a:pt x="0" y="2596"/>
                  </a:lnTo>
                  <a:lnTo>
                    <a:pt x="0" y="11088"/>
                  </a:lnTo>
                  <a:lnTo>
                    <a:pt x="2607" y="13685"/>
                  </a:lnTo>
                  <a:lnTo>
                    <a:pt x="302378" y="13685"/>
                  </a:lnTo>
                  <a:lnTo>
                    <a:pt x="305540" y="17632"/>
                  </a:lnTo>
                  <a:lnTo>
                    <a:pt x="307917" y="22240"/>
                  </a:lnTo>
                  <a:lnTo>
                    <a:pt x="310021" y="30260"/>
                  </a:lnTo>
                  <a:lnTo>
                    <a:pt x="310440" y="33381"/>
                  </a:lnTo>
                  <a:lnTo>
                    <a:pt x="310440" y="60437"/>
                  </a:lnTo>
                  <a:lnTo>
                    <a:pt x="308870" y="66395"/>
                  </a:lnTo>
                  <a:lnTo>
                    <a:pt x="304922" y="73840"/>
                  </a:lnTo>
                  <a:lnTo>
                    <a:pt x="303530" y="75924"/>
                  </a:lnTo>
                  <a:lnTo>
                    <a:pt x="301948" y="77861"/>
                  </a:lnTo>
                  <a:lnTo>
                    <a:pt x="2607" y="77861"/>
                  </a:lnTo>
                  <a:lnTo>
                    <a:pt x="0" y="80468"/>
                  </a:lnTo>
                  <a:lnTo>
                    <a:pt x="0" y="88950"/>
                  </a:lnTo>
                  <a:lnTo>
                    <a:pt x="2607" y="91546"/>
                  </a:lnTo>
                  <a:lnTo>
                    <a:pt x="491587" y="91546"/>
                  </a:lnTo>
                  <a:lnTo>
                    <a:pt x="502275" y="90109"/>
                  </a:lnTo>
                  <a:lnTo>
                    <a:pt x="531711" y="58804"/>
                  </a:lnTo>
                  <a:lnTo>
                    <a:pt x="531711" y="37663"/>
                  </a:lnTo>
                  <a:lnTo>
                    <a:pt x="531711" y="34072"/>
                  </a:lnTo>
                  <a:lnTo>
                    <a:pt x="506325" y="2047"/>
                  </a:lnTo>
                  <a:lnTo>
                    <a:pt x="494037" y="0"/>
                  </a:lnTo>
                  <a:close/>
                </a:path>
              </a:pathLst>
            </a:custGeom>
            <a:solidFill>
              <a:srgbClr val="699DE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" name="object 65"/>
            <p:cNvSpPr/>
            <p:nvPr/>
          </p:nvSpPr>
          <p:spPr>
            <a:xfrm>
              <a:off x="16088345" y="8108613"/>
              <a:ext cx="530860" cy="27305"/>
            </a:xfrm>
            <a:custGeom>
              <a:avLst/>
              <a:gdLst/>
              <a:ahLst/>
              <a:cxnLst/>
              <a:rect l="l" t="t" r="r" b="b"/>
              <a:pathLst>
                <a:path w="530859" h="27304">
                  <a:moveTo>
                    <a:pt x="494037" y="0"/>
                  </a:moveTo>
                  <a:lnTo>
                    <a:pt x="2607" y="0"/>
                  </a:lnTo>
                  <a:lnTo>
                    <a:pt x="0" y="2607"/>
                  </a:lnTo>
                  <a:lnTo>
                    <a:pt x="0" y="11088"/>
                  </a:lnTo>
                  <a:lnTo>
                    <a:pt x="2607" y="13695"/>
                  </a:lnTo>
                  <a:lnTo>
                    <a:pt x="302378" y="13695"/>
                  </a:lnTo>
                  <a:lnTo>
                    <a:pt x="305540" y="17632"/>
                  </a:lnTo>
                  <a:lnTo>
                    <a:pt x="307906" y="22250"/>
                  </a:lnTo>
                  <a:lnTo>
                    <a:pt x="309236" y="27287"/>
                  </a:lnTo>
                  <a:lnTo>
                    <a:pt x="530256" y="27287"/>
                  </a:lnTo>
                  <a:lnTo>
                    <a:pt x="525116" y="16379"/>
                  </a:lnTo>
                  <a:lnTo>
                    <a:pt x="516909" y="7737"/>
                  </a:lnTo>
                  <a:lnTo>
                    <a:pt x="506321" y="2049"/>
                  </a:lnTo>
                  <a:lnTo>
                    <a:pt x="494037" y="0"/>
                  </a:lnTo>
                  <a:close/>
                </a:path>
              </a:pathLst>
            </a:custGeom>
            <a:solidFill>
              <a:srgbClr val="548E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" name="object 66"/>
            <p:cNvSpPr/>
            <p:nvPr/>
          </p:nvSpPr>
          <p:spPr>
            <a:xfrm>
              <a:off x="16102102" y="8154396"/>
              <a:ext cx="85725" cy="17145"/>
            </a:xfrm>
            <a:custGeom>
              <a:avLst/>
              <a:gdLst/>
              <a:ahLst/>
              <a:cxnLst/>
              <a:rect l="l" t="t" r="r" b="b"/>
              <a:pathLst>
                <a:path w="85725" h="17145">
                  <a:moveTo>
                    <a:pt x="35966" y="1536"/>
                  </a:moveTo>
                  <a:lnTo>
                    <a:pt x="0" y="0"/>
                  </a:lnTo>
                  <a:lnTo>
                    <a:pt x="0" y="2476"/>
                  </a:lnTo>
                  <a:lnTo>
                    <a:pt x="35966" y="1536"/>
                  </a:lnTo>
                  <a:close/>
                </a:path>
                <a:path w="85725" h="17145">
                  <a:moveTo>
                    <a:pt x="85572" y="15913"/>
                  </a:moveTo>
                  <a:lnTo>
                    <a:pt x="0" y="14363"/>
                  </a:lnTo>
                  <a:lnTo>
                    <a:pt x="0" y="16840"/>
                  </a:lnTo>
                  <a:lnTo>
                    <a:pt x="85572" y="15913"/>
                  </a:lnTo>
                  <a:close/>
                </a:path>
              </a:pathLst>
            </a:custGeom>
            <a:solidFill>
              <a:srgbClr val="F4D2B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7" name="object 67"/>
            <p:cNvSpPr/>
            <p:nvPr/>
          </p:nvSpPr>
          <p:spPr>
            <a:xfrm>
              <a:off x="16127198" y="8199983"/>
              <a:ext cx="313055" cy="71755"/>
            </a:xfrm>
            <a:custGeom>
              <a:avLst/>
              <a:gdLst/>
              <a:ahLst/>
              <a:cxnLst/>
              <a:rect l="l" t="t" r="r" b="b"/>
              <a:pathLst>
                <a:path w="313055" h="71754">
                  <a:moveTo>
                    <a:pt x="312692" y="0"/>
                  </a:moveTo>
                  <a:lnTo>
                    <a:pt x="34491" y="0"/>
                  </a:lnTo>
                  <a:lnTo>
                    <a:pt x="21066" y="2709"/>
                  </a:lnTo>
                  <a:lnTo>
                    <a:pt x="10103" y="10097"/>
                  </a:lnTo>
                  <a:lnTo>
                    <a:pt x="2710" y="21057"/>
                  </a:lnTo>
                  <a:lnTo>
                    <a:pt x="0" y="34480"/>
                  </a:lnTo>
                  <a:lnTo>
                    <a:pt x="2887" y="48780"/>
                  </a:lnTo>
                  <a:lnTo>
                    <a:pt x="10760" y="60456"/>
                  </a:lnTo>
                  <a:lnTo>
                    <a:pt x="22435" y="68326"/>
                  </a:lnTo>
                  <a:lnTo>
                    <a:pt x="36731" y="71212"/>
                  </a:lnTo>
                  <a:lnTo>
                    <a:pt x="312692" y="71212"/>
                  </a:lnTo>
                  <a:lnTo>
                    <a:pt x="312692" y="0"/>
                  </a:lnTo>
                  <a:close/>
                </a:path>
              </a:pathLst>
            </a:custGeom>
            <a:solidFill>
              <a:srgbClr val="B5453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" name="object 68"/>
            <p:cNvSpPr/>
            <p:nvPr/>
          </p:nvSpPr>
          <p:spPr>
            <a:xfrm>
              <a:off x="16388195" y="8199983"/>
              <a:ext cx="350520" cy="71755"/>
            </a:xfrm>
            <a:custGeom>
              <a:avLst/>
              <a:gdLst/>
              <a:ahLst/>
              <a:cxnLst/>
              <a:rect l="l" t="t" r="r" b="b"/>
              <a:pathLst>
                <a:path w="350519" h="71754">
                  <a:moveTo>
                    <a:pt x="349936" y="0"/>
                  </a:moveTo>
                  <a:lnTo>
                    <a:pt x="35066" y="0"/>
                  </a:lnTo>
                  <a:lnTo>
                    <a:pt x="21419" y="2754"/>
                  </a:lnTo>
                  <a:lnTo>
                    <a:pt x="10273" y="10268"/>
                  </a:lnTo>
                  <a:lnTo>
                    <a:pt x="2756" y="21411"/>
                  </a:lnTo>
                  <a:lnTo>
                    <a:pt x="0" y="35349"/>
                  </a:lnTo>
                  <a:lnTo>
                    <a:pt x="2817" y="49310"/>
                  </a:lnTo>
                  <a:lnTo>
                    <a:pt x="10502" y="60710"/>
                  </a:lnTo>
                  <a:lnTo>
                    <a:pt x="21901" y="68394"/>
                  </a:lnTo>
                  <a:lnTo>
                    <a:pt x="35862" y="71212"/>
                  </a:lnTo>
                  <a:lnTo>
                    <a:pt x="349936" y="71212"/>
                  </a:lnTo>
                  <a:lnTo>
                    <a:pt x="349936" y="0"/>
                  </a:lnTo>
                  <a:close/>
                </a:path>
              </a:pathLst>
            </a:custGeom>
            <a:solidFill>
              <a:srgbClr val="FCECD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" name="object 69"/>
            <p:cNvSpPr/>
            <p:nvPr/>
          </p:nvSpPr>
          <p:spPr>
            <a:xfrm>
              <a:off x="16361893" y="8199989"/>
              <a:ext cx="393065" cy="71755"/>
            </a:xfrm>
            <a:custGeom>
              <a:avLst/>
              <a:gdLst/>
              <a:ahLst/>
              <a:cxnLst/>
              <a:rect l="l" t="t" r="r" b="b"/>
              <a:pathLst>
                <a:path w="393065" h="71754">
                  <a:moveTo>
                    <a:pt x="392468" y="62953"/>
                  </a:moveTo>
                  <a:lnTo>
                    <a:pt x="390080" y="60566"/>
                  </a:lnTo>
                  <a:lnTo>
                    <a:pt x="2387" y="60566"/>
                  </a:lnTo>
                  <a:lnTo>
                    <a:pt x="0" y="62953"/>
                  </a:lnTo>
                  <a:lnTo>
                    <a:pt x="0" y="68821"/>
                  </a:lnTo>
                  <a:lnTo>
                    <a:pt x="2387" y="71208"/>
                  </a:lnTo>
                  <a:lnTo>
                    <a:pt x="5321" y="71208"/>
                  </a:lnTo>
                  <a:lnTo>
                    <a:pt x="390080" y="71208"/>
                  </a:lnTo>
                  <a:lnTo>
                    <a:pt x="392468" y="68821"/>
                  </a:lnTo>
                  <a:lnTo>
                    <a:pt x="392468" y="62953"/>
                  </a:lnTo>
                  <a:close/>
                </a:path>
                <a:path w="393065" h="71754">
                  <a:moveTo>
                    <a:pt x="392468" y="2387"/>
                  </a:moveTo>
                  <a:lnTo>
                    <a:pt x="390080" y="0"/>
                  </a:lnTo>
                  <a:lnTo>
                    <a:pt x="2387" y="0"/>
                  </a:lnTo>
                  <a:lnTo>
                    <a:pt x="0" y="2387"/>
                  </a:lnTo>
                  <a:lnTo>
                    <a:pt x="0" y="8267"/>
                  </a:lnTo>
                  <a:lnTo>
                    <a:pt x="2387" y="10642"/>
                  </a:lnTo>
                  <a:lnTo>
                    <a:pt x="5321" y="10642"/>
                  </a:lnTo>
                  <a:lnTo>
                    <a:pt x="390080" y="10642"/>
                  </a:lnTo>
                  <a:lnTo>
                    <a:pt x="392468" y="8267"/>
                  </a:lnTo>
                  <a:lnTo>
                    <a:pt x="392468" y="2387"/>
                  </a:lnTo>
                  <a:close/>
                </a:path>
              </a:pathLst>
            </a:custGeom>
            <a:solidFill>
              <a:srgbClr val="B5453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0" name="object 70"/>
            <p:cNvSpPr/>
            <p:nvPr/>
          </p:nvSpPr>
          <p:spPr>
            <a:xfrm>
              <a:off x="16637191" y="8219204"/>
              <a:ext cx="100965" cy="18415"/>
            </a:xfrm>
            <a:custGeom>
              <a:avLst/>
              <a:gdLst/>
              <a:ahLst/>
              <a:cxnLst/>
              <a:rect l="l" t="t" r="r" b="b"/>
              <a:pathLst>
                <a:path w="100965" h="18415">
                  <a:moveTo>
                    <a:pt x="100939" y="16383"/>
                  </a:moveTo>
                  <a:lnTo>
                    <a:pt x="58508" y="17589"/>
                  </a:lnTo>
                  <a:lnTo>
                    <a:pt x="100939" y="18300"/>
                  </a:lnTo>
                  <a:lnTo>
                    <a:pt x="100939" y="16383"/>
                  </a:lnTo>
                  <a:close/>
                </a:path>
                <a:path w="100965" h="18415">
                  <a:moveTo>
                    <a:pt x="100939" y="0"/>
                  </a:moveTo>
                  <a:lnTo>
                    <a:pt x="0" y="1193"/>
                  </a:lnTo>
                  <a:lnTo>
                    <a:pt x="100939" y="1917"/>
                  </a:lnTo>
                  <a:lnTo>
                    <a:pt x="100939" y="0"/>
                  </a:lnTo>
                  <a:close/>
                </a:path>
              </a:pathLst>
            </a:custGeom>
            <a:solidFill>
              <a:srgbClr val="F4D2B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1" name="object 71"/>
            <p:cNvSpPr/>
            <p:nvPr/>
          </p:nvSpPr>
          <p:spPr>
            <a:xfrm>
              <a:off x="16638237" y="8220157"/>
              <a:ext cx="31750" cy="33020"/>
            </a:xfrm>
            <a:custGeom>
              <a:avLst/>
              <a:gdLst/>
              <a:ahLst/>
              <a:cxnLst/>
              <a:rect l="l" t="t" r="r" b="b"/>
              <a:pathLst>
                <a:path w="31750" h="33020">
                  <a:moveTo>
                    <a:pt x="26407" y="0"/>
                  </a:moveTo>
                  <a:lnTo>
                    <a:pt x="0" y="0"/>
                  </a:lnTo>
                  <a:lnTo>
                    <a:pt x="4324" y="3057"/>
                  </a:lnTo>
                  <a:lnTo>
                    <a:pt x="6010" y="8963"/>
                  </a:lnTo>
                  <a:lnTo>
                    <a:pt x="6177" y="9915"/>
                  </a:lnTo>
                  <a:lnTo>
                    <a:pt x="6450" y="17591"/>
                  </a:lnTo>
                  <a:lnTo>
                    <a:pt x="6209" y="32711"/>
                  </a:lnTo>
                  <a:lnTo>
                    <a:pt x="18973" y="25151"/>
                  </a:lnTo>
                  <a:lnTo>
                    <a:pt x="31716" y="25151"/>
                  </a:lnTo>
                  <a:lnTo>
                    <a:pt x="31716" y="8334"/>
                  </a:lnTo>
                  <a:lnTo>
                    <a:pt x="30616" y="4565"/>
                  </a:lnTo>
                  <a:lnTo>
                    <a:pt x="27611" y="900"/>
                  </a:lnTo>
                  <a:lnTo>
                    <a:pt x="26407" y="0"/>
                  </a:lnTo>
                  <a:close/>
                </a:path>
                <a:path w="31750" h="33020">
                  <a:moveTo>
                    <a:pt x="31716" y="25151"/>
                  </a:moveTo>
                  <a:lnTo>
                    <a:pt x="18973" y="25151"/>
                  </a:lnTo>
                  <a:lnTo>
                    <a:pt x="31716" y="32711"/>
                  </a:lnTo>
                  <a:lnTo>
                    <a:pt x="31716" y="25151"/>
                  </a:lnTo>
                  <a:close/>
                </a:path>
              </a:pathLst>
            </a:custGeom>
            <a:solidFill>
              <a:srgbClr val="699DE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2" name="object 72"/>
            <p:cNvSpPr/>
            <p:nvPr/>
          </p:nvSpPr>
          <p:spPr>
            <a:xfrm>
              <a:off x="16638237" y="8220157"/>
              <a:ext cx="31750" cy="8890"/>
            </a:xfrm>
            <a:custGeom>
              <a:avLst/>
              <a:gdLst/>
              <a:ahLst/>
              <a:cxnLst/>
              <a:rect l="l" t="t" r="r" b="b"/>
              <a:pathLst>
                <a:path w="31750" h="8890">
                  <a:moveTo>
                    <a:pt x="25067" y="0"/>
                  </a:moveTo>
                  <a:lnTo>
                    <a:pt x="0" y="0"/>
                  </a:lnTo>
                  <a:lnTo>
                    <a:pt x="4324" y="3057"/>
                  </a:lnTo>
                  <a:lnTo>
                    <a:pt x="5758" y="8093"/>
                  </a:lnTo>
                  <a:lnTo>
                    <a:pt x="31349" y="8387"/>
                  </a:lnTo>
                  <a:lnTo>
                    <a:pt x="30344" y="1183"/>
                  </a:lnTo>
                  <a:lnTo>
                    <a:pt x="25067" y="0"/>
                  </a:lnTo>
                  <a:close/>
                </a:path>
              </a:pathLst>
            </a:custGeom>
            <a:solidFill>
              <a:srgbClr val="568CD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3" name="object 73"/>
            <p:cNvSpPr/>
            <p:nvPr/>
          </p:nvSpPr>
          <p:spPr>
            <a:xfrm>
              <a:off x="16068421" y="8040186"/>
              <a:ext cx="497840" cy="68580"/>
            </a:xfrm>
            <a:custGeom>
              <a:avLst/>
              <a:gdLst/>
              <a:ahLst/>
              <a:cxnLst/>
              <a:rect l="l" t="t" r="r" b="b"/>
              <a:pathLst>
                <a:path w="497840" h="68579">
                  <a:moveTo>
                    <a:pt x="464760" y="0"/>
                  </a:moveTo>
                  <a:lnTo>
                    <a:pt x="0" y="0"/>
                  </a:lnTo>
                  <a:lnTo>
                    <a:pt x="0" y="68427"/>
                  </a:lnTo>
                  <a:lnTo>
                    <a:pt x="464017" y="68427"/>
                  </a:lnTo>
                  <a:lnTo>
                    <a:pt x="477027" y="65800"/>
                  </a:lnTo>
                  <a:lnTo>
                    <a:pt x="487651" y="58638"/>
                  </a:lnTo>
                  <a:lnTo>
                    <a:pt x="494813" y="48014"/>
                  </a:lnTo>
                  <a:lnTo>
                    <a:pt x="497440" y="35004"/>
                  </a:lnTo>
                  <a:lnTo>
                    <a:pt x="497440" y="32679"/>
                  </a:lnTo>
                  <a:lnTo>
                    <a:pt x="494871" y="19957"/>
                  </a:lnTo>
                  <a:lnTo>
                    <a:pt x="487866" y="9570"/>
                  </a:lnTo>
                  <a:lnTo>
                    <a:pt x="477478" y="2567"/>
                  </a:lnTo>
                  <a:lnTo>
                    <a:pt x="464760" y="0"/>
                  </a:lnTo>
                  <a:close/>
                </a:path>
              </a:pathLst>
            </a:custGeom>
            <a:solidFill>
              <a:srgbClr val="FCECD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4" name="object 74"/>
            <p:cNvSpPr/>
            <p:nvPr/>
          </p:nvSpPr>
          <p:spPr>
            <a:xfrm>
              <a:off x="16045333" y="8040198"/>
              <a:ext cx="558165" cy="68580"/>
            </a:xfrm>
            <a:custGeom>
              <a:avLst/>
              <a:gdLst/>
              <a:ahLst/>
              <a:cxnLst/>
              <a:rect l="l" t="t" r="r" b="b"/>
              <a:pathLst>
                <a:path w="558165" h="68579">
                  <a:moveTo>
                    <a:pt x="557898" y="60401"/>
                  </a:moveTo>
                  <a:lnTo>
                    <a:pt x="555688" y="58191"/>
                  </a:lnTo>
                  <a:lnTo>
                    <a:pt x="2209" y="58191"/>
                  </a:lnTo>
                  <a:lnTo>
                    <a:pt x="0" y="60401"/>
                  </a:lnTo>
                  <a:lnTo>
                    <a:pt x="0" y="66217"/>
                  </a:lnTo>
                  <a:lnTo>
                    <a:pt x="2209" y="68427"/>
                  </a:lnTo>
                  <a:lnTo>
                    <a:pt x="552958" y="68427"/>
                  </a:lnTo>
                  <a:lnTo>
                    <a:pt x="555688" y="68427"/>
                  </a:lnTo>
                  <a:lnTo>
                    <a:pt x="557898" y="66217"/>
                  </a:lnTo>
                  <a:lnTo>
                    <a:pt x="557898" y="60401"/>
                  </a:lnTo>
                  <a:close/>
                </a:path>
                <a:path w="558165" h="68579">
                  <a:moveTo>
                    <a:pt x="557898" y="2209"/>
                  </a:moveTo>
                  <a:lnTo>
                    <a:pt x="555688" y="0"/>
                  </a:lnTo>
                  <a:lnTo>
                    <a:pt x="2209" y="0"/>
                  </a:lnTo>
                  <a:lnTo>
                    <a:pt x="0" y="2209"/>
                  </a:lnTo>
                  <a:lnTo>
                    <a:pt x="0" y="8013"/>
                  </a:lnTo>
                  <a:lnTo>
                    <a:pt x="2209" y="10223"/>
                  </a:lnTo>
                  <a:lnTo>
                    <a:pt x="552958" y="10223"/>
                  </a:lnTo>
                  <a:lnTo>
                    <a:pt x="555688" y="10223"/>
                  </a:lnTo>
                  <a:lnTo>
                    <a:pt x="557898" y="8013"/>
                  </a:lnTo>
                  <a:lnTo>
                    <a:pt x="557898" y="2209"/>
                  </a:lnTo>
                  <a:close/>
                </a:path>
              </a:pathLst>
            </a:custGeom>
            <a:solidFill>
              <a:srgbClr val="F9974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5" name="object 75"/>
            <p:cNvSpPr/>
            <p:nvPr/>
          </p:nvSpPr>
          <p:spPr>
            <a:xfrm>
              <a:off x="12352359" y="7027425"/>
              <a:ext cx="1374775" cy="685800"/>
            </a:xfrm>
            <a:custGeom>
              <a:avLst/>
              <a:gdLst/>
              <a:ahLst/>
              <a:cxnLst/>
              <a:rect l="l" t="t" r="r" b="b"/>
              <a:pathLst>
                <a:path w="1374775" h="685800">
                  <a:moveTo>
                    <a:pt x="170413" y="0"/>
                  </a:moveTo>
                  <a:lnTo>
                    <a:pt x="0" y="685486"/>
                  </a:lnTo>
                  <a:lnTo>
                    <a:pt x="381944" y="578170"/>
                  </a:lnTo>
                  <a:lnTo>
                    <a:pt x="104122" y="578170"/>
                  </a:lnTo>
                  <a:lnTo>
                    <a:pt x="225218" y="91065"/>
                  </a:lnTo>
                  <a:lnTo>
                    <a:pt x="536710" y="91065"/>
                  </a:lnTo>
                  <a:lnTo>
                    <a:pt x="170413" y="0"/>
                  </a:lnTo>
                  <a:close/>
                </a:path>
                <a:path w="1374775" h="685800">
                  <a:moveTo>
                    <a:pt x="536710" y="91065"/>
                  </a:moveTo>
                  <a:lnTo>
                    <a:pt x="225218" y="91065"/>
                  </a:lnTo>
                  <a:lnTo>
                    <a:pt x="1080741" y="303760"/>
                  </a:lnTo>
                  <a:lnTo>
                    <a:pt x="104122" y="578170"/>
                  </a:lnTo>
                  <a:lnTo>
                    <a:pt x="381944" y="578170"/>
                  </a:lnTo>
                  <a:lnTo>
                    <a:pt x="1374387" y="299320"/>
                  </a:lnTo>
                  <a:lnTo>
                    <a:pt x="536710" y="91065"/>
                  </a:lnTo>
                  <a:close/>
                </a:path>
              </a:pathLst>
            </a:custGeom>
            <a:solidFill>
              <a:srgbClr val="F9DDB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6" name="object 76"/>
            <p:cNvSpPr/>
            <p:nvPr/>
          </p:nvSpPr>
          <p:spPr>
            <a:xfrm>
              <a:off x="12735348" y="7182935"/>
              <a:ext cx="145415" cy="374650"/>
            </a:xfrm>
            <a:custGeom>
              <a:avLst/>
              <a:gdLst/>
              <a:ahLst/>
              <a:cxnLst/>
              <a:rect l="l" t="t" r="r" b="b"/>
              <a:pathLst>
                <a:path w="145415" h="374650">
                  <a:moveTo>
                    <a:pt x="89662" y="0"/>
                  </a:moveTo>
                  <a:lnTo>
                    <a:pt x="0" y="360648"/>
                  </a:lnTo>
                  <a:lnTo>
                    <a:pt x="55568" y="374470"/>
                  </a:lnTo>
                  <a:lnTo>
                    <a:pt x="145231" y="13811"/>
                  </a:lnTo>
                  <a:lnTo>
                    <a:pt x="89662" y="0"/>
                  </a:lnTo>
                  <a:close/>
                </a:path>
              </a:pathLst>
            </a:custGeom>
            <a:solidFill>
              <a:srgbClr val="EAC3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7" name="object 77"/>
            <p:cNvSpPr/>
            <p:nvPr/>
          </p:nvSpPr>
          <p:spPr>
            <a:xfrm>
              <a:off x="15250376" y="5592146"/>
              <a:ext cx="967740" cy="986155"/>
            </a:xfrm>
            <a:custGeom>
              <a:avLst/>
              <a:gdLst/>
              <a:ahLst/>
              <a:cxnLst/>
              <a:rect l="l" t="t" r="r" b="b"/>
              <a:pathLst>
                <a:path w="967740" h="986154">
                  <a:moveTo>
                    <a:pt x="105625" y="286194"/>
                  </a:moveTo>
                  <a:lnTo>
                    <a:pt x="83223" y="286194"/>
                  </a:lnTo>
                  <a:lnTo>
                    <a:pt x="83223" y="339534"/>
                  </a:lnTo>
                  <a:lnTo>
                    <a:pt x="22390" y="339534"/>
                  </a:lnTo>
                  <a:lnTo>
                    <a:pt x="22390" y="286194"/>
                  </a:lnTo>
                  <a:lnTo>
                    <a:pt x="0" y="286194"/>
                  </a:lnTo>
                  <a:lnTo>
                    <a:pt x="0" y="339534"/>
                  </a:lnTo>
                  <a:lnTo>
                    <a:pt x="0" y="359854"/>
                  </a:lnTo>
                  <a:lnTo>
                    <a:pt x="0" y="413194"/>
                  </a:lnTo>
                  <a:lnTo>
                    <a:pt x="22390" y="413194"/>
                  </a:lnTo>
                  <a:lnTo>
                    <a:pt x="22390" y="359854"/>
                  </a:lnTo>
                  <a:lnTo>
                    <a:pt x="83223" y="359854"/>
                  </a:lnTo>
                  <a:lnTo>
                    <a:pt x="83223" y="413194"/>
                  </a:lnTo>
                  <a:lnTo>
                    <a:pt x="105625" y="413194"/>
                  </a:lnTo>
                  <a:lnTo>
                    <a:pt x="105625" y="359854"/>
                  </a:lnTo>
                  <a:lnTo>
                    <a:pt x="105625" y="339534"/>
                  </a:lnTo>
                  <a:lnTo>
                    <a:pt x="105625" y="286194"/>
                  </a:lnTo>
                  <a:close/>
                </a:path>
                <a:path w="967740" h="986154">
                  <a:moveTo>
                    <a:pt x="274091" y="286194"/>
                  </a:moveTo>
                  <a:lnTo>
                    <a:pt x="251688" y="286194"/>
                  </a:lnTo>
                  <a:lnTo>
                    <a:pt x="251688" y="413689"/>
                  </a:lnTo>
                  <a:lnTo>
                    <a:pt x="274091" y="413689"/>
                  </a:lnTo>
                  <a:lnTo>
                    <a:pt x="274091" y="286194"/>
                  </a:lnTo>
                  <a:close/>
                </a:path>
                <a:path w="967740" h="986154">
                  <a:moveTo>
                    <a:pt x="413880" y="107950"/>
                  </a:moveTo>
                  <a:lnTo>
                    <a:pt x="340842" y="107950"/>
                  </a:lnTo>
                  <a:lnTo>
                    <a:pt x="340842" y="73660"/>
                  </a:lnTo>
                  <a:lnTo>
                    <a:pt x="404774" y="73660"/>
                  </a:lnTo>
                  <a:lnTo>
                    <a:pt x="404774" y="53340"/>
                  </a:lnTo>
                  <a:lnTo>
                    <a:pt x="340842" y="53340"/>
                  </a:lnTo>
                  <a:lnTo>
                    <a:pt x="340842" y="20320"/>
                  </a:lnTo>
                  <a:lnTo>
                    <a:pt x="412965" y="20320"/>
                  </a:lnTo>
                  <a:lnTo>
                    <a:pt x="412965" y="0"/>
                  </a:lnTo>
                  <a:lnTo>
                    <a:pt x="318439" y="0"/>
                  </a:lnTo>
                  <a:lnTo>
                    <a:pt x="318439" y="20320"/>
                  </a:lnTo>
                  <a:lnTo>
                    <a:pt x="318439" y="53340"/>
                  </a:lnTo>
                  <a:lnTo>
                    <a:pt x="318439" y="73660"/>
                  </a:lnTo>
                  <a:lnTo>
                    <a:pt x="318439" y="107950"/>
                  </a:lnTo>
                  <a:lnTo>
                    <a:pt x="318439" y="127000"/>
                  </a:lnTo>
                  <a:lnTo>
                    <a:pt x="413880" y="127000"/>
                  </a:lnTo>
                  <a:lnTo>
                    <a:pt x="413880" y="107950"/>
                  </a:lnTo>
                  <a:close/>
                </a:path>
                <a:path w="967740" h="986154">
                  <a:moveTo>
                    <a:pt x="647357" y="0"/>
                  </a:moveTo>
                  <a:lnTo>
                    <a:pt x="552475" y="0"/>
                  </a:lnTo>
                  <a:lnTo>
                    <a:pt x="552475" y="20320"/>
                  </a:lnTo>
                  <a:lnTo>
                    <a:pt x="552475" y="54610"/>
                  </a:lnTo>
                  <a:lnTo>
                    <a:pt x="552475" y="76200"/>
                  </a:lnTo>
                  <a:lnTo>
                    <a:pt x="552475" y="127000"/>
                  </a:lnTo>
                  <a:lnTo>
                    <a:pt x="574878" y="127000"/>
                  </a:lnTo>
                  <a:lnTo>
                    <a:pt x="574878" y="76200"/>
                  </a:lnTo>
                  <a:lnTo>
                    <a:pt x="639165" y="76200"/>
                  </a:lnTo>
                  <a:lnTo>
                    <a:pt x="639165" y="54610"/>
                  </a:lnTo>
                  <a:lnTo>
                    <a:pt x="574878" y="54610"/>
                  </a:lnTo>
                  <a:lnTo>
                    <a:pt x="574878" y="20320"/>
                  </a:lnTo>
                  <a:lnTo>
                    <a:pt x="647357" y="20320"/>
                  </a:lnTo>
                  <a:lnTo>
                    <a:pt x="647357" y="0"/>
                  </a:lnTo>
                  <a:close/>
                </a:path>
                <a:path w="967740" h="986154">
                  <a:moveTo>
                    <a:pt x="900239" y="859002"/>
                  </a:moveTo>
                  <a:lnTo>
                    <a:pt x="796798" y="859002"/>
                  </a:lnTo>
                  <a:lnTo>
                    <a:pt x="796798" y="879322"/>
                  </a:lnTo>
                  <a:lnTo>
                    <a:pt x="837234" y="879322"/>
                  </a:lnTo>
                  <a:lnTo>
                    <a:pt x="837234" y="986002"/>
                  </a:lnTo>
                  <a:lnTo>
                    <a:pt x="859815" y="986002"/>
                  </a:lnTo>
                  <a:lnTo>
                    <a:pt x="859815" y="879322"/>
                  </a:lnTo>
                  <a:lnTo>
                    <a:pt x="900239" y="879322"/>
                  </a:lnTo>
                  <a:lnTo>
                    <a:pt x="900239" y="859002"/>
                  </a:lnTo>
                  <a:close/>
                </a:path>
                <a:path w="967740" h="986154">
                  <a:moveTo>
                    <a:pt x="967447" y="392874"/>
                  </a:moveTo>
                  <a:lnTo>
                    <a:pt x="900417" y="392874"/>
                  </a:lnTo>
                  <a:lnTo>
                    <a:pt x="900417" y="286194"/>
                  </a:lnTo>
                  <a:lnTo>
                    <a:pt x="878027" y="286194"/>
                  </a:lnTo>
                  <a:lnTo>
                    <a:pt x="878027" y="392874"/>
                  </a:lnTo>
                  <a:lnTo>
                    <a:pt x="878027" y="413194"/>
                  </a:lnTo>
                  <a:lnTo>
                    <a:pt x="967447" y="413194"/>
                  </a:lnTo>
                  <a:lnTo>
                    <a:pt x="967447" y="392874"/>
                  </a:lnTo>
                  <a:close/>
                </a:path>
              </a:pathLst>
            </a:custGeom>
            <a:solidFill>
              <a:srgbClr val="FFFFFF">
                <a:alpha val="5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8" name="object 78"/>
            <p:cNvSpPr/>
            <p:nvPr/>
          </p:nvSpPr>
          <p:spPr>
            <a:xfrm>
              <a:off x="17909172" y="7898257"/>
              <a:ext cx="66040" cy="270510"/>
            </a:xfrm>
            <a:custGeom>
              <a:avLst/>
              <a:gdLst/>
              <a:ahLst/>
              <a:cxnLst/>
              <a:rect l="l" t="t" r="r" b="b"/>
              <a:pathLst>
                <a:path w="66040" h="270509">
                  <a:moveTo>
                    <a:pt x="22648" y="0"/>
                  </a:moveTo>
                  <a:lnTo>
                    <a:pt x="0" y="3633"/>
                  </a:lnTo>
                  <a:lnTo>
                    <a:pt x="42857" y="270462"/>
                  </a:lnTo>
                  <a:lnTo>
                    <a:pt x="65495" y="266829"/>
                  </a:lnTo>
                  <a:lnTo>
                    <a:pt x="22648" y="0"/>
                  </a:lnTo>
                  <a:close/>
                </a:path>
              </a:pathLst>
            </a:custGeom>
            <a:solidFill>
              <a:srgbClr val="B5453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9" name="object 79"/>
            <p:cNvSpPr/>
            <p:nvPr/>
          </p:nvSpPr>
          <p:spPr>
            <a:xfrm>
              <a:off x="17909171" y="7853094"/>
              <a:ext cx="22860" cy="48895"/>
            </a:xfrm>
            <a:custGeom>
              <a:avLst/>
              <a:gdLst/>
              <a:ahLst/>
              <a:cxnLst/>
              <a:rect l="l" t="t" r="r" b="b"/>
              <a:pathLst>
                <a:path w="22859" h="48895">
                  <a:moveTo>
                    <a:pt x="3779" y="0"/>
                  </a:moveTo>
                  <a:lnTo>
                    <a:pt x="0" y="48794"/>
                  </a:lnTo>
                  <a:lnTo>
                    <a:pt x="22648" y="45160"/>
                  </a:lnTo>
                  <a:lnTo>
                    <a:pt x="3779" y="0"/>
                  </a:lnTo>
                  <a:close/>
                </a:path>
              </a:pathLst>
            </a:custGeom>
            <a:solidFill>
              <a:srgbClr val="F9DDB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0" name="object 80"/>
            <p:cNvSpPr/>
            <p:nvPr/>
          </p:nvSpPr>
          <p:spPr>
            <a:xfrm>
              <a:off x="18105181" y="7920780"/>
              <a:ext cx="72390" cy="270510"/>
            </a:xfrm>
            <a:custGeom>
              <a:avLst/>
              <a:gdLst/>
              <a:ahLst/>
              <a:cxnLst/>
              <a:rect l="l" t="t" r="r" b="b"/>
              <a:pathLst>
                <a:path w="72390" h="270509">
                  <a:moveTo>
                    <a:pt x="49370" y="0"/>
                  </a:moveTo>
                  <a:lnTo>
                    <a:pt x="0" y="265709"/>
                  </a:lnTo>
                  <a:lnTo>
                    <a:pt x="22543" y="269897"/>
                  </a:lnTo>
                  <a:lnTo>
                    <a:pt x="71914" y="4188"/>
                  </a:lnTo>
                  <a:lnTo>
                    <a:pt x="49370" y="0"/>
                  </a:lnTo>
                  <a:close/>
                </a:path>
              </a:pathLst>
            </a:custGeom>
            <a:solidFill>
              <a:srgbClr val="B5453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1" name="object 81"/>
            <p:cNvSpPr/>
            <p:nvPr/>
          </p:nvSpPr>
          <p:spPr>
            <a:xfrm>
              <a:off x="18154555" y="7876098"/>
              <a:ext cx="22860" cy="48895"/>
            </a:xfrm>
            <a:custGeom>
              <a:avLst/>
              <a:gdLst/>
              <a:ahLst/>
              <a:cxnLst/>
              <a:rect l="l" t="t" r="r" b="b"/>
              <a:pathLst>
                <a:path w="22859" h="48895">
                  <a:moveTo>
                    <a:pt x="19957" y="0"/>
                  </a:moveTo>
                  <a:lnTo>
                    <a:pt x="0" y="44689"/>
                  </a:lnTo>
                  <a:lnTo>
                    <a:pt x="22543" y="48878"/>
                  </a:lnTo>
                  <a:lnTo>
                    <a:pt x="19957" y="0"/>
                  </a:lnTo>
                  <a:close/>
                </a:path>
              </a:pathLst>
            </a:custGeom>
            <a:solidFill>
              <a:srgbClr val="EFCBA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2" name="object 82"/>
            <p:cNvSpPr/>
            <p:nvPr/>
          </p:nvSpPr>
          <p:spPr>
            <a:xfrm>
              <a:off x="18076599" y="7842848"/>
              <a:ext cx="72390" cy="270510"/>
            </a:xfrm>
            <a:custGeom>
              <a:avLst/>
              <a:gdLst/>
              <a:ahLst/>
              <a:cxnLst/>
              <a:rect l="l" t="t" r="r" b="b"/>
              <a:pathLst>
                <a:path w="72390" h="270509">
                  <a:moveTo>
                    <a:pt x="49370" y="0"/>
                  </a:moveTo>
                  <a:lnTo>
                    <a:pt x="0" y="265709"/>
                  </a:lnTo>
                  <a:lnTo>
                    <a:pt x="22543" y="269897"/>
                  </a:lnTo>
                  <a:lnTo>
                    <a:pt x="71914" y="4198"/>
                  </a:lnTo>
                  <a:lnTo>
                    <a:pt x="49370" y="0"/>
                  </a:lnTo>
                  <a:close/>
                </a:path>
              </a:pathLst>
            </a:custGeom>
            <a:solidFill>
              <a:srgbClr val="B5453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3" name="object 83"/>
            <p:cNvSpPr/>
            <p:nvPr/>
          </p:nvSpPr>
          <p:spPr>
            <a:xfrm>
              <a:off x="18125971" y="7798166"/>
              <a:ext cx="22860" cy="48895"/>
            </a:xfrm>
            <a:custGeom>
              <a:avLst/>
              <a:gdLst/>
              <a:ahLst/>
              <a:cxnLst/>
              <a:rect l="l" t="t" r="r" b="b"/>
              <a:pathLst>
                <a:path w="22859" h="48895">
                  <a:moveTo>
                    <a:pt x="19957" y="0"/>
                  </a:moveTo>
                  <a:lnTo>
                    <a:pt x="0" y="44679"/>
                  </a:lnTo>
                  <a:lnTo>
                    <a:pt x="22533" y="48878"/>
                  </a:lnTo>
                  <a:lnTo>
                    <a:pt x="19957" y="0"/>
                  </a:lnTo>
                  <a:close/>
                </a:path>
              </a:pathLst>
            </a:custGeom>
            <a:solidFill>
              <a:srgbClr val="EFCBA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4" name="object 84"/>
            <p:cNvSpPr/>
            <p:nvPr/>
          </p:nvSpPr>
          <p:spPr>
            <a:xfrm>
              <a:off x="18084360" y="8010907"/>
              <a:ext cx="90805" cy="260350"/>
            </a:xfrm>
            <a:custGeom>
              <a:avLst/>
              <a:gdLst/>
              <a:ahLst/>
              <a:cxnLst/>
              <a:rect l="l" t="t" r="r" b="b"/>
              <a:pathLst>
                <a:path w="90805" h="260350">
                  <a:moveTo>
                    <a:pt x="0" y="260285"/>
                  </a:moveTo>
                  <a:lnTo>
                    <a:pt x="90311" y="260285"/>
                  </a:lnTo>
                  <a:lnTo>
                    <a:pt x="90311" y="0"/>
                  </a:lnTo>
                  <a:lnTo>
                    <a:pt x="0" y="0"/>
                  </a:lnTo>
                  <a:lnTo>
                    <a:pt x="0" y="260285"/>
                  </a:lnTo>
                  <a:close/>
                </a:path>
              </a:pathLst>
            </a:custGeom>
            <a:solidFill>
              <a:srgbClr val="ED7D2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5" name="object 85"/>
            <p:cNvSpPr/>
            <p:nvPr/>
          </p:nvSpPr>
          <p:spPr>
            <a:xfrm>
              <a:off x="17903748" y="8010907"/>
              <a:ext cx="180975" cy="260350"/>
            </a:xfrm>
            <a:custGeom>
              <a:avLst/>
              <a:gdLst/>
              <a:ahLst/>
              <a:cxnLst/>
              <a:rect l="l" t="t" r="r" b="b"/>
              <a:pathLst>
                <a:path w="180975" h="260350">
                  <a:moveTo>
                    <a:pt x="180612" y="0"/>
                  </a:moveTo>
                  <a:lnTo>
                    <a:pt x="0" y="0"/>
                  </a:lnTo>
                  <a:lnTo>
                    <a:pt x="0" y="260285"/>
                  </a:lnTo>
                  <a:lnTo>
                    <a:pt x="180612" y="260285"/>
                  </a:lnTo>
                  <a:lnTo>
                    <a:pt x="180612" y="0"/>
                  </a:lnTo>
                  <a:close/>
                </a:path>
              </a:pathLst>
            </a:custGeom>
            <a:solidFill>
              <a:srgbClr val="F9974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6" name="object 86"/>
            <p:cNvSpPr/>
            <p:nvPr/>
          </p:nvSpPr>
          <p:spPr>
            <a:xfrm>
              <a:off x="10959272" y="8999669"/>
              <a:ext cx="718820" cy="488315"/>
            </a:xfrm>
            <a:custGeom>
              <a:avLst/>
              <a:gdLst/>
              <a:ahLst/>
              <a:cxnLst/>
              <a:rect l="l" t="t" r="r" b="b"/>
              <a:pathLst>
                <a:path w="718820" h="488315">
                  <a:moveTo>
                    <a:pt x="307530" y="0"/>
                  </a:moveTo>
                  <a:lnTo>
                    <a:pt x="271115" y="6274"/>
                  </a:lnTo>
                  <a:lnTo>
                    <a:pt x="235280" y="21895"/>
                  </a:lnTo>
                  <a:lnTo>
                    <a:pt x="322622" y="93890"/>
                  </a:lnTo>
                  <a:lnTo>
                    <a:pt x="364230" y="131612"/>
                  </a:lnTo>
                  <a:lnTo>
                    <a:pt x="371349" y="147412"/>
                  </a:lnTo>
                  <a:lnTo>
                    <a:pt x="355224" y="153640"/>
                  </a:lnTo>
                  <a:lnTo>
                    <a:pt x="311082" y="138850"/>
                  </a:lnTo>
                  <a:lnTo>
                    <a:pt x="245169" y="99093"/>
                  </a:lnTo>
                  <a:lnTo>
                    <a:pt x="185257" y="57949"/>
                  </a:lnTo>
                  <a:lnTo>
                    <a:pt x="159114" y="38994"/>
                  </a:lnTo>
                  <a:lnTo>
                    <a:pt x="63619" y="56843"/>
                  </a:lnTo>
                  <a:lnTo>
                    <a:pt x="15475" y="76237"/>
                  </a:lnTo>
                  <a:lnTo>
                    <a:pt x="0" y="109275"/>
                  </a:lnTo>
                  <a:lnTo>
                    <a:pt x="2512" y="168059"/>
                  </a:lnTo>
                  <a:lnTo>
                    <a:pt x="16911" y="231223"/>
                  </a:lnTo>
                  <a:lnTo>
                    <a:pt x="41863" y="271599"/>
                  </a:lnTo>
                  <a:lnTo>
                    <a:pt x="69855" y="292551"/>
                  </a:lnTo>
                  <a:lnTo>
                    <a:pt x="93378" y="297447"/>
                  </a:lnTo>
                  <a:lnTo>
                    <a:pt x="130811" y="287472"/>
                  </a:lnTo>
                  <a:lnTo>
                    <a:pt x="188972" y="269692"/>
                  </a:lnTo>
                  <a:lnTo>
                    <a:pt x="243034" y="256265"/>
                  </a:lnTo>
                  <a:lnTo>
                    <a:pt x="268169" y="259354"/>
                  </a:lnTo>
                  <a:lnTo>
                    <a:pt x="255267" y="281749"/>
                  </a:lnTo>
                  <a:lnTo>
                    <a:pt x="219137" y="311243"/>
                  </a:lnTo>
                  <a:lnTo>
                    <a:pt x="170825" y="337477"/>
                  </a:lnTo>
                  <a:lnTo>
                    <a:pt x="121377" y="350095"/>
                  </a:lnTo>
                  <a:lnTo>
                    <a:pt x="190012" y="423876"/>
                  </a:lnTo>
                  <a:lnTo>
                    <a:pt x="233112" y="458001"/>
                  </a:lnTo>
                  <a:lnTo>
                    <a:pt x="268877" y="461050"/>
                  </a:lnTo>
                  <a:lnTo>
                    <a:pt x="315508" y="441600"/>
                  </a:lnTo>
                  <a:lnTo>
                    <a:pt x="362110" y="410601"/>
                  </a:lnTo>
                  <a:lnTo>
                    <a:pt x="392682" y="376938"/>
                  </a:lnTo>
                  <a:lnTo>
                    <a:pt x="417778" y="346097"/>
                  </a:lnTo>
                  <a:lnTo>
                    <a:pt x="447954" y="323562"/>
                  </a:lnTo>
                  <a:lnTo>
                    <a:pt x="482019" y="311167"/>
                  </a:lnTo>
                  <a:lnTo>
                    <a:pt x="508360" y="307097"/>
                  </a:lnTo>
                  <a:lnTo>
                    <a:pt x="521901" y="311386"/>
                  </a:lnTo>
                  <a:lnTo>
                    <a:pt x="517564" y="324064"/>
                  </a:lnTo>
                  <a:lnTo>
                    <a:pt x="491938" y="341255"/>
                  </a:lnTo>
                  <a:lnTo>
                    <a:pt x="452935" y="360800"/>
                  </a:lnTo>
                  <a:lnTo>
                    <a:pt x="412492" y="385291"/>
                  </a:lnTo>
                  <a:lnTo>
                    <a:pt x="382542" y="417318"/>
                  </a:lnTo>
                  <a:lnTo>
                    <a:pt x="363948" y="450537"/>
                  </a:lnTo>
                  <a:lnTo>
                    <a:pt x="355996" y="475058"/>
                  </a:lnTo>
                  <a:lnTo>
                    <a:pt x="368262" y="488151"/>
                  </a:lnTo>
                  <a:lnTo>
                    <a:pt x="410321" y="487085"/>
                  </a:lnTo>
                  <a:lnTo>
                    <a:pt x="453786" y="477346"/>
                  </a:lnTo>
                  <a:lnTo>
                    <a:pt x="500755" y="460895"/>
                  </a:lnTo>
                  <a:lnTo>
                    <a:pt x="546375" y="438792"/>
                  </a:lnTo>
                  <a:lnTo>
                    <a:pt x="585789" y="412095"/>
                  </a:lnTo>
                  <a:lnTo>
                    <a:pt x="614141" y="381863"/>
                  </a:lnTo>
                  <a:lnTo>
                    <a:pt x="632304" y="281961"/>
                  </a:lnTo>
                  <a:lnTo>
                    <a:pt x="696513" y="203786"/>
                  </a:lnTo>
                  <a:lnTo>
                    <a:pt x="718648" y="155085"/>
                  </a:lnTo>
                  <a:lnTo>
                    <a:pt x="699368" y="115478"/>
                  </a:lnTo>
                  <a:lnTo>
                    <a:pt x="639330" y="64585"/>
                  </a:lnTo>
                  <a:lnTo>
                    <a:pt x="593182" y="37302"/>
                  </a:lnTo>
                  <a:lnTo>
                    <a:pt x="563030" y="23681"/>
                  </a:lnTo>
                  <a:lnTo>
                    <a:pt x="535582" y="19648"/>
                  </a:lnTo>
                  <a:lnTo>
                    <a:pt x="497544" y="21131"/>
                  </a:lnTo>
                  <a:lnTo>
                    <a:pt x="549257" y="108851"/>
                  </a:lnTo>
                  <a:lnTo>
                    <a:pt x="572853" y="155421"/>
                  </a:lnTo>
                  <a:lnTo>
                    <a:pt x="574056" y="176440"/>
                  </a:lnTo>
                  <a:lnTo>
                    <a:pt x="558589" y="187503"/>
                  </a:lnTo>
                  <a:lnTo>
                    <a:pt x="532462" y="166377"/>
                  </a:lnTo>
                  <a:lnTo>
                    <a:pt x="503444" y="105220"/>
                  </a:lnTo>
                  <a:lnTo>
                    <a:pt x="479900" y="41240"/>
                  </a:lnTo>
                  <a:lnTo>
                    <a:pt x="470194" y="11644"/>
                  </a:lnTo>
                  <a:lnTo>
                    <a:pt x="366549" y="2110"/>
                  </a:lnTo>
                  <a:lnTo>
                    <a:pt x="307530" y="0"/>
                  </a:lnTo>
                  <a:close/>
                </a:path>
              </a:pathLst>
            </a:custGeom>
            <a:solidFill>
              <a:srgbClr val="1F3A1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7" name="object 87"/>
            <p:cNvSpPr/>
            <p:nvPr/>
          </p:nvSpPr>
          <p:spPr>
            <a:xfrm>
              <a:off x="11043063" y="9162448"/>
              <a:ext cx="648970" cy="273685"/>
            </a:xfrm>
            <a:custGeom>
              <a:avLst/>
              <a:gdLst/>
              <a:ahLst/>
              <a:cxnLst/>
              <a:rect l="l" t="t" r="r" b="b"/>
              <a:pathLst>
                <a:path w="648970" h="273684">
                  <a:moveTo>
                    <a:pt x="552495" y="130458"/>
                  </a:moveTo>
                  <a:lnTo>
                    <a:pt x="542789" y="186376"/>
                  </a:lnTo>
                  <a:lnTo>
                    <a:pt x="560114" y="190528"/>
                  </a:lnTo>
                  <a:lnTo>
                    <a:pt x="576901" y="200980"/>
                  </a:lnTo>
                  <a:lnTo>
                    <a:pt x="603060" y="225894"/>
                  </a:lnTo>
                  <a:lnTo>
                    <a:pt x="648503" y="273431"/>
                  </a:lnTo>
                  <a:lnTo>
                    <a:pt x="637980" y="244751"/>
                  </a:lnTo>
                  <a:lnTo>
                    <a:pt x="598598" y="209122"/>
                  </a:lnTo>
                  <a:lnTo>
                    <a:pt x="576152" y="184166"/>
                  </a:lnTo>
                  <a:lnTo>
                    <a:pt x="562254" y="158111"/>
                  </a:lnTo>
                  <a:lnTo>
                    <a:pt x="552495" y="130458"/>
                  </a:lnTo>
                  <a:close/>
                </a:path>
                <a:path w="648970" h="273684">
                  <a:moveTo>
                    <a:pt x="472792" y="39935"/>
                  </a:moveTo>
                  <a:lnTo>
                    <a:pt x="484134" y="45166"/>
                  </a:lnTo>
                  <a:lnTo>
                    <a:pt x="548517" y="119184"/>
                  </a:lnTo>
                  <a:lnTo>
                    <a:pt x="552495" y="130458"/>
                  </a:lnTo>
                  <a:lnTo>
                    <a:pt x="558816" y="94045"/>
                  </a:lnTo>
                  <a:lnTo>
                    <a:pt x="507618" y="44688"/>
                  </a:lnTo>
                  <a:lnTo>
                    <a:pt x="472792" y="39935"/>
                  </a:lnTo>
                  <a:close/>
                </a:path>
                <a:path w="648970" h="273684">
                  <a:moveTo>
                    <a:pt x="261299" y="0"/>
                  </a:moveTo>
                  <a:lnTo>
                    <a:pt x="0" y="8004"/>
                  </a:lnTo>
                  <a:lnTo>
                    <a:pt x="338308" y="21581"/>
                  </a:lnTo>
                  <a:lnTo>
                    <a:pt x="472792" y="39935"/>
                  </a:lnTo>
                  <a:lnTo>
                    <a:pt x="405536" y="8913"/>
                  </a:lnTo>
                  <a:lnTo>
                    <a:pt x="261299" y="0"/>
                  </a:lnTo>
                  <a:close/>
                </a:path>
              </a:pathLst>
            </a:custGeom>
            <a:solidFill>
              <a:srgbClr val="82B3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8" name="object 88"/>
            <p:cNvSpPr/>
            <p:nvPr/>
          </p:nvSpPr>
          <p:spPr>
            <a:xfrm>
              <a:off x="11841950" y="8631256"/>
              <a:ext cx="812800" cy="923290"/>
            </a:xfrm>
            <a:custGeom>
              <a:avLst/>
              <a:gdLst/>
              <a:ahLst/>
              <a:cxnLst/>
              <a:rect l="l" t="t" r="r" b="b"/>
              <a:pathLst>
                <a:path w="812800" h="923290">
                  <a:moveTo>
                    <a:pt x="181864" y="555701"/>
                  </a:moveTo>
                  <a:lnTo>
                    <a:pt x="148209" y="497395"/>
                  </a:lnTo>
                  <a:lnTo>
                    <a:pt x="148640" y="532168"/>
                  </a:lnTo>
                  <a:lnTo>
                    <a:pt x="143802" y="566877"/>
                  </a:lnTo>
                  <a:lnTo>
                    <a:pt x="129006" y="603846"/>
                  </a:lnTo>
                  <a:lnTo>
                    <a:pt x="99720" y="659587"/>
                  </a:lnTo>
                  <a:lnTo>
                    <a:pt x="55143" y="730605"/>
                  </a:lnTo>
                  <a:lnTo>
                    <a:pt x="36791" y="781710"/>
                  </a:lnTo>
                  <a:lnTo>
                    <a:pt x="41478" y="837666"/>
                  </a:lnTo>
                  <a:lnTo>
                    <a:pt x="66040" y="923175"/>
                  </a:lnTo>
                  <a:lnTo>
                    <a:pt x="86182" y="917765"/>
                  </a:lnTo>
                  <a:lnTo>
                    <a:pt x="75526" y="824382"/>
                  </a:lnTo>
                  <a:lnTo>
                    <a:pt x="74206" y="768299"/>
                  </a:lnTo>
                  <a:lnTo>
                    <a:pt x="84226" y="727075"/>
                  </a:lnTo>
                  <a:lnTo>
                    <a:pt x="99707" y="694740"/>
                  </a:lnTo>
                  <a:lnTo>
                    <a:pt x="99707" y="695883"/>
                  </a:lnTo>
                  <a:lnTo>
                    <a:pt x="105346" y="682955"/>
                  </a:lnTo>
                  <a:lnTo>
                    <a:pt x="107594" y="678256"/>
                  </a:lnTo>
                  <a:lnTo>
                    <a:pt x="123634" y="641527"/>
                  </a:lnTo>
                  <a:lnTo>
                    <a:pt x="123444" y="641426"/>
                  </a:lnTo>
                  <a:lnTo>
                    <a:pt x="130898" y="624357"/>
                  </a:lnTo>
                  <a:lnTo>
                    <a:pt x="149847" y="585914"/>
                  </a:lnTo>
                  <a:lnTo>
                    <a:pt x="164274" y="567410"/>
                  </a:lnTo>
                  <a:lnTo>
                    <a:pt x="181864" y="555701"/>
                  </a:lnTo>
                  <a:close/>
                </a:path>
                <a:path w="812800" h="923290">
                  <a:moveTo>
                    <a:pt x="812787" y="175158"/>
                  </a:moveTo>
                  <a:lnTo>
                    <a:pt x="803008" y="98920"/>
                  </a:lnTo>
                  <a:lnTo>
                    <a:pt x="781786" y="32410"/>
                  </a:lnTo>
                  <a:lnTo>
                    <a:pt x="751052" y="1930"/>
                  </a:lnTo>
                  <a:lnTo>
                    <a:pt x="689495" y="0"/>
                  </a:lnTo>
                  <a:lnTo>
                    <a:pt x="575818" y="19151"/>
                  </a:lnTo>
                  <a:lnTo>
                    <a:pt x="554443" y="50952"/>
                  </a:lnTo>
                  <a:lnTo>
                    <a:pt x="504520" y="121259"/>
                  </a:lnTo>
                  <a:lnTo>
                    <a:pt x="447357" y="192493"/>
                  </a:lnTo>
                  <a:lnTo>
                    <a:pt x="404228" y="226999"/>
                  </a:lnTo>
                  <a:lnTo>
                    <a:pt x="383717" y="226656"/>
                  </a:lnTo>
                  <a:lnTo>
                    <a:pt x="385191" y="206159"/>
                  </a:lnTo>
                  <a:lnTo>
                    <a:pt x="416128" y="147129"/>
                  </a:lnTo>
                  <a:lnTo>
                    <a:pt x="483984" y="31242"/>
                  </a:lnTo>
                  <a:lnTo>
                    <a:pt x="437680" y="28486"/>
                  </a:lnTo>
                  <a:lnTo>
                    <a:pt x="394550" y="36372"/>
                  </a:lnTo>
                  <a:lnTo>
                    <a:pt x="329679" y="62839"/>
                  </a:lnTo>
                  <a:lnTo>
                    <a:pt x="218122" y="115824"/>
                  </a:lnTo>
                  <a:lnTo>
                    <a:pt x="219405" y="152755"/>
                  </a:lnTo>
                  <a:lnTo>
                    <a:pt x="219329" y="233641"/>
                  </a:lnTo>
                  <a:lnTo>
                    <a:pt x="212013" y="313626"/>
                  </a:lnTo>
                  <a:lnTo>
                    <a:pt x="191541" y="347853"/>
                  </a:lnTo>
                  <a:lnTo>
                    <a:pt x="169786" y="341845"/>
                  </a:lnTo>
                  <a:lnTo>
                    <a:pt x="162534" y="317931"/>
                  </a:lnTo>
                  <a:lnTo>
                    <a:pt x="169786" y="256413"/>
                  </a:lnTo>
                  <a:lnTo>
                    <a:pt x="191541" y="137579"/>
                  </a:lnTo>
                  <a:lnTo>
                    <a:pt x="148564" y="151472"/>
                  </a:lnTo>
                  <a:lnTo>
                    <a:pt x="91617" y="194678"/>
                  </a:lnTo>
                  <a:lnTo>
                    <a:pt x="51358" y="243928"/>
                  </a:lnTo>
                  <a:lnTo>
                    <a:pt x="5283" y="325145"/>
                  </a:lnTo>
                  <a:lnTo>
                    <a:pt x="0" y="377151"/>
                  </a:lnTo>
                  <a:lnTo>
                    <a:pt x="44564" y="422351"/>
                  </a:lnTo>
                  <a:lnTo>
                    <a:pt x="135890" y="476059"/>
                  </a:lnTo>
                  <a:lnTo>
                    <a:pt x="148209" y="497395"/>
                  </a:lnTo>
                  <a:lnTo>
                    <a:pt x="148031" y="483209"/>
                  </a:lnTo>
                  <a:lnTo>
                    <a:pt x="181864" y="555701"/>
                  </a:lnTo>
                  <a:lnTo>
                    <a:pt x="204038" y="583158"/>
                  </a:lnTo>
                  <a:lnTo>
                    <a:pt x="239115" y="603732"/>
                  </a:lnTo>
                  <a:lnTo>
                    <a:pt x="283400" y="617905"/>
                  </a:lnTo>
                  <a:lnTo>
                    <a:pt x="333222" y="626224"/>
                  </a:lnTo>
                  <a:lnTo>
                    <a:pt x="384911" y="629158"/>
                  </a:lnTo>
                  <a:lnTo>
                    <a:pt x="434784" y="627240"/>
                  </a:lnTo>
                  <a:lnTo>
                    <a:pt x="479158" y="620966"/>
                  </a:lnTo>
                  <a:lnTo>
                    <a:pt x="526440" y="604951"/>
                  </a:lnTo>
                  <a:lnTo>
                    <a:pt x="534746" y="585355"/>
                  </a:lnTo>
                  <a:lnTo>
                    <a:pt x="515861" y="561289"/>
                  </a:lnTo>
                  <a:lnTo>
                    <a:pt x="481571" y="531888"/>
                  </a:lnTo>
                  <a:lnTo>
                    <a:pt x="435114" y="508457"/>
                  </a:lnTo>
                  <a:lnTo>
                    <a:pt x="380060" y="497700"/>
                  </a:lnTo>
                  <a:lnTo>
                    <a:pt x="328625" y="491871"/>
                  </a:lnTo>
                  <a:lnTo>
                    <a:pt x="293039" y="483196"/>
                  </a:lnTo>
                  <a:lnTo>
                    <a:pt x="283044" y="470839"/>
                  </a:lnTo>
                  <a:lnTo>
                    <a:pt x="296367" y="460540"/>
                  </a:lnTo>
                  <a:lnTo>
                    <a:pt x="327380" y="454304"/>
                  </a:lnTo>
                  <a:lnTo>
                    <a:pt x="370395" y="454190"/>
                  </a:lnTo>
                  <a:lnTo>
                    <a:pt x="405142" y="463156"/>
                  </a:lnTo>
                  <a:lnTo>
                    <a:pt x="437210" y="480720"/>
                  </a:lnTo>
                  <a:lnTo>
                    <a:pt x="471487" y="501523"/>
                  </a:lnTo>
                  <a:lnTo>
                    <a:pt x="512851" y="520242"/>
                  </a:lnTo>
                  <a:lnTo>
                    <a:pt x="566153" y="531533"/>
                  </a:lnTo>
                  <a:lnTo>
                    <a:pt x="626046" y="534136"/>
                  </a:lnTo>
                  <a:lnTo>
                    <a:pt x="664641" y="516128"/>
                  </a:lnTo>
                  <a:lnTo>
                    <a:pt x="698703" y="460502"/>
                  </a:lnTo>
                  <a:lnTo>
                    <a:pt x="745007" y="350266"/>
                  </a:lnTo>
                  <a:lnTo>
                    <a:pt x="697699" y="356666"/>
                  </a:lnTo>
                  <a:lnTo>
                    <a:pt x="645515" y="352158"/>
                  </a:lnTo>
                  <a:lnTo>
                    <a:pt x="596925" y="340347"/>
                  </a:lnTo>
                  <a:lnTo>
                    <a:pt x="560400" y="324815"/>
                  </a:lnTo>
                  <a:lnTo>
                    <a:pt x="544410" y="309181"/>
                  </a:lnTo>
                  <a:lnTo>
                    <a:pt x="561632" y="297573"/>
                  </a:lnTo>
                  <a:lnTo>
                    <a:pt x="607974" y="290614"/>
                  </a:lnTo>
                  <a:lnTo>
                    <a:pt x="666737" y="286550"/>
                  </a:lnTo>
                  <a:lnTo>
                    <a:pt x="721207" y="283654"/>
                  </a:lnTo>
                  <a:lnTo>
                    <a:pt x="754672" y="280174"/>
                  </a:lnTo>
                  <a:lnTo>
                    <a:pt x="778878" y="265099"/>
                  </a:lnTo>
                  <a:lnTo>
                    <a:pt x="801497" y="230327"/>
                  </a:lnTo>
                  <a:lnTo>
                    <a:pt x="812787" y="175158"/>
                  </a:lnTo>
                  <a:close/>
                </a:path>
              </a:pathLst>
            </a:custGeom>
            <a:solidFill>
              <a:srgbClr val="1F3A1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9" name="object 89"/>
            <p:cNvSpPr/>
            <p:nvPr/>
          </p:nvSpPr>
          <p:spPr>
            <a:xfrm>
              <a:off x="10825909" y="8337512"/>
              <a:ext cx="1071245" cy="829310"/>
            </a:xfrm>
            <a:custGeom>
              <a:avLst/>
              <a:gdLst/>
              <a:ahLst/>
              <a:cxnLst/>
              <a:rect l="l" t="t" r="r" b="b"/>
              <a:pathLst>
                <a:path w="1071245" h="829309">
                  <a:moveTo>
                    <a:pt x="161956" y="0"/>
                  </a:moveTo>
                  <a:lnTo>
                    <a:pt x="80815" y="2539"/>
                  </a:lnTo>
                  <a:lnTo>
                    <a:pt x="40293" y="42712"/>
                  </a:lnTo>
                  <a:lnTo>
                    <a:pt x="12313" y="130376"/>
                  </a:lnTo>
                  <a:lnTo>
                    <a:pt x="0" y="200512"/>
                  </a:lnTo>
                  <a:lnTo>
                    <a:pt x="1934" y="258168"/>
                  </a:lnTo>
                  <a:lnTo>
                    <a:pt x="14310" y="303612"/>
                  </a:lnTo>
                  <a:lnTo>
                    <a:pt x="33324" y="337108"/>
                  </a:lnTo>
                  <a:lnTo>
                    <a:pt x="76039" y="369322"/>
                  </a:lnTo>
                  <a:lnTo>
                    <a:pt x="231350" y="380069"/>
                  </a:lnTo>
                  <a:lnTo>
                    <a:pt x="292678" y="385601"/>
                  </a:lnTo>
                  <a:lnTo>
                    <a:pt x="337548" y="394319"/>
                  </a:lnTo>
                  <a:lnTo>
                    <a:pt x="353214" y="407551"/>
                  </a:lnTo>
                  <a:lnTo>
                    <a:pt x="337828" y="424617"/>
                  </a:lnTo>
                  <a:lnTo>
                    <a:pt x="302353" y="442124"/>
                  </a:lnTo>
                  <a:lnTo>
                    <a:pt x="253251" y="457330"/>
                  </a:lnTo>
                  <a:lnTo>
                    <a:pt x="196981" y="467492"/>
                  </a:lnTo>
                  <a:lnTo>
                    <a:pt x="140005" y="469868"/>
                  </a:lnTo>
                  <a:lnTo>
                    <a:pt x="88782" y="461717"/>
                  </a:lnTo>
                  <a:lnTo>
                    <a:pt x="149809" y="607019"/>
                  </a:lnTo>
                  <a:lnTo>
                    <a:pt x="194709" y="680342"/>
                  </a:lnTo>
                  <a:lnTo>
                    <a:pt x="245584" y="704087"/>
                  </a:lnTo>
                  <a:lnTo>
                    <a:pt x="324534" y="700652"/>
                  </a:lnTo>
                  <a:lnTo>
                    <a:pt x="384358" y="689118"/>
                  </a:lnTo>
                  <a:lnTo>
                    <a:pt x="432502" y="669973"/>
                  </a:lnTo>
                  <a:lnTo>
                    <a:pt x="472681" y="647289"/>
                  </a:lnTo>
                  <a:lnTo>
                    <a:pt x="508613" y="625135"/>
                  </a:lnTo>
                  <a:lnTo>
                    <a:pt x="544013" y="607585"/>
                  </a:lnTo>
                  <a:lnTo>
                    <a:pt x="582599" y="598708"/>
                  </a:lnTo>
                  <a:lnTo>
                    <a:pt x="639294" y="598856"/>
                  </a:lnTo>
                  <a:lnTo>
                    <a:pt x="680161" y="607071"/>
                  </a:lnTo>
                  <a:lnTo>
                    <a:pt x="697733" y="620662"/>
                  </a:lnTo>
                  <a:lnTo>
                    <a:pt x="684544" y="636937"/>
                  </a:lnTo>
                  <a:lnTo>
                    <a:pt x="649220" y="646716"/>
                  </a:lnTo>
                  <a:lnTo>
                    <a:pt x="598450" y="652784"/>
                  </a:lnTo>
                  <a:lnTo>
                    <a:pt x="540490" y="660382"/>
                  </a:lnTo>
                  <a:lnTo>
                    <a:pt x="483601" y="674748"/>
                  </a:lnTo>
                  <a:lnTo>
                    <a:pt x="436038" y="701123"/>
                  </a:lnTo>
                  <a:lnTo>
                    <a:pt x="398753" y="732728"/>
                  </a:lnTo>
                  <a:lnTo>
                    <a:pt x="365162" y="782576"/>
                  </a:lnTo>
                  <a:lnTo>
                    <a:pt x="384763" y="801996"/>
                  </a:lnTo>
                  <a:lnTo>
                    <a:pt x="439232" y="818533"/>
                  </a:lnTo>
                  <a:lnTo>
                    <a:pt x="483926" y="825442"/>
                  </a:lnTo>
                  <a:lnTo>
                    <a:pt x="533654" y="828968"/>
                  </a:lnTo>
                  <a:lnTo>
                    <a:pt x="586135" y="828797"/>
                  </a:lnTo>
                  <a:lnTo>
                    <a:pt x="639088" y="824614"/>
                  </a:lnTo>
                  <a:lnTo>
                    <a:pt x="690232" y="816104"/>
                  </a:lnTo>
                  <a:lnTo>
                    <a:pt x="737286" y="802954"/>
                  </a:lnTo>
                  <a:lnTo>
                    <a:pt x="777969" y="784849"/>
                  </a:lnTo>
                  <a:lnTo>
                    <a:pt x="809999" y="761474"/>
                  </a:lnTo>
                  <a:lnTo>
                    <a:pt x="875700" y="636937"/>
                  </a:lnTo>
                  <a:lnTo>
                    <a:pt x="1012098" y="556742"/>
                  </a:lnTo>
                  <a:lnTo>
                    <a:pt x="1070839" y="497156"/>
                  </a:lnTo>
                  <a:lnTo>
                    <a:pt x="1063867" y="428609"/>
                  </a:lnTo>
                  <a:lnTo>
                    <a:pt x="1003131" y="321533"/>
                  </a:lnTo>
                  <a:lnTo>
                    <a:pt x="950068" y="256621"/>
                  </a:lnTo>
                  <a:lnTo>
                    <a:pt x="913133" y="220381"/>
                  </a:lnTo>
                  <a:lnTo>
                    <a:pt x="875001" y="199671"/>
                  </a:lnTo>
                  <a:lnTo>
                    <a:pt x="818351" y="181349"/>
                  </a:lnTo>
                  <a:lnTo>
                    <a:pt x="847023" y="338003"/>
                  </a:lnTo>
                  <a:lnTo>
                    <a:pt x="856581" y="419094"/>
                  </a:lnTo>
                  <a:lnTo>
                    <a:pt x="847023" y="450606"/>
                  </a:lnTo>
                  <a:lnTo>
                    <a:pt x="818351" y="458523"/>
                  </a:lnTo>
                  <a:lnTo>
                    <a:pt x="791372" y="413425"/>
                  </a:lnTo>
                  <a:lnTo>
                    <a:pt x="781714" y="307993"/>
                  </a:lnTo>
                  <a:lnTo>
                    <a:pt x="781613" y="201364"/>
                  </a:lnTo>
                  <a:lnTo>
                    <a:pt x="783305" y="152679"/>
                  </a:lnTo>
                  <a:lnTo>
                    <a:pt x="636261" y="82838"/>
                  </a:lnTo>
                  <a:lnTo>
                    <a:pt x="550740" y="47942"/>
                  </a:lnTo>
                  <a:lnTo>
                    <a:pt x="493890" y="37535"/>
                  </a:lnTo>
                  <a:lnTo>
                    <a:pt x="432855" y="41164"/>
                  </a:lnTo>
                  <a:lnTo>
                    <a:pt x="522310" y="193939"/>
                  </a:lnTo>
                  <a:lnTo>
                    <a:pt x="563080" y="271746"/>
                  </a:lnTo>
                  <a:lnTo>
                    <a:pt x="565023" y="298779"/>
                  </a:lnTo>
                  <a:lnTo>
                    <a:pt x="537993" y="299230"/>
                  </a:lnTo>
                  <a:lnTo>
                    <a:pt x="481145" y="253733"/>
                  </a:lnTo>
                  <a:lnTo>
                    <a:pt x="405778" y="159847"/>
                  </a:lnTo>
                  <a:lnTo>
                    <a:pt x="339967" y="67154"/>
                  </a:lnTo>
                  <a:lnTo>
                    <a:pt x="311791" y="25238"/>
                  </a:lnTo>
                  <a:lnTo>
                    <a:pt x="161956" y="0"/>
                  </a:lnTo>
                  <a:close/>
                </a:path>
              </a:pathLst>
            </a:custGeom>
            <a:solidFill>
              <a:srgbClr val="A8D29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0" name="object 90"/>
            <p:cNvSpPr/>
            <p:nvPr/>
          </p:nvSpPr>
          <p:spPr>
            <a:xfrm>
              <a:off x="10956099" y="8515686"/>
              <a:ext cx="892175" cy="1038860"/>
            </a:xfrm>
            <a:custGeom>
              <a:avLst/>
              <a:gdLst/>
              <a:ahLst/>
              <a:cxnLst/>
              <a:rect l="l" t="t" r="r" b="b"/>
              <a:pathLst>
                <a:path w="892175" h="1038859">
                  <a:moveTo>
                    <a:pt x="677011" y="301612"/>
                  </a:moveTo>
                  <a:lnTo>
                    <a:pt x="594969" y="219824"/>
                  </a:lnTo>
                  <a:lnTo>
                    <a:pt x="387985" y="129032"/>
                  </a:lnTo>
                  <a:lnTo>
                    <a:pt x="0" y="0"/>
                  </a:lnTo>
                  <a:lnTo>
                    <a:pt x="489432" y="202209"/>
                  </a:lnTo>
                  <a:lnTo>
                    <a:pt x="677011" y="301612"/>
                  </a:lnTo>
                  <a:close/>
                </a:path>
                <a:path w="892175" h="1038859">
                  <a:moveTo>
                    <a:pt x="774179" y="427405"/>
                  </a:moveTo>
                  <a:lnTo>
                    <a:pt x="725589" y="327355"/>
                  </a:lnTo>
                  <a:lnTo>
                    <a:pt x="677011" y="301612"/>
                  </a:lnTo>
                  <a:lnTo>
                    <a:pt x="690841" y="315404"/>
                  </a:lnTo>
                  <a:lnTo>
                    <a:pt x="745502" y="458762"/>
                  </a:lnTo>
                  <a:lnTo>
                    <a:pt x="745274" y="477481"/>
                  </a:lnTo>
                  <a:lnTo>
                    <a:pt x="774179" y="427405"/>
                  </a:lnTo>
                  <a:close/>
                </a:path>
                <a:path w="892175" h="1038859">
                  <a:moveTo>
                    <a:pt x="892149" y="852271"/>
                  </a:moveTo>
                  <a:lnTo>
                    <a:pt x="867956" y="784898"/>
                  </a:lnTo>
                  <a:lnTo>
                    <a:pt x="809231" y="691362"/>
                  </a:lnTo>
                  <a:lnTo>
                    <a:pt x="770597" y="617816"/>
                  </a:lnTo>
                  <a:lnTo>
                    <a:pt x="751078" y="569087"/>
                  </a:lnTo>
                  <a:lnTo>
                    <a:pt x="744702" y="523328"/>
                  </a:lnTo>
                  <a:lnTo>
                    <a:pt x="745274" y="477481"/>
                  </a:lnTo>
                  <a:lnTo>
                    <a:pt x="700900" y="554342"/>
                  </a:lnTo>
                  <a:lnTo>
                    <a:pt x="724090" y="569772"/>
                  </a:lnTo>
                  <a:lnTo>
                    <a:pt x="743115" y="594169"/>
                  </a:lnTo>
                  <a:lnTo>
                    <a:pt x="768108" y="644855"/>
                  </a:lnTo>
                  <a:lnTo>
                    <a:pt x="777913" y="667346"/>
                  </a:lnTo>
                  <a:lnTo>
                    <a:pt x="777671" y="667473"/>
                  </a:lnTo>
                  <a:lnTo>
                    <a:pt x="798817" y="715886"/>
                  </a:lnTo>
                  <a:lnTo>
                    <a:pt x="801865" y="722287"/>
                  </a:lnTo>
                  <a:lnTo>
                    <a:pt x="809231" y="739140"/>
                  </a:lnTo>
                  <a:lnTo>
                    <a:pt x="809231" y="737654"/>
                  </a:lnTo>
                  <a:lnTo>
                    <a:pt x="829627" y="780249"/>
                  </a:lnTo>
                  <a:lnTo>
                    <a:pt x="842835" y="834593"/>
                  </a:lnTo>
                  <a:lnTo>
                    <a:pt x="841082" y="908507"/>
                  </a:lnTo>
                  <a:lnTo>
                    <a:pt x="827036" y="1031608"/>
                  </a:lnTo>
                  <a:lnTo>
                    <a:pt x="853579" y="1038745"/>
                  </a:lnTo>
                  <a:lnTo>
                    <a:pt x="885977" y="926033"/>
                  </a:lnTo>
                  <a:lnTo>
                    <a:pt x="892149" y="852271"/>
                  </a:lnTo>
                  <a:close/>
                </a:path>
              </a:pathLst>
            </a:custGeom>
            <a:solidFill>
              <a:srgbClr val="82B3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1" name="object 91"/>
            <p:cNvSpPr/>
            <p:nvPr/>
          </p:nvSpPr>
          <p:spPr>
            <a:xfrm>
              <a:off x="11241613" y="9499963"/>
              <a:ext cx="936625" cy="468630"/>
            </a:xfrm>
            <a:custGeom>
              <a:avLst/>
              <a:gdLst/>
              <a:ahLst/>
              <a:cxnLst/>
              <a:rect l="l" t="t" r="r" b="b"/>
              <a:pathLst>
                <a:path w="936625" h="468629">
                  <a:moveTo>
                    <a:pt x="936097" y="0"/>
                  </a:moveTo>
                  <a:lnTo>
                    <a:pt x="0" y="0"/>
                  </a:lnTo>
                  <a:lnTo>
                    <a:pt x="2416" y="47855"/>
                  </a:lnTo>
                  <a:lnTo>
                    <a:pt x="9509" y="94327"/>
                  </a:lnTo>
                  <a:lnTo>
                    <a:pt x="21042" y="139182"/>
                  </a:lnTo>
                  <a:lnTo>
                    <a:pt x="36781" y="182185"/>
                  </a:lnTo>
                  <a:lnTo>
                    <a:pt x="56491" y="223099"/>
                  </a:lnTo>
                  <a:lnTo>
                    <a:pt x="79935" y="261689"/>
                  </a:lnTo>
                  <a:lnTo>
                    <a:pt x="106879" y="297721"/>
                  </a:lnTo>
                  <a:lnTo>
                    <a:pt x="137088" y="330959"/>
                  </a:lnTo>
                  <a:lnTo>
                    <a:pt x="170326" y="361168"/>
                  </a:lnTo>
                  <a:lnTo>
                    <a:pt x="206358" y="388112"/>
                  </a:lnTo>
                  <a:lnTo>
                    <a:pt x="244949" y="411557"/>
                  </a:lnTo>
                  <a:lnTo>
                    <a:pt x="285863" y="431266"/>
                  </a:lnTo>
                  <a:lnTo>
                    <a:pt x="328865" y="447005"/>
                  </a:lnTo>
                  <a:lnTo>
                    <a:pt x="373720" y="458539"/>
                  </a:lnTo>
                  <a:lnTo>
                    <a:pt x="420193" y="465632"/>
                  </a:lnTo>
                  <a:lnTo>
                    <a:pt x="468048" y="468048"/>
                  </a:lnTo>
                  <a:lnTo>
                    <a:pt x="508100" y="466359"/>
                  </a:lnTo>
                  <a:lnTo>
                    <a:pt x="547215" y="461381"/>
                  </a:lnTo>
                  <a:lnTo>
                    <a:pt x="585255" y="453250"/>
                  </a:lnTo>
                  <a:lnTo>
                    <a:pt x="622085" y="442101"/>
                  </a:lnTo>
                  <a:lnTo>
                    <a:pt x="666669" y="423930"/>
                  </a:lnTo>
                  <a:lnTo>
                    <a:pt x="708825" y="401443"/>
                  </a:lnTo>
                  <a:lnTo>
                    <a:pt x="748277" y="374916"/>
                  </a:lnTo>
                  <a:lnTo>
                    <a:pt x="784750" y="344627"/>
                  </a:lnTo>
                  <a:lnTo>
                    <a:pt x="817966" y="310850"/>
                  </a:lnTo>
                  <a:lnTo>
                    <a:pt x="847649" y="273863"/>
                  </a:lnTo>
                  <a:lnTo>
                    <a:pt x="873524" y="233942"/>
                  </a:lnTo>
                  <a:lnTo>
                    <a:pt x="895313" y="191363"/>
                  </a:lnTo>
                  <a:lnTo>
                    <a:pt x="912742" y="146403"/>
                  </a:lnTo>
                  <a:lnTo>
                    <a:pt x="925532" y="99338"/>
                  </a:lnTo>
                  <a:lnTo>
                    <a:pt x="933410" y="50445"/>
                  </a:lnTo>
                  <a:lnTo>
                    <a:pt x="936097" y="0"/>
                  </a:lnTo>
                  <a:close/>
                </a:path>
              </a:pathLst>
            </a:custGeom>
            <a:solidFill>
              <a:srgbClr val="0D227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2" name="object 92"/>
            <p:cNvSpPr/>
            <p:nvPr/>
          </p:nvSpPr>
          <p:spPr>
            <a:xfrm>
              <a:off x="11235665" y="9499974"/>
              <a:ext cx="948690" cy="489584"/>
            </a:xfrm>
            <a:custGeom>
              <a:avLst/>
              <a:gdLst/>
              <a:ahLst/>
              <a:cxnLst/>
              <a:rect l="l" t="t" r="r" b="b"/>
              <a:pathLst>
                <a:path w="948690" h="489584">
                  <a:moveTo>
                    <a:pt x="948232" y="489254"/>
                  </a:moveTo>
                  <a:lnTo>
                    <a:pt x="931595" y="451040"/>
                  </a:lnTo>
                  <a:lnTo>
                    <a:pt x="902398" y="435292"/>
                  </a:lnTo>
                  <a:lnTo>
                    <a:pt x="890752" y="434111"/>
                  </a:lnTo>
                  <a:lnTo>
                    <a:pt x="647611" y="434111"/>
                  </a:lnTo>
                  <a:lnTo>
                    <a:pt x="672604" y="423926"/>
                  </a:lnTo>
                  <a:lnTo>
                    <a:pt x="714768" y="401434"/>
                  </a:lnTo>
                  <a:lnTo>
                    <a:pt x="754214" y="374916"/>
                  </a:lnTo>
                  <a:lnTo>
                    <a:pt x="790689" y="344627"/>
                  </a:lnTo>
                  <a:lnTo>
                    <a:pt x="823912" y="310845"/>
                  </a:lnTo>
                  <a:lnTo>
                    <a:pt x="853592" y="273862"/>
                  </a:lnTo>
                  <a:lnTo>
                    <a:pt x="879462" y="233934"/>
                  </a:lnTo>
                  <a:lnTo>
                    <a:pt x="901255" y="191363"/>
                  </a:lnTo>
                  <a:lnTo>
                    <a:pt x="918679" y="146405"/>
                  </a:lnTo>
                  <a:lnTo>
                    <a:pt x="931468" y="99339"/>
                  </a:lnTo>
                  <a:lnTo>
                    <a:pt x="939342" y="50444"/>
                  </a:lnTo>
                  <a:lnTo>
                    <a:pt x="942035" y="0"/>
                  </a:lnTo>
                  <a:lnTo>
                    <a:pt x="314032" y="0"/>
                  </a:lnTo>
                  <a:lnTo>
                    <a:pt x="315353" y="52603"/>
                  </a:lnTo>
                  <a:lnTo>
                    <a:pt x="319544" y="104787"/>
                  </a:lnTo>
                  <a:lnTo>
                    <a:pt x="326961" y="155956"/>
                  </a:lnTo>
                  <a:lnTo>
                    <a:pt x="337959" y="205486"/>
                  </a:lnTo>
                  <a:lnTo>
                    <a:pt x="352882" y="252768"/>
                  </a:lnTo>
                  <a:lnTo>
                    <a:pt x="372084" y="297180"/>
                  </a:lnTo>
                  <a:lnTo>
                    <a:pt x="395922" y="338150"/>
                  </a:lnTo>
                  <a:lnTo>
                    <a:pt x="424751" y="375031"/>
                  </a:lnTo>
                  <a:lnTo>
                    <a:pt x="458927" y="407225"/>
                  </a:lnTo>
                  <a:lnTo>
                    <a:pt x="498754" y="434111"/>
                  </a:lnTo>
                  <a:lnTo>
                    <a:pt x="57213" y="434111"/>
                  </a:lnTo>
                  <a:lnTo>
                    <a:pt x="34734" y="438658"/>
                  </a:lnTo>
                  <a:lnTo>
                    <a:pt x="16383" y="451027"/>
                  </a:lnTo>
                  <a:lnTo>
                    <a:pt x="4013" y="469392"/>
                  </a:lnTo>
                  <a:lnTo>
                    <a:pt x="0" y="489254"/>
                  </a:lnTo>
                  <a:lnTo>
                    <a:pt x="444665" y="489254"/>
                  </a:lnTo>
                  <a:lnTo>
                    <a:pt x="948232" y="489254"/>
                  </a:lnTo>
                  <a:close/>
                </a:path>
              </a:pathLst>
            </a:custGeom>
            <a:solidFill>
              <a:srgbClr val="001EB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3" name="object 93"/>
            <p:cNvSpPr/>
            <p:nvPr/>
          </p:nvSpPr>
          <p:spPr>
            <a:xfrm>
              <a:off x="11230966" y="9499961"/>
              <a:ext cx="962660" cy="14604"/>
            </a:xfrm>
            <a:custGeom>
              <a:avLst/>
              <a:gdLst/>
              <a:ahLst/>
              <a:cxnLst/>
              <a:rect l="l" t="t" r="r" b="b"/>
              <a:pathLst>
                <a:path w="962659" h="14604">
                  <a:moveTo>
                    <a:pt x="962138" y="0"/>
                  </a:moveTo>
                  <a:lnTo>
                    <a:pt x="0" y="0"/>
                  </a:lnTo>
                  <a:lnTo>
                    <a:pt x="0" y="14355"/>
                  </a:lnTo>
                  <a:lnTo>
                    <a:pt x="962138" y="14355"/>
                  </a:lnTo>
                  <a:lnTo>
                    <a:pt x="962138" y="0"/>
                  </a:lnTo>
                  <a:close/>
                </a:path>
              </a:pathLst>
            </a:custGeom>
            <a:solidFill>
              <a:srgbClr val="B5453C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4" name="object 9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07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dirty="0" spc="5"/>
              <a:t>Projekt</a:t>
            </a:r>
            <a:r>
              <a:rPr dirty="0" spc="15"/>
              <a:t> </a:t>
            </a:r>
            <a:r>
              <a:rPr dirty="0" spc="5"/>
              <a:t>współfinansowany</a:t>
            </a:r>
            <a:r>
              <a:rPr dirty="0" spc="20"/>
              <a:t> </a:t>
            </a:r>
            <a:r>
              <a:rPr dirty="0" spc="-5"/>
              <a:t>ze</a:t>
            </a:r>
            <a:r>
              <a:rPr dirty="0" spc="20"/>
              <a:t> </a:t>
            </a:r>
            <a:r>
              <a:rPr dirty="0"/>
              <a:t>środków</a:t>
            </a:r>
            <a:r>
              <a:rPr dirty="0" spc="15"/>
              <a:t> </a:t>
            </a:r>
            <a:r>
              <a:rPr dirty="0" spc="5"/>
              <a:t>Narodowego</a:t>
            </a:r>
            <a:r>
              <a:rPr dirty="0" spc="20"/>
              <a:t> </a:t>
            </a:r>
            <a:r>
              <a:rPr dirty="0" spc="10"/>
              <a:t>Programu</a:t>
            </a:r>
            <a:r>
              <a:rPr dirty="0" spc="20"/>
              <a:t> </a:t>
            </a:r>
            <a:r>
              <a:rPr dirty="0" spc="-5"/>
              <a:t>Zdrowia</a:t>
            </a:r>
            <a:r>
              <a:rPr dirty="0" spc="15"/>
              <a:t> </a:t>
            </a:r>
            <a:r>
              <a:rPr dirty="0" spc="10"/>
              <a:t>na</a:t>
            </a:r>
            <a:r>
              <a:rPr dirty="0" spc="20"/>
              <a:t> </a:t>
            </a:r>
            <a:r>
              <a:rPr dirty="0"/>
              <a:t>lata</a:t>
            </a:r>
            <a:r>
              <a:rPr dirty="0" spc="20"/>
              <a:t> </a:t>
            </a:r>
            <a:r>
              <a:rPr dirty="0" spc="-15"/>
              <a:t>2016-2020</a:t>
            </a:r>
            <a:r>
              <a:rPr dirty="0" spc="20"/>
              <a:t> </a:t>
            </a:r>
            <a:r>
              <a:rPr dirty="0"/>
              <a:t>przekazanych</a:t>
            </a:r>
            <a:r>
              <a:rPr dirty="0" spc="15"/>
              <a:t> </a:t>
            </a:r>
            <a:r>
              <a:rPr dirty="0" spc="-5"/>
              <a:t>przez</a:t>
            </a:r>
            <a:r>
              <a:rPr dirty="0" spc="20"/>
              <a:t> </a:t>
            </a:r>
            <a:r>
              <a:rPr dirty="0" spc="5"/>
              <a:t>Ministerstwo</a:t>
            </a:r>
            <a:r>
              <a:rPr dirty="0" spc="20"/>
              <a:t> </a:t>
            </a:r>
            <a:r>
              <a:rPr dirty="0"/>
              <a:t>Edukacji</a:t>
            </a:r>
            <a:r>
              <a:rPr dirty="0" spc="15"/>
              <a:t> </a:t>
            </a:r>
            <a:r>
              <a:rPr dirty="0"/>
              <a:t>Narodowej.</a:t>
            </a:r>
            <a:r>
              <a:rPr dirty="0" spc="20"/>
              <a:t> </a:t>
            </a:r>
            <a:r>
              <a:rPr dirty="0" spc="5"/>
              <a:t>Wszystkie</a:t>
            </a:r>
            <a:r>
              <a:rPr dirty="0" spc="20"/>
              <a:t> </a:t>
            </a:r>
            <a:r>
              <a:rPr dirty="0"/>
              <a:t>materiały</a:t>
            </a:r>
            <a:r>
              <a:rPr dirty="0" spc="20"/>
              <a:t> </a:t>
            </a:r>
            <a:r>
              <a:rPr dirty="0" spc="5"/>
              <a:t>dostępne</a:t>
            </a:r>
            <a:r>
              <a:rPr dirty="0" spc="15"/>
              <a:t> </a:t>
            </a:r>
            <a:r>
              <a:rPr dirty="0" spc="10"/>
              <a:t>na</a:t>
            </a:r>
            <a:r>
              <a:rPr dirty="0" spc="20"/>
              <a:t> </a:t>
            </a:r>
            <a:r>
              <a:rPr dirty="0" spc="5"/>
              <a:t>stronie</a:t>
            </a:r>
            <a:r>
              <a:rPr dirty="0" spc="20"/>
              <a:t> </a:t>
            </a:r>
            <a:r>
              <a:rPr dirty="0" spc="5"/>
              <a:t>udostępnione</a:t>
            </a:r>
            <a:r>
              <a:rPr dirty="0" spc="15"/>
              <a:t> </a:t>
            </a:r>
            <a:r>
              <a:rPr dirty="0" spc="10"/>
              <a:t>są</a:t>
            </a:r>
            <a:r>
              <a:rPr dirty="0" spc="20"/>
              <a:t> </a:t>
            </a:r>
            <a:r>
              <a:rPr dirty="0" spc="10"/>
              <a:t>na</a:t>
            </a:r>
            <a:r>
              <a:rPr dirty="0" spc="20"/>
              <a:t> </a:t>
            </a:r>
            <a:r>
              <a:rPr dirty="0" spc="-5"/>
              <a:t>licencji</a:t>
            </a:r>
            <a:r>
              <a:rPr dirty="0" spc="15"/>
              <a:t> </a:t>
            </a:r>
            <a:r>
              <a:rPr dirty="0" spc="5"/>
              <a:t>Creative</a:t>
            </a:r>
            <a:r>
              <a:rPr dirty="0" spc="20"/>
              <a:t> </a:t>
            </a:r>
            <a:r>
              <a:rPr dirty="0" spc="10"/>
              <a:t>Commons</a:t>
            </a:r>
            <a:r>
              <a:rPr dirty="0" spc="20"/>
              <a:t> </a:t>
            </a:r>
            <a:r>
              <a:rPr dirty="0" spc="10"/>
              <a:t>-</a:t>
            </a:r>
            <a:r>
              <a:rPr dirty="0" spc="20"/>
              <a:t> </a:t>
            </a:r>
            <a:r>
              <a:rPr dirty="0" spc="5"/>
              <a:t>Uznanie</a:t>
            </a:r>
            <a:r>
              <a:rPr dirty="0" spc="15"/>
              <a:t> </a:t>
            </a:r>
            <a:r>
              <a:rPr dirty="0"/>
              <a:t>Autorstwa</a:t>
            </a:r>
            <a:r>
              <a:rPr dirty="0" spc="20"/>
              <a:t> </a:t>
            </a:r>
            <a:r>
              <a:rPr dirty="0" spc="10"/>
              <a:t>-</a:t>
            </a:r>
            <a:r>
              <a:rPr dirty="0" spc="20"/>
              <a:t> </a:t>
            </a:r>
            <a:r>
              <a:rPr dirty="0" spc="10"/>
              <a:t>Na</a:t>
            </a:r>
            <a:r>
              <a:rPr dirty="0" spc="15"/>
              <a:t> </a:t>
            </a:r>
            <a:r>
              <a:rPr dirty="0"/>
              <a:t>tych</a:t>
            </a:r>
            <a:r>
              <a:rPr dirty="0" spc="20"/>
              <a:t> </a:t>
            </a:r>
            <a:r>
              <a:rPr dirty="0" spc="5"/>
              <a:t>samych</a:t>
            </a:r>
            <a:r>
              <a:rPr dirty="0" spc="20"/>
              <a:t> </a:t>
            </a:r>
            <a:r>
              <a:rPr dirty="0" spc="5"/>
              <a:t>zasadach</a:t>
            </a:r>
            <a:r>
              <a:rPr dirty="0" spc="20"/>
              <a:t> </a:t>
            </a:r>
            <a:r>
              <a:rPr dirty="0" spc="10"/>
              <a:t>4.0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37665" y="10652470"/>
            <a:ext cx="821690" cy="260350"/>
            <a:chOff x="837665" y="10652470"/>
            <a:chExt cx="821690" cy="260350"/>
          </a:xfrm>
        </p:grpSpPr>
        <p:sp>
          <p:nvSpPr>
            <p:cNvPr id="3" name="object 3"/>
            <p:cNvSpPr/>
            <p:nvPr/>
          </p:nvSpPr>
          <p:spPr>
            <a:xfrm>
              <a:off x="902736" y="10752583"/>
              <a:ext cx="23967" cy="1135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869121" y="10683075"/>
              <a:ext cx="176249" cy="19972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961373" y="10734385"/>
              <a:ext cx="35981" cy="2904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016519" y="10761040"/>
              <a:ext cx="30480" cy="10795"/>
            </a:xfrm>
            <a:custGeom>
              <a:avLst/>
              <a:gdLst/>
              <a:ahLst/>
              <a:cxnLst/>
              <a:rect l="l" t="t" r="r" b="b"/>
              <a:pathLst>
                <a:path w="30480" h="10795">
                  <a:moveTo>
                    <a:pt x="0" y="0"/>
                  </a:moveTo>
                  <a:lnTo>
                    <a:pt x="146" y="240"/>
                  </a:lnTo>
                  <a:lnTo>
                    <a:pt x="691" y="2680"/>
                  </a:lnTo>
                  <a:lnTo>
                    <a:pt x="13447" y="8109"/>
                  </a:lnTo>
                  <a:lnTo>
                    <a:pt x="20797" y="10182"/>
                  </a:lnTo>
                  <a:lnTo>
                    <a:pt x="25528" y="9138"/>
                  </a:lnTo>
                  <a:lnTo>
                    <a:pt x="26821" y="8103"/>
                  </a:lnTo>
                  <a:lnTo>
                    <a:pt x="17930" y="8103"/>
                  </a:lnTo>
                  <a:lnTo>
                    <a:pt x="11272" y="5744"/>
                  </a:lnTo>
                  <a:lnTo>
                    <a:pt x="0" y="0"/>
                  </a:lnTo>
                  <a:close/>
                </a:path>
                <a:path w="30480" h="10795">
                  <a:moveTo>
                    <a:pt x="27842" y="4261"/>
                  </a:moveTo>
                  <a:lnTo>
                    <a:pt x="22583" y="7475"/>
                  </a:lnTo>
                  <a:lnTo>
                    <a:pt x="17930" y="8103"/>
                  </a:lnTo>
                  <a:lnTo>
                    <a:pt x="26821" y="8103"/>
                  </a:lnTo>
                  <a:lnTo>
                    <a:pt x="30428" y="5214"/>
                  </a:lnTo>
                  <a:lnTo>
                    <a:pt x="27842" y="4261"/>
                  </a:lnTo>
                  <a:close/>
                </a:path>
              </a:pathLst>
            </a:custGeom>
            <a:solidFill>
              <a:srgbClr val="C7C7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015054" y="10763901"/>
              <a:ext cx="30480" cy="17145"/>
            </a:xfrm>
            <a:custGeom>
              <a:avLst/>
              <a:gdLst/>
              <a:ahLst/>
              <a:cxnLst/>
              <a:rect l="l" t="t" r="r" b="b"/>
              <a:pathLst>
                <a:path w="30480" h="17145">
                  <a:moveTo>
                    <a:pt x="2209" y="0"/>
                  </a:moveTo>
                  <a:lnTo>
                    <a:pt x="2460" y="1727"/>
                  </a:lnTo>
                  <a:lnTo>
                    <a:pt x="0" y="2502"/>
                  </a:lnTo>
                  <a:lnTo>
                    <a:pt x="439" y="3162"/>
                  </a:lnTo>
                  <a:lnTo>
                    <a:pt x="14345" y="11580"/>
                  </a:lnTo>
                  <a:lnTo>
                    <a:pt x="18009" y="13277"/>
                  </a:lnTo>
                  <a:lnTo>
                    <a:pt x="25622" y="16879"/>
                  </a:lnTo>
                  <a:lnTo>
                    <a:pt x="28806" y="13277"/>
                  </a:lnTo>
                  <a:lnTo>
                    <a:pt x="27234" y="13277"/>
                  </a:lnTo>
                  <a:lnTo>
                    <a:pt x="22491" y="11360"/>
                  </a:lnTo>
                  <a:lnTo>
                    <a:pt x="18271" y="9748"/>
                  </a:lnTo>
                  <a:lnTo>
                    <a:pt x="9004" y="4010"/>
                  </a:lnTo>
                  <a:lnTo>
                    <a:pt x="2209" y="0"/>
                  </a:lnTo>
                  <a:close/>
                </a:path>
                <a:path w="30480" h="17145">
                  <a:moveTo>
                    <a:pt x="30177" y="11727"/>
                  </a:moveTo>
                  <a:lnTo>
                    <a:pt x="27234" y="13277"/>
                  </a:lnTo>
                  <a:lnTo>
                    <a:pt x="28806" y="13277"/>
                  </a:lnTo>
                  <a:lnTo>
                    <a:pt x="30177" y="11727"/>
                  </a:lnTo>
                  <a:close/>
                </a:path>
              </a:pathLst>
            </a:custGeom>
            <a:solidFill>
              <a:srgbClr val="E3E3E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015054" y="10763901"/>
              <a:ext cx="30480" cy="17145"/>
            </a:xfrm>
            <a:custGeom>
              <a:avLst/>
              <a:gdLst/>
              <a:ahLst/>
              <a:cxnLst/>
              <a:rect l="l" t="t" r="r" b="b"/>
              <a:pathLst>
                <a:path w="30480" h="17145">
                  <a:moveTo>
                    <a:pt x="0" y="2502"/>
                  </a:moveTo>
                  <a:lnTo>
                    <a:pt x="439" y="3162"/>
                  </a:lnTo>
                  <a:lnTo>
                    <a:pt x="14345" y="11580"/>
                  </a:lnTo>
                  <a:lnTo>
                    <a:pt x="16167" y="12428"/>
                  </a:lnTo>
                  <a:lnTo>
                    <a:pt x="18009" y="13277"/>
                  </a:lnTo>
                  <a:lnTo>
                    <a:pt x="25622" y="16879"/>
                  </a:lnTo>
                  <a:lnTo>
                    <a:pt x="30177" y="11727"/>
                  </a:lnTo>
                  <a:lnTo>
                    <a:pt x="27234" y="13277"/>
                  </a:lnTo>
                  <a:lnTo>
                    <a:pt x="22491" y="11360"/>
                  </a:lnTo>
                  <a:lnTo>
                    <a:pt x="18271" y="9748"/>
                  </a:lnTo>
                  <a:lnTo>
                    <a:pt x="13633" y="6879"/>
                  </a:lnTo>
                  <a:lnTo>
                    <a:pt x="9004" y="4010"/>
                  </a:lnTo>
                  <a:lnTo>
                    <a:pt x="2209" y="0"/>
                  </a:lnTo>
                  <a:lnTo>
                    <a:pt x="2460" y="1727"/>
                  </a:lnTo>
                  <a:lnTo>
                    <a:pt x="0" y="2502"/>
                  </a:lnTo>
                  <a:close/>
                </a:path>
              </a:pathLst>
            </a:custGeom>
            <a:ln w="3175">
              <a:solidFill>
                <a:srgbClr val="E3E3E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841972" y="10684996"/>
              <a:ext cx="90577" cy="14076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894391" y="10738835"/>
              <a:ext cx="27685" cy="2073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871321" y="10842771"/>
              <a:ext cx="153035" cy="32384"/>
            </a:xfrm>
            <a:custGeom>
              <a:avLst/>
              <a:gdLst/>
              <a:ahLst/>
              <a:cxnLst/>
              <a:rect l="l" t="t" r="r" b="b"/>
              <a:pathLst>
                <a:path w="153034" h="32384">
                  <a:moveTo>
                    <a:pt x="7835" y="24930"/>
                  </a:moveTo>
                  <a:lnTo>
                    <a:pt x="7556" y="24206"/>
                  </a:lnTo>
                  <a:lnTo>
                    <a:pt x="6819" y="23622"/>
                  </a:lnTo>
                  <a:lnTo>
                    <a:pt x="6159" y="21653"/>
                  </a:lnTo>
                  <a:lnTo>
                    <a:pt x="6337" y="20548"/>
                  </a:lnTo>
                  <a:lnTo>
                    <a:pt x="5994" y="19342"/>
                  </a:lnTo>
                  <a:lnTo>
                    <a:pt x="3670" y="20548"/>
                  </a:lnTo>
                  <a:lnTo>
                    <a:pt x="0" y="19570"/>
                  </a:lnTo>
                  <a:lnTo>
                    <a:pt x="254" y="21564"/>
                  </a:lnTo>
                  <a:lnTo>
                    <a:pt x="1701" y="22796"/>
                  </a:lnTo>
                  <a:lnTo>
                    <a:pt x="4457" y="24396"/>
                  </a:lnTo>
                  <a:lnTo>
                    <a:pt x="6096" y="24993"/>
                  </a:lnTo>
                  <a:lnTo>
                    <a:pt x="7835" y="24930"/>
                  </a:lnTo>
                  <a:close/>
                </a:path>
                <a:path w="153034" h="32384">
                  <a:moveTo>
                    <a:pt x="19558" y="29298"/>
                  </a:moveTo>
                  <a:lnTo>
                    <a:pt x="18630" y="28892"/>
                  </a:lnTo>
                  <a:lnTo>
                    <a:pt x="16408" y="27178"/>
                  </a:lnTo>
                  <a:lnTo>
                    <a:pt x="16268" y="25819"/>
                  </a:lnTo>
                  <a:lnTo>
                    <a:pt x="13893" y="28041"/>
                  </a:lnTo>
                  <a:lnTo>
                    <a:pt x="10934" y="27457"/>
                  </a:lnTo>
                  <a:lnTo>
                    <a:pt x="11506" y="30391"/>
                  </a:lnTo>
                  <a:lnTo>
                    <a:pt x="17526" y="32067"/>
                  </a:lnTo>
                  <a:lnTo>
                    <a:pt x="19558" y="29298"/>
                  </a:lnTo>
                  <a:close/>
                </a:path>
                <a:path w="153034" h="32384">
                  <a:moveTo>
                    <a:pt x="37274" y="21513"/>
                  </a:moveTo>
                  <a:lnTo>
                    <a:pt x="36918" y="18072"/>
                  </a:lnTo>
                  <a:lnTo>
                    <a:pt x="36703" y="17932"/>
                  </a:lnTo>
                  <a:lnTo>
                    <a:pt x="35039" y="17932"/>
                  </a:lnTo>
                  <a:lnTo>
                    <a:pt x="32359" y="17932"/>
                  </a:lnTo>
                  <a:lnTo>
                    <a:pt x="32016" y="17195"/>
                  </a:lnTo>
                  <a:lnTo>
                    <a:pt x="31940" y="18846"/>
                  </a:lnTo>
                  <a:lnTo>
                    <a:pt x="31165" y="20294"/>
                  </a:lnTo>
                  <a:lnTo>
                    <a:pt x="30480" y="20434"/>
                  </a:lnTo>
                  <a:lnTo>
                    <a:pt x="30200" y="20967"/>
                  </a:lnTo>
                  <a:lnTo>
                    <a:pt x="32651" y="22326"/>
                  </a:lnTo>
                  <a:lnTo>
                    <a:pt x="37274" y="21513"/>
                  </a:lnTo>
                  <a:close/>
                </a:path>
                <a:path w="153034" h="32384">
                  <a:moveTo>
                    <a:pt x="115430" y="15836"/>
                  </a:moveTo>
                  <a:lnTo>
                    <a:pt x="115125" y="14897"/>
                  </a:lnTo>
                  <a:lnTo>
                    <a:pt x="114935" y="14605"/>
                  </a:lnTo>
                  <a:lnTo>
                    <a:pt x="112661" y="15697"/>
                  </a:lnTo>
                  <a:lnTo>
                    <a:pt x="111594" y="15836"/>
                  </a:lnTo>
                  <a:lnTo>
                    <a:pt x="115430" y="15836"/>
                  </a:lnTo>
                  <a:close/>
                </a:path>
                <a:path w="153034" h="32384">
                  <a:moveTo>
                    <a:pt x="117944" y="17792"/>
                  </a:moveTo>
                  <a:lnTo>
                    <a:pt x="116293" y="17526"/>
                  </a:lnTo>
                  <a:lnTo>
                    <a:pt x="115595" y="16344"/>
                  </a:lnTo>
                  <a:lnTo>
                    <a:pt x="115468" y="15963"/>
                  </a:lnTo>
                  <a:lnTo>
                    <a:pt x="110642" y="15963"/>
                  </a:lnTo>
                  <a:lnTo>
                    <a:pt x="109499" y="15963"/>
                  </a:lnTo>
                  <a:lnTo>
                    <a:pt x="110426" y="19075"/>
                  </a:lnTo>
                  <a:lnTo>
                    <a:pt x="116078" y="20370"/>
                  </a:lnTo>
                  <a:lnTo>
                    <a:pt x="117944" y="17792"/>
                  </a:lnTo>
                  <a:close/>
                </a:path>
                <a:path w="153034" h="32384">
                  <a:moveTo>
                    <a:pt x="136994" y="24422"/>
                  </a:moveTo>
                  <a:lnTo>
                    <a:pt x="134175" y="25438"/>
                  </a:lnTo>
                  <a:lnTo>
                    <a:pt x="132562" y="25425"/>
                  </a:lnTo>
                  <a:lnTo>
                    <a:pt x="132283" y="25069"/>
                  </a:lnTo>
                  <a:lnTo>
                    <a:pt x="131546" y="26111"/>
                  </a:lnTo>
                  <a:lnTo>
                    <a:pt x="130314" y="26657"/>
                  </a:lnTo>
                  <a:lnTo>
                    <a:pt x="129387" y="27533"/>
                  </a:lnTo>
                  <a:lnTo>
                    <a:pt x="131876" y="29019"/>
                  </a:lnTo>
                  <a:lnTo>
                    <a:pt x="135661" y="27787"/>
                  </a:lnTo>
                  <a:lnTo>
                    <a:pt x="136791" y="25565"/>
                  </a:lnTo>
                  <a:lnTo>
                    <a:pt x="136779" y="25438"/>
                  </a:lnTo>
                  <a:lnTo>
                    <a:pt x="136994" y="24422"/>
                  </a:lnTo>
                  <a:close/>
                </a:path>
                <a:path w="153034" h="32384">
                  <a:moveTo>
                    <a:pt x="147243" y="16802"/>
                  </a:moveTo>
                  <a:lnTo>
                    <a:pt x="147116" y="16370"/>
                  </a:lnTo>
                  <a:lnTo>
                    <a:pt x="144919" y="17094"/>
                  </a:lnTo>
                  <a:lnTo>
                    <a:pt x="142379" y="16941"/>
                  </a:lnTo>
                  <a:lnTo>
                    <a:pt x="142405" y="19532"/>
                  </a:lnTo>
                  <a:lnTo>
                    <a:pt x="142252" y="20383"/>
                  </a:lnTo>
                  <a:lnTo>
                    <a:pt x="141744" y="21818"/>
                  </a:lnTo>
                  <a:lnTo>
                    <a:pt x="145110" y="22059"/>
                  </a:lnTo>
                  <a:lnTo>
                    <a:pt x="146723" y="19532"/>
                  </a:lnTo>
                  <a:lnTo>
                    <a:pt x="147193" y="17094"/>
                  </a:lnTo>
                  <a:lnTo>
                    <a:pt x="147243" y="16802"/>
                  </a:lnTo>
                  <a:close/>
                </a:path>
                <a:path w="153034" h="32384">
                  <a:moveTo>
                    <a:pt x="152450" y="6705"/>
                  </a:moveTo>
                  <a:lnTo>
                    <a:pt x="152184" y="673"/>
                  </a:lnTo>
                  <a:lnTo>
                    <a:pt x="149212" y="0"/>
                  </a:lnTo>
                  <a:lnTo>
                    <a:pt x="148577" y="1854"/>
                  </a:lnTo>
                  <a:lnTo>
                    <a:pt x="148247" y="4368"/>
                  </a:lnTo>
                  <a:lnTo>
                    <a:pt x="147739" y="5232"/>
                  </a:lnTo>
                  <a:lnTo>
                    <a:pt x="148945" y="5816"/>
                  </a:lnTo>
                  <a:lnTo>
                    <a:pt x="149352" y="7188"/>
                  </a:lnTo>
                  <a:lnTo>
                    <a:pt x="150075" y="8267"/>
                  </a:lnTo>
                  <a:lnTo>
                    <a:pt x="152450" y="6705"/>
                  </a:lnTo>
                  <a:close/>
                </a:path>
              </a:pathLst>
            </a:custGeom>
            <a:solidFill>
              <a:srgbClr val="FFCC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922894" y="10661217"/>
              <a:ext cx="123506" cy="10066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866272" y="10847281"/>
              <a:ext cx="6985" cy="8255"/>
            </a:xfrm>
            <a:custGeom>
              <a:avLst/>
              <a:gdLst/>
              <a:ahLst/>
              <a:cxnLst/>
              <a:rect l="l" t="t" r="r" b="b"/>
              <a:pathLst>
                <a:path w="6984" h="8254">
                  <a:moveTo>
                    <a:pt x="2020" y="0"/>
                  </a:moveTo>
                  <a:lnTo>
                    <a:pt x="0" y="2031"/>
                  </a:lnTo>
                  <a:lnTo>
                    <a:pt x="397" y="7696"/>
                  </a:lnTo>
                  <a:lnTo>
                    <a:pt x="3497" y="8188"/>
                  </a:lnTo>
                  <a:lnTo>
                    <a:pt x="3455" y="5612"/>
                  </a:lnTo>
                  <a:lnTo>
                    <a:pt x="5141" y="4743"/>
                  </a:lnTo>
                  <a:lnTo>
                    <a:pt x="6533" y="3601"/>
                  </a:lnTo>
                  <a:lnTo>
                    <a:pt x="3204" y="2952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rgbClr val="FFCC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940441" y="10862722"/>
              <a:ext cx="12065" cy="28575"/>
            </a:xfrm>
            <a:custGeom>
              <a:avLst/>
              <a:gdLst/>
              <a:ahLst/>
              <a:cxnLst/>
              <a:rect l="l" t="t" r="r" b="b"/>
              <a:pathLst>
                <a:path w="12065" h="28575">
                  <a:moveTo>
                    <a:pt x="931" y="4973"/>
                  </a:moveTo>
                  <a:lnTo>
                    <a:pt x="0" y="21831"/>
                  </a:lnTo>
                  <a:lnTo>
                    <a:pt x="5005" y="25266"/>
                  </a:lnTo>
                  <a:lnTo>
                    <a:pt x="5078" y="28334"/>
                  </a:lnTo>
                  <a:lnTo>
                    <a:pt x="7504" y="24585"/>
                  </a:lnTo>
                  <a:lnTo>
                    <a:pt x="4952" y="24585"/>
                  </a:lnTo>
                  <a:lnTo>
                    <a:pt x="345" y="20323"/>
                  </a:lnTo>
                  <a:lnTo>
                    <a:pt x="999" y="6114"/>
                  </a:lnTo>
                  <a:lnTo>
                    <a:pt x="931" y="4973"/>
                  </a:lnTo>
                  <a:close/>
                </a:path>
                <a:path w="12065" h="28575">
                  <a:moveTo>
                    <a:pt x="10080" y="18028"/>
                  </a:moveTo>
                  <a:lnTo>
                    <a:pt x="4952" y="24585"/>
                  </a:lnTo>
                  <a:lnTo>
                    <a:pt x="7504" y="24585"/>
                  </a:lnTo>
                  <a:lnTo>
                    <a:pt x="9633" y="21297"/>
                  </a:lnTo>
                  <a:lnTo>
                    <a:pt x="10080" y="18028"/>
                  </a:lnTo>
                  <a:close/>
                </a:path>
                <a:path w="12065" h="28575">
                  <a:moveTo>
                    <a:pt x="10704" y="12512"/>
                  </a:moveTo>
                  <a:lnTo>
                    <a:pt x="10167" y="17392"/>
                  </a:lnTo>
                  <a:lnTo>
                    <a:pt x="10080" y="18028"/>
                  </a:lnTo>
                  <a:lnTo>
                    <a:pt x="11486" y="16229"/>
                  </a:lnTo>
                  <a:lnTo>
                    <a:pt x="10704" y="12512"/>
                  </a:lnTo>
                  <a:close/>
                </a:path>
                <a:path w="12065" h="28575">
                  <a:moveTo>
                    <a:pt x="9926" y="0"/>
                  </a:moveTo>
                  <a:lnTo>
                    <a:pt x="9643" y="1151"/>
                  </a:lnTo>
                  <a:lnTo>
                    <a:pt x="9277" y="2261"/>
                  </a:lnTo>
                  <a:lnTo>
                    <a:pt x="8785" y="3382"/>
                  </a:lnTo>
                  <a:lnTo>
                    <a:pt x="10704" y="12512"/>
                  </a:lnTo>
                  <a:lnTo>
                    <a:pt x="11151" y="8460"/>
                  </a:lnTo>
                  <a:lnTo>
                    <a:pt x="9737" y="4408"/>
                  </a:lnTo>
                  <a:lnTo>
                    <a:pt x="10537" y="4408"/>
                  </a:lnTo>
                  <a:lnTo>
                    <a:pt x="10661" y="1151"/>
                  </a:lnTo>
                  <a:lnTo>
                    <a:pt x="10722" y="523"/>
                  </a:lnTo>
                  <a:lnTo>
                    <a:pt x="10250" y="178"/>
                  </a:lnTo>
                  <a:lnTo>
                    <a:pt x="9926" y="0"/>
                  </a:lnTo>
                  <a:close/>
                </a:path>
                <a:path w="12065" h="28575">
                  <a:moveTo>
                    <a:pt x="10537" y="4408"/>
                  </a:moveTo>
                  <a:lnTo>
                    <a:pt x="9737" y="4408"/>
                  </a:lnTo>
                  <a:lnTo>
                    <a:pt x="10879" y="6114"/>
                  </a:lnTo>
                  <a:lnTo>
                    <a:pt x="11968" y="7413"/>
                  </a:lnTo>
                  <a:lnTo>
                    <a:pt x="10512" y="5193"/>
                  </a:lnTo>
                  <a:lnTo>
                    <a:pt x="10537" y="4408"/>
                  </a:lnTo>
                  <a:close/>
                </a:path>
              </a:pathLst>
            </a:custGeom>
            <a:solidFill>
              <a:srgbClr val="C7C7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1081998" y="10692187"/>
              <a:ext cx="2540" cy="173990"/>
            </a:xfrm>
            <a:custGeom>
              <a:avLst/>
              <a:gdLst/>
              <a:ahLst/>
              <a:cxnLst/>
              <a:rect l="l" t="t" r="r" b="b"/>
              <a:pathLst>
                <a:path w="2540" h="173990">
                  <a:moveTo>
                    <a:pt x="2429" y="0"/>
                  </a:moveTo>
                  <a:lnTo>
                    <a:pt x="0" y="0"/>
                  </a:lnTo>
                  <a:lnTo>
                    <a:pt x="0" y="173439"/>
                  </a:lnTo>
                  <a:lnTo>
                    <a:pt x="2429" y="173439"/>
                  </a:lnTo>
                  <a:lnTo>
                    <a:pt x="2429" y="0"/>
                  </a:lnTo>
                  <a:close/>
                </a:path>
              </a:pathLst>
            </a:custGeom>
            <a:solidFill>
              <a:srgbClr val="B3B3B3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/>
          <p:nvPr/>
        </p:nvSpPr>
        <p:spPr>
          <a:xfrm>
            <a:off x="1874160" y="10644752"/>
            <a:ext cx="783325" cy="27384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17" name="object 17"/>
          <p:cNvGrpSpPr/>
          <p:nvPr/>
        </p:nvGrpSpPr>
        <p:grpSpPr>
          <a:xfrm>
            <a:off x="2870683" y="10601144"/>
            <a:ext cx="993140" cy="311785"/>
            <a:chOff x="2870683" y="10601144"/>
            <a:chExt cx="993140" cy="311785"/>
          </a:xfrm>
        </p:grpSpPr>
        <p:sp>
          <p:nvSpPr>
            <p:cNvPr id="18" name="object 18"/>
            <p:cNvSpPr/>
            <p:nvPr/>
          </p:nvSpPr>
          <p:spPr>
            <a:xfrm>
              <a:off x="2870683" y="10601144"/>
              <a:ext cx="992982" cy="31116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2932519" y="10876757"/>
              <a:ext cx="9525" cy="8255"/>
            </a:xfrm>
            <a:custGeom>
              <a:avLst/>
              <a:gdLst/>
              <a:ahLst/>
              <a:cxnLst/>
              <a:rect l="l" t="t" r="r" b="b"/>
              <a:pathLst>
                <a:path w="9525" h="8254">
                  <a:moveTo>
                    <a:pt x="3549" y="0"/>
                  </a:moveTo>
                  <a:lnTo>
                    <a:pt x="1204" y="680"/>
                  </a:lnTo>
                  <a:lnTo>
                    <a:pt x="607" y="2335"/>
                  </a:lnTo>
                  <a:lnTo>
                    <a:pt x="0" y="4010"/>
                  </a:lnTo>
                  <a:lnTo>
                    <a:pt x="1350" y="6041"/>
                  </a:lnTo>
                  <a:lnTo>
                    <a:pt x="5884" y="7685"/>
                  </a:lnTo>
                  <a:lnTo>
                    <a:pt x="8198" y="6994"/>
                  </a:lnTo>
                  <a:lnTo>
                    <a:pt x="9413" y="3664"/>
                  </a:lnTo>
                  <a:lnTo>
                    <a:pt x="8083" y="1643"/>
                  </a:lnTo>
                  <a:lnTo>
                    <a:pt x="3549" y="0"/>
                  </a:lnTo>
                  <a:close/>
                </a:path>
              </a:pathLst>
            </a:custGeom>
            <a:solidFill>
              <a:srgbClr val="A51735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0" name="object 20"/>
          <p:cNvSpPr txBox="1"/>
          <p:nvPr/>
        </p:nvSpPr>
        <p:spPr>
          <a:xfrm>
            <a:off x="14268921" y="659462"/>
            <a:ext cx="5426710" cy="3270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950" spc="10" b="1">
                <a:solidFill>
                  <a:srgbClr val="FFFFFF"/>
                </a:solidFill>
                <a:latin typeface="Mirador"/>
                <a:cs typeface="Mirador"/>
              </a:rPr>
              <a:t>Bezpieczeństwo psychiczne </a:t>
            </a:r>
            <a:r>
              <a:rPr dirty="0" sz="1950" spc="5" b="1">
                <a:solidFill>
                  <a:srgbClr val="FFFFFF"/>
                </a:solidFill>
                <a:latin typeface="Mirador"/>
                <a:cs typeface="Mirador"/>
              </a:rPr>
              <a:t>i</a:t>
            </a:r>
            <a:r>
              <a:rPr dirty="0" sz="1950" spc="-35" b="1">
                <a:solidFill>
                  <a:srgbClr val="FFFFFF"/>
                </a:solidFill>
                <a:latin typeface="Mirador"/>
                <a:cs typeface="Mirador"/>
              </a:rPr>
              <a:t> </a:t>
            </a:r>
            <a:r>
              <a:rPr dirty="0" sz="1950" spc="20" b="1">
                <a:solidFill>
                  <a:srgbClr val="FFFFFF"/>
                </a:solidFill>
                <a:latin typeface="Mirador"/>
                <a:cs typeface="Mirador"/>
              </a:rPr>
              <a:t>emocjonalne</a:t>
            </a:r>
            <a:endParaRPr sz="1950">
              <a:latin typeface="Mirador"/>
              <a:cs typeface="Mirador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9265980" y="1420844"/>
            <a:ext cx="429895" cy="47815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2950" spc="5" b="1">
                <a:solidFill>
                  <a:srgbClr val="FFFFFF"/>
                </a:solidFill>
                <a:latin typeface="Mirador"/>
                <a:cs typeface="Mirador"/>
              </a:rPr>
              <a:t>22</a:t>
            </a:r>
            <a:endParaRPr sz="2950">
              <a:latin typeface="Mirador"/>
              <a:cs typeface="Mirador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8160107" y="1202235"/>
            <a:ext cx="1522730" cy="138430"/>
          </a:xfrm>
          <a:custGeom>
            <a:avLst/>
            <a:gdLst/>
            <a:ahLst/>
            <a:cxnLst/>
            <a:rect l="l" t="t" r="r" b="b"/>
            <a:pathLst>
              <a:path w="1522730" h="138430">
                <a:moveTo>
                  <a:pt x="1522665" y="0"/>
                </a:moveTo>
                <a:lnTo>
                  <a:pt x="0" y="0"/>
                </a:lnTo>
                <a:lnTo>
                  <a:pt x="0" y="138037"/>
                </a:lnTo>
                <a:lnTo>
                  <a:pt x="1522665" y="138037"/>
                </a:lnTo>
                <a:lnTo>
                  <a:pt x="1522665" y="0"/>
                </a:lnTo>
                <a:close/>
              </a:path>
            </a:pathLst>
          </a:custGeom>
          <a:solidFill>
            <a:srgbClr val="EBF2FA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23" name="object 23"/>
          <p:cNvGrpSpPr/>
          <p:nvPr/>
        </p:nvGrpSpPr>
        <p:grpSpPr>
          <a:xfrm>
            <a:off x="638451" y="722421"/>
            <a:ext cx="1576705" cy="617855"/>
            <a:chOff x="638451" y="722421"/>
            <a:chExt cx="1576705" cy="617855"/>
          </a:xfrm>
        </p:grpSpPr>
        <p:sp>
          <p:nvSpPr>
            <p:cNvPr id="24" name="object 24"/>
            <p:cNvSpPr/>
            <p:nvPr/>
          </p:nvSpPr>
          <p:spPr>
            <a:xfrm>
              <a:off x="638451" y="880161"/>
              <a:ext cx="1576705" cy="273050"/>
            </a:xfrm>
            <a:custGeom>
              <a:avLst/>
              <a:gdLst/>
              <a:ahLst/>
              <a:cxnLst/>
              <a:rect l="l" t="t" r="r" b="b"/>
              <a:pathLst>
                <a:path w="1576705" h="273050">
                  <a:moveTo>
                    <a:pt x="1576234" y="0"/>
                  </a:moveTo>
                  <a:lnTo>
                    <a:pt x="0" y="0"/>
                  </a:lnTo>
                  <a:lnTo>
                    <a:pt x="0" y="272567"/>
                  </a:lnTo>
                  <a:lnTo>
                    <a:pt x="1576234" y="272567"/>
                  </a:lnTo>
                  <a:lnTo>
                    <a:pt x="1576234" y="0"/>
                  </a:lnTo>
                  <a:close/>
                </a:path>
              </a:pathLst>
            </a:custGeom>
            <a:solidFill>
              <a:srgbClr val="82A3F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798703" y="722432"/>
              <a:ext cx="1280795" cy="617855"/>
            </a:xfrm>
            <a:custGeom>
              <a:avLst/>
              <a:gdLst/>
              <a:ahLst/>
              <a:cxnLst/>
              <a:rect l="l" t="t" r="r" b="b"/>
              <a:pathLst>
                <a:path w="1280795" h="617855">
                  <a:moveTo>
                    <a:pt x="410679" y="432498"/>
                  </a:moveTo>
                  <a:lnTo>
                    <a:pt x="404787" y="385940"/>
                  </a:lnTo>
                  <a:lnTo>
                    <a:pt x="387527" y="343890"/>
                  </a:lnTo>
                  <a:lnTo>
                    <a:pt x="359549" y="306019"/>
                  </a:lnTo>
                  <a:lnTo>
                    <a:pt x="321462" y="272021"/>
                  </a:lnTo>
                  <a:lnTo>
                    <a:pt x="216268" y="193078"/>
                  </a:lnTo>
                  <a:lnTo>
                    <a:pt x="187325" y="168363"/>
                  </a:lnTo>
                  <a:lnTo>
                    <a:pt x="167144" y="144043"/>
                  </a:lnTo>
                  <a:lnTo>
                    <a:pt x="155321" y="119583"/>
                  </a:lnTo>
                  <a:lnTo>
                    <a:pt x="151472" y="94386"/>
                  </a:lnTo>
                  <a:lnTo>
                    <a:pt x="155054" y="69532"/>
                  </a:lnTo>
                  <a:lnTo>
                    <a:pt x="166941" y="45834"/>
                  </a:lnTo>
                  <a:lnTo>
                    <a:pt x="188760" y="28092"/>
                  </a:lnTo>
                  <a:lnTo>
                    <a:pt x="222173" y="21107"/>
                  </a:lnTo>
                  <a:lnTo>
                    <a:pt x="253377" y="21780"/>
                  </a:lnTo>
                  <a:lnTo>
                    <a:pt x="253377" y="304"/>
                  </a:lnTo>
                  <a:lnTo>
                    <a:pt x="212902" y="0"/>
                  </a:lnTo>
                  <a:lnTo>
                    <a:pt x="155270" y="5511"/>
                  </a:lnTo>
                  <a:lnTo>
                    <a:pt x="107022" y="21056"/>
                  </a:lnTo>
                  <a:lnTo>
                    <a:pt x="67983" y="45046"/>
                  </a:lnTo>
                  <a:lnTo>
                    <a:pt x="37947" y="75971"/>
                  </a:lnTo>
                  <a:lnTo>
                    <a:pt x="16738" y="112268"/>
                  </a:lnTo>
                  <a:lnTo>
                    <a:pt x="4152" y="152387"/>
                  </a:lnTo>
                  <a:lnTo>
                    <a:pt x="0" y="194779"/>
                  </a:lnTo>
                  <a:lnTo>
                    <a:pt x="4610" y="238125"/>
                  </a:lnTo>
                  <a:lnTo>
                    <a:pt x="18618" y="276961"/>
                  </a:lnTo>
                  <a:lnTo>
                    <a:pt x="42240" y="311607"/>
                  </a:lnTo>
                  <a:lnTo>
                    <a:pt x="75730" y="342379"/>
                  </a:lnTo>
                  <a:lnTo>
                    <a:pt x="175882" y="417906"/>
                  </a:lnTo>
                  <a:lnTo>
                    <a:pt x="200787" y="438886"/>
                  </a:lnTo>
                  <a:lnTo>
                    <a:pt x="221107" y="462203"/>
                  </a:lnTo>
                  <a:lnTo>
                    <a:pt x="234810" y="488251"/>
                  </a:lnTo>
                  <a:lnTo>
                    <a:pt x="239826" y="517448"/>
                  </a:lnTo>
                  <a:lnTo>
                    <a:pt x="234975" y="545236"/>
                  </a:lnTo>
                  <a:lnTo>
                    <a:pt x="220586" y="567867"/>
                  </a:lnTo>
                  <a:lnTo>
                    <a:pt x="196875" y="583095"/>
                  </a:lnTo>
                  <a:lnTo>
                    <a:pt x="164096" y="588683"/>
                  </a:lnTo>
                  <a:lnTo>
                    <a:pt x="150114" y="588010"/>
                  </a:lnTo>
                  <a:lnTo>
                    <a:pt x="137375" y="586536"/>
                  </a:lnTo>
                  <a:lnTo>
                    <a:pt x="124536" y="584390"/>
                  </a:lnTo>
                  <a:lnTo>
                    <a:pt x="17843" y="426288"/>
                  </a:lnTo>
                  <a:lnTo>
                    <a:pt x="17843" y="596658"/>
                  </a:lnTo>
                  <a:lnTo>
                    <a:pt x="44081" y="603250"/>
                  </a:lnTo>
                  <a:lnTo>
                    <a:pt x="79514" y="610171"/>
                  </a:lnTo>
                  <a:lnTo>
                    <a:pt x="122161" y="615632"/>
                  </a:lnTo>
                  <a:lnTo>
                    <a:pt x="169989" y="617855"/>
                  </a:lnTo>
                  <a:lnTo>
                    <a:pt x="235788" y="612800"/>
                  </a:lnTo>
                  <a:lnTo>
                    <a:pt x="290576" y="598512"/>
                  </a:lnTo>
                  <a:lnTo>
                    <a:pt x="334670" y="576237"/>
                  </a:lnTo>
                  <a:lnTo>
                    <a:pt x="368414" y="547230"/>
                  </a:lnTo>
                  <a:lnTo>
                    <a:pt x="392112" y="512775"/>
                  </a:lnTo>
                  <a:lnTo>
                    <a:pt x="406082" y="474103"/>
                  </a:lnTo>
                  <a:lnTo>
                    <a:pt x="410679" y="432498"/>
                  </a:lnTo>
                  <a:close/>
                </a:path>
                <a:path w="1280795" h="617855">
                  <a:moveTo>
                    <a:pt x="1015860" y="585343"/>
                  </a:moveTo>
                  <a:lnTo>
                    <a:pt x="945705" y="585343"/>
                  </a:lnTo>
                  <a:lnTo>
                    <a:pt x="945705" y="2743"/>
                  </a:lnTo>
                  <a:lnTo>
                    <a:pt x="769061" y="2743"/>
                  </a:lnTo>
                  <a:lnTo>
                    <a:pt x="643966" y="334543"/>
                  </a:lnTo>
                  <a:lnTo>
                    <a:pt x="518883" y="2743"/>
                  </a:lnTo>
                  <a:lnTo>
                    <a:pt x="311124" y="825"/>
                  </a:lnTo>
                  <a:lnTo>
                    <a:pt x="547636" y="606018"/>
                  </a:lnTo>
                  <a:lnTo>
                    <a:pt x="576376" y="606018"/>
                  </a:lnTo>
                  <a:lnTo>
                    <a:pt x="750455" y="144932"/>
                  </a:lnTo>
                  <a:lnTo>
                    <a:pt x="750455" y="585343"/>
                  </a:lnTo>
                  <a:lnTo>
                    <a:pt x="657504" y="585343"/>
                  </a:lnTo>
                  <a:lnTo>
                    <a:pt x="657504" y="606018"/>
                  </a:lnTo>
                  <a:lnTo>
                    <a:pt x="1015860" y="606018"/>
                  </a:lnTo>
                  <a:lnTo>
                    <a:pt x="1015860" y="585343"/>
                  </a:lnTo>
                  <a:close/>
                </a:path>
                <a:path w="1280795" h="617855">
                  <a:moveTo>
                    <a:pt x="1280642" y="182727"/>
                  </a:moveTo>
                  <a:lnTo>
                    <a:pt x="1275905" y="140792"/>
                  </a:lnTo>
                  <a:lnTo>
                    <a:pt x="1261910" y="104559"/>
                  </a:lnTo>
                  <a:lnTo>
                    <a:pt x="1239024" y="73964"/>
                  </a:lnTo>
                  <a:lnTo>
                    <a:pt x="1207592" y="48920"/>
                  </a:lnTo>
                  <a:lnTo>
                    <a:pt x="1167968" y="29349"/>
                  </a:lnTo>
                  <a:lnTo>
                    <a:pt x="1120495" y="15176"/>
                  </a:lnTo>
                  <a:lnTo>
                    <a:pt x="1065530" y="6337"/>
                  </a:lnTo>
                  <a:lnTo>
                    <a:pt x="1003427" y="2730"/>
                  </a:lnTo>
                  <a:lnTo>
                    <a:pt x="1003427" y="23418"/>
                  </a:lnTo>
                  <a:lnTo>
                    <a:pt x="1038707" y="43192"/>
                  </a:lnTo>
                  <a:lnTo>
                    <a:pt x="1064704" y="79286"/>
                  </a:lnTo>
                  <a:lnTo>
                    <a:pt x="1080770" y="130302"/>
                  </a:lnTo>
                  <a:lnTo>
                    <a:pt x="1086256" y="194805"/>
                  </a:lnTo>
                  <a:lnTo>
                    <a:pt x="1081849" y="253707"/>
                  </a:lnTo>
                  <a:lnTo>
                    <a:pt x="1070622" y="296379"/>
                  </a:lnTo>
                  <a:lnTo>
                    <a:pt x="1039774" y="343039"/>
                  </a:lnTo>
                  <a:lnTo>
                    <a:pt x="1016101" y="355117"/>
                  </a:lnTo>
                  <a:lnTo>
                    <a:pt x="1016101" y="371487"/>
                  </a:lnTo>
                  <a:lnTo>
                    <a:pt x="1024305" y="372973"/>
                  </a:lnTo>
                  <a:lnTo>
                    <a:pt x="1031011" y="373748"/>
                  </a:lnTo>
                  <a:lnTo>
                    <a:pt x="1039761" y="374027"/>
                  </a:lnTo>
                  <a:lnTo>
                    <a:pt x="1054138" y="374065"/>
                  </a:lnTo>
                  <a:lnTo>
                    <a:pt x="1109802" y="369303"/>
                  </a:lnTo>
                  <a:lnTo>
                    <a:pt x="1158913" y="355587"/>
                  </a:lnTo>
                  <a:lnTo>
                    <a:pt x="1200772" y="333768"/>
                  </a:lnTo>
                  <a:lnTo>
                    <a:pt x="1234605" y="304711"/>
                  </a:lnTo>
                  <a:lnTo>
                    <a:pt x="1259687" y="269290"/>
                  </a:lnTo>
                  <a:lnTo>
                    <a:pt x="1275283" y="228333"/>
                  </a:lnTo>
                  <a:lnTo>
                    <a:pt x="1280642" y="18272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6" name="object 26"/>
          <p:cNvSpPr/>
          <p:nvPr/>
        </p:nvSpPr>
        <p:spPr>
          <a:xfrm>
            <a:off x="2283804" y="829804"/>
            <a:ext cx="1065620" cy="35932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>
            <a:spLocks noGrp="1"/>
          </p:cNvSpPr>
          <p:nvPr>
            <p:ph type="title"/>
          </p:nvPr>
        </p:nvSpPr>
        <p:spPr>
          <a:xfrm>
            <a:off x="1345463" y="2271412"/>
            <a:ext cx="14079219" cy="2472055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0"/>
              <a:t>Szkoła </a:t>
            </a:r>
            <a:r>
              <a:rPr dirty="0" spc="-5"/>
              <a:t>ma </a:t>
            </a:r>
            <a:r>
              <a:rPr dirty="0" spc="-10"/>
              <a:t>uprzywilejowaną</a:t>
            </a:r>
            <a:r>
              <a:rPr dirty="0" spc="10"/>
              <a:t> </a:t>
            </a:r>
            <a:r>
              <a:rPr dirty="0" spc="-10"/>
              <a:t>pozycję,</a:t>
            </a:r>
          </a:p>
          <a:p>
            <a:pPr marL="12700" marR="5080">
              <a:lnSpc>
                <a:spcPts val="6509"/>
              </a:lnSpc>
              <a:spcBef>
                <a:spcPts val="265"/>
              </a:spcBef>
            </a:pPr>
            <a:r>
              <a:rPr dirty="0" spc="-5"/>
              <a:t>daje </a:t>
            </a:r>
            <a:r>
              <a:rPr dirty="0" spc="-10"/>
              <a:t>możliwość prowadzenia </a:t>
            </a:r>
            <a:r>
              <a:rPr dirty="0" spc="-15"/>
              <a:t>oddziaływań  </a:t>
            </a:r>
            <a:r>
              <a:rPr dirty="0" spc="-5"/>
              <a:t>na </a:t>
            </a:r>
            <a:r>
              <a:rPr dirty="0" spc="-20"/>
              <a:t>wszystkich </a:t>
            </a:r>
            <a:r>
              <a:rPr dirty="0"/>
              <a:t>poziomach</a:t>
            </a:r>
            <a:r>
              <a:rPr dirty="0" spc="5"/>
              <a:t> </a:t>
            </a:r>
            <a:r>
              <a:rPr dirty="0" spc="-10"/>
              <a:t>profilaktyki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1248401" y="5779928"/>
            <a:ext cx="14050010" cy="1228090"/>
          </a:xfrm>
          <a:prstGeom prst="rect">
            <a:avLst/>
          </a:prstGeom>
          <a:solidFill>
            <a:srgbClr val="0D1CD1"/>
          </a:solidFill>
        </p:spPr>
        <p:txBody>
          <a:bodyPr wrap="square" lIns="0" tIns="444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35"/>
              </a:spcBef>
            </a:pPr>
            <a:endParaRPr sz="2650">
              <a:latin typeface="Times New Roman"/>
              <a:cs typeface="Times New Roman"/>
            </a:endParaRPr>
          </a:p>
          <a:p>
            <a:pPr marL="693420">
              <a:lnSpc>
                <a:spcPct val="100000"/>
              </a:lnSpc>
            </a:pPr>
            <a:r>
              <a:rPr dirty="0" sz="2050" spc="100">
                <a:solidFill>
                  <a:srgbClr val="FFFFFF"/>
                </a:solidFill>
                <a:latin typeface="Lucida Sans Unicode"/>
                <a:cs typeface="Lucida Sans Unicode"/>
              </a:rPr>
              <a:t>PROFILAKTYKA</a:t>
            </a:r>
            <a:r>
              <a:rPr dirty="0" sz="2050" spc="-14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2050" spc="130">
                <a:solidFill>
                  <a:srgbClr val="FFFFFF"/>
                </a:solidFill>
                <a:latin typeface="Lucida Sans Unicode"/>
                <a:cs typeface="Lucida Sans Unicode"/>
              </a:rPr>
              <a:t>UNIWERSALNA:</a:t>
            </a:r>
            <a:r>
              <a:rPr dirty="0" sz="2050" spc="-14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2050" spc="70">
                <a:solidFill>
                  <a:srgbClr val="FFFFFF"/>
                </a:solidFill>
                <a:latin typeface="Lucida Sans Unicode"/>
                <a:cs typeface="Lucida Sans Unicode"/>
              </a:rPr>
              <a:t>kierowana</a:t>
            </a:r>
            <a:r>
              <a:rPr dirty="0" sz="2050" spc="-14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2050" spc="75">
                <a:solidFill>
                  <a:srgbClr val="FFFFFF"/>
                </a:solidFill>
                <a:latin typeface="Lucida Sans Unicode"/>
                <a:cs typeface="Lucida Sans Unicode"/>
              </a:rPr>
              <a:t>do</a:t>
            </a:r>
            <a:r>
              <a:rPr dirty="0" sz="2050" spc="-14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2050" spc="50">
                <a:solidFill>
                  <a:srgbClr val="FFFFFF"/>
                </a:solidFill>
                <a:latin typeface="Lucida Sans Unicode"/>
                <a:cs typeface="Lucida Sans Unicode"/>
              </a:rPr>
              <a:t>wszystkich</a:t>
            </a:r>
            <a:r>
              <a:rPr dirty="0" sz="2050" spc="-14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2050" spc="35">
                <a:solidFill>
                  <a:srgbClr val="FFFFFF"/>
                </a:solidFill>
                <a:latin typeface="Lucida Sans Unicode"/>
                <a:cs typeface="Lucida Sans Unicode"/>
              </a:rPr>
              <a:t>uczniów,</a:t>
            </a:r>
            <a:r>
              <a:rPr dirty="0" sz="2050" spc="-14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2050" spc="75">
                <a:solidFill>
                  <a:srgbClr val="FFFFFF"/>
                </a:solidFill>
                <a:latin typeface="Lucida Sans Unicode"/>
                <a:cs typeface="Lucida Sans Unicode"/>
              </a:rPr>
              <a:t>ich</a:t>
            </a:r>
            <a:r>
              <a:rPr dirty="0" sz="2050" spc="-14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2050" spc="55">
                <a:solidFill>
                  <a:srgbClr val="FFFFFF"/>
                </a:solidFill>
                <a:latin typeface="Lucida Sans Unicode"/>
                <a:cs typeface="Lucida Sans Unicode"/>
              </a:rPr>
              <a:t>rodziców</a:t>
            </a:r>
            <a:r>
              <a:rPr dirty="0" sz="2050" spc="-14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2050" spc="5">
                <a:solidFill>
                  <a:srgbClr val="FFFFFF"/>
                </a:solidFill>
                <a:latin typeface="Lucida Sans Unicode"/>
                <a:cs typeface="Lucida Sans Unicode"/>
              </a:rPr>
              <a:t>i</a:t>
            </a:r>
            <a:r>
              <a:rPr dirty="0" sz="2050" spc="-14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2050" spc="50">
                <a:solidFill>
                  <a:srgbClr val="FFFFFF"/>
                </a:solidFill>
                <a:latin typeface="Lucida Sans Unicode"/>
                <a:cs typeface="Lucida Sans Unicode"/>
              </a:rPr>
              <a:t>nauczycieli</a:t>
            </a:r>
            <a:endParaRPr sz="2050">
              <a:latin typeface="Lucida Sans Unicode"/>
              <a:cs typeface="Lucida Sans Unicode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248401" y="7195456"/>
            <a:ext cx="14050010" cy="1228090"/>
          </a:xfrm>
          <a:prstGeom prst="rect">
            <a:avLst/>
          </a:prstGeom>
          <a:solidFill>
            <a:srgbClr val="739CFF"/>
          </a:solidFill>
        </p:spPr>
        <p:txBody>
          <a:bodyPr wrap="square" lIns="0" tIns="190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2450">
              <a:latin typeface="Times New Roman"/>
              <a:cs typeface="Times New Roman"/>
            </a:endParaRPr>
          </a:p>
          <a:p>
            <a:pPr marL="1332230">
              <a:lnSpc>
                <a:spcPct val="100000"/>
              </a:lnSpc>
            </a:pPr>
            <a:r>
              <a:rPr dirty="0" sz="2050" spc="100">
                <a:solidFill>
                  <a:srgbClr val="FFFFFF"/>
                </a:solidFill>
                <a:latin typeface="Lucida Sans Unicode"/>
                <a:cs typeface="Lucida Sans Unicode"/>
              </a:rPr>
              <a:t>PROFILAKTYKA</a:t>
            </a:r>
            <a:r>
              <a:rPr dirty="0" sz="2050" spc="-14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2050" spc="120">
                <a:solidFill>
                  <a:srgbClr val="FFFFFF"/>
                </a:solidFill>
                <a:latin typeface="Lucida Sans Unicode"/>
                <a:cs typeface="Lucida Sans Unicode"/>
              </a:rPr>
              <a:t>SELEKTYWNA:</a:t>
            </a:r>
            <a:r>
              <a:rPr dirty="0" sz="2050" spc="-14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2050" spc="70">
                <a:solidFill>
                  <a:srgbClr val="FFFFFF"/>
                </a:solidFill>
                <a:latin typeface="Lucida Sans Unicode"/>
                <a:cs typeface="Lucida Sans Unicode"/>
              </a:rPr>
              <a:t>kierowana</a:t>
            </a:r>
            <a:r>
              <a:rPr dirty="0" sz="2050" spc="-14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2050" spc="75">
                <a:solidFill>
                  <a:srgbClr val="FFFFFF"/>
                </a:solidFill>
                <a:latin typeface="Lucida Sans Unicode"/>
                <a:cs typeface="Lucida Sans Unicode"/>
              </a:rPr>
              <a:t>do</a:t>
            </a:r>
            <a:r>
              <a:rPr dirty="0" sz="2050" spc="-14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2050" spc="70">
                <a:solidFill>
                  <a:srgbClr val="FFFFFF"/>
                </a:solidFill>
                <a:latin typeface="Lucida Sans Unicode"/>
                <a:cs typeface="Lucida Sans Unicode"/>
              </a:rPr>
              <a:t>uczniów</a:t>
            </a:r>
            <a:r>
              <a:rPr dirty="0" sz="2050" spc="-14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2050" spc="-60">
                <a:solidFill>
                  <a:srgbClr val="FFFFFF"/>
                </a:solidFill>
                <a:latin typeface="Lucida Sans Unicode"/>
                <a:cs typeface="Lucida Sans Unicode"/>
              </a:rPr>
              <a:t>z</a:t>
            </a:r>
            <a:r>
              <a:rPr dirty="0" sz="2050" spc="-14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2050" spc="45">
                <a:solidFill>
                  <a:srgbClr val="FFFFFF"/>
                </a:solidFill>
                <a:latin typeface="Lucida Sans Unicode"/>
                <a:cs typeface="Lucida Sans Unicode"/>
              </a:rPr>
              <a:t>grupy</a:t>
            </a:r>
            <a:r>
              <a:rPr dirty="0" sz="2050" spc="-14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2050" spc="40">
                <a:solidFill>
                  <a:srgbClr val="FFFFFF"/>
                </a:solidFill>
                <a:latin typeface="Lucida Sans Unicode"/>
                <a:cs typeface="Lucida Sans Unicode"/>
              </a:rPr>
              <a:t>zwiększonego</a:t>
            </a:r>
            <a:r>
              <a:rPr dirty="0" sz="2050" spc="-14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2050" spc="25">
                <a:solidFill>
                  <a:srgbClr val="FFFFFF"/>
                </a:solidFill>
                <a:latin typeface="Lucida Sans Unicode"/>
                <a:cs typeface="Lucida Sans Unicode"/>
              </a:rPr>
              <a:t>ryzyka</a:t>
            </a:r>
            <a:endParaRPr sz="2050">
              <a:latin typeface="Lucida Sans Unicode"/>
              <a:cs typeface="Lucida Sans Unicode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248401" y="8604429"/>
            <a:ext cx="14050010" cy="1228090"/>
          </a:xfrm>
          <a:prstGeom prst="rect">
            <a:avLst/>
          </a:prstGeom>
          <a:solidFill>
            <a:srgbClr val="03FFB3"/>
          </a:solidFill>
        </p:spPr>
        <p:txBody>
          <a:bodyPr wrap="square" lIns="0" tIns="444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35"/>
              </a:spcBef>
            </a:pPr>
            <a:endParaRPr sz="2350">
              <a:latin typeface="Times New Roman"/>
              <a:cs typeface="Times New Roman"/>
            </a:endParaRPr>
          </a:p>
          <a:p>
            <a:pPr marL="685800">
              <a:lnSpc>
                <a:spcPct val="100000"/>
              </a:lnSpc>
            </a:pPr>
            <a:r>
              <a:rPr dirty="0" sz="2050" spc="100">
                <a:solidFill>
                  <a:srgbClr val="0D1CD1"/>
                </a:solidFill>
                <a:latin typeface="Lucida Sans Unicode"/>
                <a:cs typeface="Lucida Sans Unicode"/>
              </a:rPr>
              <a:t>PROFILAKTYKA</a:t>
            </a:r>
            <a:r>
              <a:rPr dirty="0" sz="2050" spc="-145">
                <a:solidFill>
                  <a:srgbClr val="0D1CD1"/>
                </a:solidFill>
                <a:latin typeface="Lucida Sans Unicode"/>
                <a:cs typeface="Lucida Sans Unicode"/>
              </a:rPr>
              <a:t> </a:t>
            </a:r>
            <a:r>
              <a:rPr dirty="0" sz="2050" spc="140">
                <a:solidFill>
                  <a:srgbClr val="0D1CD1"/>
                </a:solidFill>
                <a:latin typeface="Lucida Sans Unicode"/>
                <a:cs typeface="Lucida Sans Unicode"/>
              </a:rPr>
              <a:t>WSKAZUJĄCA:</a:t>
            </a:r>
            <a:r>
              <a:rPr dirty="0" sz="2050" spc="-140">
                <a:solidFill>
                  <a:srgbClr val="0D1CD1"/>
                </a:solidFill>
                <a:latin typeface="Lucida Sans Unicode"/>
                <a:cs typeface="Lucida Sans Unicode"/>
              </a:rPr>
              <a:t> </a:t>
            </a:r>
            <a:r>
              <a:rPr dirty="0" sz="2050" spc="70">
                <a:solidFill>
                  <a:srgbClr val="0D1CD1"/>
                </a:solidFill>
                <a:latin typeface="Lucida Sans Unicode"/>
                <a:cs typeface="Lucida Sans Unicode"/>
              </a:rPr>
              <a:t>kierowana</a:t>
            </a:r>
            <a:r>
              <a:rPr dirty="0" sz="2050" spc="-140">
                <a:solidFill>
                  <a:srgbClr val="0D1CD1"/>
                </a:solidFill>
                <a:latin typeface="Lucida Sans Unicode"/>
                <a:cs typeface="Lucida Sans Unicode"/>
              </a:rPr>
              <a:t> </a:t>
            </a:r>
            <a:r>
              <a:rPr dirty="0" sz="2050" spc="75">
                <a:solidFill>
                  <a:srgbClr val="0D1CD1"/>
                </a:solidFill>
                <a:latin typeface="Lucida Sans Unicode"/>
                <a:cs typeface="Lucida Sans Unicode"/>
              </a:rPr>
              <a:t>do</a:t>
            </a:r>
            <a:r>
              <a:rPr dirty="0" sz="2050" spc="-140">
                <a:solidFill>
                  <a:srgbClr val="0D1CD1"/>
                </a:solidFill>
                <a:latin typeface="Lucida Sans Unicode"/>
                <a:cs typeface="Lucida Sans Unicode"/>
              </a:rPr>
              <a:t> </a:t>
            </a:r>
            <a:r>
              <a:rPr dirty="0" sz="2050" spc="55">
                <a:solidFill>
                  <a:srgbClr val="0D1CD1"/>
                </a:solidFill>
                <a:latin typeface="Lucida Sans Unicode"/>
                <a:cs typeface="Lucida Sans Unicode"/>
              </a:rPr>
              <a:t>konkretnych</a:t>
            </a:r>
            <a:r>
              <a:rPr dirty="0" sz="2050" spc="-140">
                <a:solidFill>
                  <a:srgbClr val="0D1CD1"/>
                </a:solidFill>
                <a:latin typeface="Lucida Sans Unicode"/>
                <a:cs typeface="Lucida Sans Unicode"/>
              </a:rPr>
              <a:t> </a:t>
            </a:r>
            <a:r>
              <a:rPr dirty="0" sz="2050" spc="70">
                <a:solidFill>
                  <a:srgbClr val="0D1CD1"/>
                </a:solidFill>
                <a:latin typeface="Lucida Sans Unicode"/>
                <a:cs typeface="Lucida Sans Unicode"/>
              </a:rPr>
              <a:t>uczniów</a:t>
            </a:r>
            <a:r>
              <a:rPr dirty="0" sz="2050" spc="-145">
                <a:solidFill>
                  <a:srgbClr val="0D1CD1"/>
                </a:solidFill>
                <a:latin typeface="Lucida Sans Unicode"/>
                <a:cs typeface="Lucida Sans Unicode"/>
              </a:rPr>
              <a:t> </a:t>
            </a:r>
            <a:r>
              <a:rPr dirty="0" sz="2050" spc="-60">
                <a:solidFill>
                  <a:srgbClr val="0D1CD1"/>
                </a:solidFill>
                <a:latin typeface="Lucida Sans Unicode"/>
                <a:cs typeface="Lucida Sans Unicode"/>
              </a:rPr>
              <a:t>z</a:t>
            </a:r>
            <a:r>
              <a:rPr dirty="0" sz="2050" spc="-140">
                <a:solidFill>
                  <a:srgbClr val="0D1CD1"/>
                </a:solidFill>
                <a:latin typeface="Lucida Sans Unicode"/>
                <a:cs typeface="Lucida Sans Unicode"/>
              </a:rPr>
              <a:t> </a:t>
            </a:r>
            <a:r>
              <a:rPr dirty="0" sz="2050" spc="45">
                <a:solidFill>
                  <a:srgbClr val="0D1CD1"/>
                </a:solidFill>
                <a:latin typeface="Lucida Sans Unicode"/>
                <a:cs typeface="Lucida Sans Unicode"/>
              </a:rPr>
              <a:t>grupy</a:t>
            </a:r>
            <a:r>
              <a:rPr dirty="0" sz="2050" spc="-140">
                <a:solidFill>
                  <a:srgbClr val="0D1CD1"/>
                </a:solidFill>
                <a:latin typeface="Lucida Sans Unicode"/>
                <a:cs typeface="Lucida Sans Unicode"/>
              </a:rPr>
              <a:t> </a:t>
            </a:r>
            <a:r>
              <a:rPr dirty="0" sz="2050" spc="55">
                <a:solidFill>
                  <a:srgbClr val="0D1CD1"/>
                </a:solidFill>
                <a:latin typeface="Lucida Sans Unicode"/>
                <a:cs typeface="Lucida Sans Unicode"/>
              </a:rPr>
              <a:t>wysokiego</a:t>
            </a:r>
            <a:r>
              <a:rPr dirty="0" sz="2050" spc="-140">
                <a:solidFill>
                  <a:srgbClr val="0D1CD1"/>
                </a:solidFill>
                <a:latin typeface="Lucida Sans Unicode"/>
                <a:cs typeface="Lucida Sans Unicode"/>
              </a:rPr>
              <a:t> </a:t>
            </a:r>
            <a:r>
              <a:rPr dirty="0" sz="2050" spc="25">
                <a:solidFill>
                  <a:srgbClr val="0D1CD1"/>
                </a:solidFill>
                <a:latin typeface="Lucida Sans Unicode"/>
                <a:cs typeface="Lucida Sans Unicode"/>
              </a:rPr>
              <a:t>ryzyka</a:t>
            </a:r>
            <a:endParaRPr sz="2050">
              <a:latin typeface="Lucida Sans Unicode"/>
              <a:cs typeface="Lucida Sans Unicode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17231515" y="5779924"/>
            <a:ext cx="251730" cy="25170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32" name="object 32"/>
          <p:cNvGrpSpPr/>
          <p:nvPr/>
        </p:nvGrpSpPr>
        <p:grpSpPr>
          <a:xfrm>
            <a:off x="16231296" y="6111865"/>
            <a:ext cx="2657475" cy="1779270"/>
            <a:chOff x="16231296" y="6111865"/>
            <a:chExt cx="2657475" cy="1779270"/>
          </a:xfrm>
        </p:grpSpPr>
        <p:sp>
          <p:nvSpPr>
            <p:cNvPr id="33" name="object 33"/>
            <p:cNvSpPr/>
            <p:nvPr/>
          </p:nvSpPr>
          <p:spPr>
            <a:xfrm>
              <a:off x="17410046" y="7686921"/>
              <a:ext cx="203920" cy="203934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/>
            <p:cNvSpPr/>
            <p:nvPr/>
          </p:nvSpPr>
          <p:spPr>
            <a:xfrm>
              <a:off x="16231296" y="6111865"/>
              <a:ext cx="1605915" cy="1589405"/>
            </a:xfrm>
            <a:custGeom>
              <a:avLst/>
              <a:gdLst/>
              <a:ahLst/>
              <a:cxnLst/>
              <a:rect l="l" t="t" r="r" b="b"/>
              <a:pathLst>
                <a:path w="1605915" h="1589404">
                  <a:moveTo>
                    <a:pt x="823315" y="0"/>
                  </a:moveTo>
                  <a:lnTo>
                    <a:pt x="775670" y="1427"/>
                  </a:lnTo>
                  <a:lnTo>
                    <a:pt x="728780" y="5654"/>
                  </a:lnTo>
                  <a:lnTo>
                    <a:pt x="682727" y="12601"/>
                  </a:lnTo>
                  <a:lnTo>
                    <a:pt x="637592" y="22183"/>
                  </a:lnTo>
                  <a:lnTo>
                    <a:pt x="593458" y="34321"/>
                  </a:lnTo>
                  <a:lnTo>
                    <a:pt x="550406" y="48931"/>
                  </a:lnTo>
                  <a:lnTo>
                    <a:pt x="508518" y="65933"/>
                  </a:lnTo>
                  <a:lnTo>
                    <a:pt x="467876" y="85243"/>
                  </a:lnTo>
                  <a:lnTo>
                    <a:pt x="428562" y="106782"/>
                  </a:lnTo>
                  <a:lnTo>
                    <a:pt x="390657" y="130466"/>
                  </a:lnTo>
                  <a:lnTo>
                    <a:pt x="354243" y="156214"/>
                  </a:lnTo>
                  <a:lnTo>
                    <a:pt x="319403" y="183945"/>
                  </a:lnTo>
                  <a:lnTo>
                    <a:pt x="286217" y="213575"/>
                  </a:lnTo>
                  <a:lnTo>
                    <a:pt x="254768" y="245024"/>
                  </a:lnTo>
                  <a:lnTo>
                    <a:pt x="225137" y="278210"/>
                  </a:lnTo>
                  <a:lnTo>
                    <a:pt x="197407" y="313051"/>
                  </a:lnTo>
                  <a:lnTo>
                    <a:pt x="171659" y="349465"/>
                  </a:lnTo>
                  <a:lnTo>
                    <a:pt x="147974" y="387370"/>
                  </a:lnTo>
                  <a:lnTo>
                    <a:pt x="126436" y="426684"/>
                  </a:lnTo>
                  <a:lnTo>
                    <a:pt x="107125" y="467326"/>
                  </a:lnTo>
                  <a:lnTo>
                    <a:pt x="90123" y="509214"/>
                  </a:lnTo>
                  <a:lnTo>
                    <a:pt x="75513" y="552266"/>
                  </a:lnTo>
                  <a:lnTo>
                    <a:pt x="63376" y="596400"/>
                  </a:lnTo>
                  <a:lnTo>
                    <a:pt x="53793" y="641534"/>
                  </a:lnTo>
                  <a:lnTo>
                    <a:pt x="46847" y="687588"/>
                  </a:lnTo>
                  <a:lnTo>
                    <a:pt x="42619" y="734477"/>
                  </a:lnTo>
                  <a:lnTo>
                    <a:pt x="41192" y="782122"/>
                  </a:lnTo>
                  <a:lnTo>
                    <a:pt x="42749" y="831858"/>
                  </a:lnTo>
                  <a:lnTo>
                    <a:pt x="47357" y="880765"/>
                  </a:lnTo>
                  <a:lnTo>
                    <a:pt x="54923" y="928751"/>
                  </a:lnTo>
                  <a:lnTo>
                    <a:pt x="65354" y="975722"/>
                  </a:lnTo>
                  <a:lnTo>
                    <a:pt x="78555" y="1021586"/>
                  </a:lnTo>
                  <a:lnTo>
                    <a:pt x="94433" y="1066251"/>
                  </a:lnTo>
                  <a:lnTo>
                    <a:pt x="112894" y="1109622"/>
                  </a:lnTo>
                  <a:lnTo>
                    <a:pt x="133845" y="1151608"/>
                  </a:lnTo>
                  <a:lnTo>
                    <a:pt x="157192" y="1192115"/>
                  </a:lnTo>
                  <a:lnTo>
                    <a:pt x="182842" y="1231051"/>
                  </a:lnTo>
                  <a:lnTo>
                    <a:pt x="0" y="1589019"/>
                  </a:lnTo>
                  <a:lnTo>
                    <a:pt x="302147" y="1365235"/>
                  </a:lnTo>
                  <a:lnTo>
                    <a:pt x="340954" y="1397759"/>
                  </a:lnTo>
                  <a:lnTo>
                    <a:pt x="381836" y="1427759"/>
                  </a:lnTo>
                  <a:lnTo>
                    <a:pt x="424673" y="1455114"/>
                  </a:lnTo>
                  <a:lnTo>
                    <a:pt x="469345" y="1479702"/>
                  </a:lnTo>
                  <a:lnTo>
                    <a:pt x="515731" y="1501405"/>
                  </a:lnTo>
                  <a:lnTo>
                    <a:pt x="563711" y="1520099"/>
                  </a:lnTo>
                  <a:lnTo>
                    <a:pt x="613165" y="1535666"/>
                  </a:lnTo>
                  <a:lnTo>
                    <a:pt x="663972" y="1547984"/>
                  </a:lnTo>
                  <a:lnTo>
                    <a:pt x="716013" y="1556931"/>
                  </a:lnTo>
                  <a:lnTo>
                    <a:pt x="769167" y="1562389"/>
                  </a:lnTo>
                  <a:lnTo>
                    <a:pt x="823315" y="1564235"/>
                  </a:lnTo>
                  <a:lnTo>
                    <a:pt x="870960" y="1562807"/>
                  </a:lnTo>
                  <a:lnTo>
                    <a:pt x="917849" y="1558580"/>
                  </a:lnTo>
                  <a:lnTo>
                    <a:pt x="963903" y="1551634"/>
                  </a:lnTo>
                  <a:lnTo>
                    <a:pt x="1009037" y="1542051"/>
                  </a:lnTo>
                  <a:lnTo>
                    <a:pt x="1053171" y="1529914"/>
                  </a:lnTo>
                  <a:lnTo>
                    <a:pt x="1096223" y="1515303"/>
                  </a:lnTo>
                  <a:lnTo>
                    <a:pt x="1138111" y="1498302"/>
                  </a:lnTo>
                  <a:lnTo>
                    <a:pt x="1178753" y="1478991"/>
                  </a:lnTo>
                  <a:lnTo>
                    <a:pt x="1218068" y="1457453"/>
                  </a:lnTo>
                  <a:lnTo>
                    <a:pt x="1255973" y="1433768"/>
                  </a:lnTo>
                  <a:lnTo>
                    <a:pt x="1292386" y="1408020"/>
                  </a:lnTo>
                  <a:lnTo>
                    <a:pt x="1327227" y="1380290"/>
                  </a:lnTo>
                  <a:lnTo>
                    <a:pt x="1360413" y="1350660"/>
                  </a:lnTo>
                  <a:lnTo>
                    <a:pt x="1391862" y="1319211"/>
                  </a:lnTo>
                  <a:lnTo>
                    <a:pt x="1421492" y="1286026"/>
                  </a:lnTo>
                  <a:lnTo>
                    <a:pt x="1449223" y="1251185"/>
                  </a:lnTo>
                  <a:lnTo>
                    <a:pt x="1474971" y="1214772"/>
                  </a:lnTo>
                  <a:lnTo>
                    <a:pt x="1498655" y="1176868"/>
                  </a:lnTo>
                  <a:lnTo>
                    <a:pt x="1520194" y="1137554"/>
                  </a:lnTo>
                  <a:lnTo>
                    <a:pt x="1539504" y="1096912"/>
                  </a:lnTo>
                  <a:lnTo>
                    <a:pt x="1556506" y="1055025"/>
                  </a:lnTo>
                  <a:lnTo>
                    <a:pt x="1571116" y="1011974"/>
                  </a:lnTo>
                  <a:lnTo>
                    <a:pt x="1583254" y="967841"/>
                  </a:lnTo>
                  <a:lnTo>
                    <a:pt x="1592837" y="922707"/>
                  </a:lnTo>
                  <a:lnTo>
                    <a:pt x="1599783" y="876655"/>
                  </a:lnTo>
                  <a:lnTo>
                    <a:pt x="1604010" y="829766"/>
                  </a:lnTo>
                  <a:lnTo>
                    <a:pt x="1605438" y="782122"/>
                  </a:lnTo>
                  <a:lnTo>
                    <a:pt x="1604010" y="734477"/>
                  </a:lnTo>
                  <a:lnTo>
                    <a:pt x="1599783" y="687588"/>
                  </a:lnTo>
                  <a:lnTo>
                    <a:pt x="1592837" y="641534"/>
                  </a:lnTo>
                  <a:lnTo>
                    <a:pt x="1583254" y="596400"/>
                  </a:lnTo>
                  <a:lnTo>
                    <a:pt x="1571116" y="552266"/>
                  </a:lnTo>
                  <a:lnTo>
                    <a:pt x="1556506" y="509214"/>
                  </a:lnTo>
                  <a:lnTo>
                    <a:pt x="1539504" y="467326"/>
                  </a:lnTo>
                  <a:lnTo>
                    <a:pt x="1520194" y="426684"/>
                  </a:lnTo>
                  <a:lnTo>
                    <a:pt x="1498655" y="387370"/>
                  </a:lnTo>
                  <a:lnTo>
                    <a:pt x="1474971" y="349465"/>
                  </a:lnTo>
                  <a:lnTo>
                    <a:pt x="1449223" y="313051"/>
                  </a:lnTo>
                  <a:lnTo>
                    <a:pt x="1421492" y="278210"/>
                  </a:lnTo>
                  <a:lnTo>
                    <a:pt x="1391862" y="245024"/>
                  </a:lnTo>
                  <a:lnTo>
                    <a:pt x="1360413" y="213575"/>
                  </a:lnTo>
                  <a:lnTo>
                    <a:pt x="1327227" y="183945"/>
                  </a:lnTo>
                  <a:lnTo>
                    <a:pt x="1292386" y="156214"/>
                  </a:lnTo>
                  <a:lnTo>
                    <a:pt x="1255973" y="130466"/>
                  </a:lnTo>
                  <a:lnTo>
                    <a:pt x="1218068" y="106782"/>
                  </a:lnTo>
                  <a:lnTo>
                    <a:pt x="1178753" y="85243"/>
                  </a:lnTo>
                  <a:lnTo>
                    <a:pt x="1138111" y="65933"/>
                  </a:lnTo>
                  <a:lnTo>
                    <a:pt x="1096223" y="48931"/>
                  </a:lnTo>
                  <a:lnTo>
                    <a:pt x="1053171" y="34321"/>
                  </a:lnTo>
                  <a:lnTo>
                    <a:pt x="1009037" y="22183"/>
                  </a:lnTo>
                  <a:lnTo>
                    <a:pt x="963903" y="12601"/>
                  </a:lnTo>
                  <a:lnTo>
                    <a:pt x="917849" y="5654"/>
                  </a:lnTo>
                  <a:lnTo>
                    <a:pt x="870960" y="1427"/>
                  </a:lnTo>
                  <a:lnTo>
                    <a:pt x="823315" y="0"/>
                  </a:lnTo>
                  <a:close/>
                </a:path>
              </a:pathLst>
            </a:custGeom>
            <a:solidFill>
              <a:srgbClr val="0D1CD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/>
            <p:cNvSpPr/>
            <p:nvPr/>
          </p:nvSpPr>
          <p:spPr>
            <a:xfrm>
              <a:off x="17282793" y="6111865"/>
              <a:ext cx="1605915" cy="1589405"/>
            </a:xfrm>
            <a:custGeom>
              <a:avLst/>
              <a:gdLst/>
              <a:ahLst/>
              <a:cxnLst/>
              <a:rect l="l" t="t" r="r" b="b"/>
              <a:pathLst>
                <a:path w="1605915" h="1589404">
                  <a:moveTo>
                    <a:pt x="782122" y="0"/>
                  </a:moveTo>
                  <a:lnTo>
                    <a:pt x="734477" y="1427"/>
                  </a:lnTo>
                  <a:lnTo>
                    <a:pt x="687588" y="5654"/>
                  </a:lnTo>
                  <a:lnTo>
                    <a:pt x="641534" y="12601"/>
                  </a:lnTo>
                  <a:lnTo>
                    <a:pt x="596400" y="22183"/>
                  </a:lnTo>
                  <a:lnTo>
                    <a:pt x="552266" y="34321"/>
                  </a:lnTo>
                  <a:lnTo>
                    <a:pt x="509214" y="48931"/>
                  </a:lnTo>
                  <a:lnTo>
                    <a:pt x="467326" y="65933"/>
                  </a:lnTo>
                  <a:lnTo>
                    <a:pt x="426684" y="85243"/>
                  </a:lnTo>
                  <a:lnTo>
                    <a:pt x="387370" y="106782"/>
                  </a:lnTo>
                  <a:lnTo>
                    <a:pt x="349465" y="130466"/>
                  </a:lnTo>
                  <a:lnTo>
                    <a:pt x="313051" y="156214"/>
                  </a:lnTo>
                  <a:lnTo>
                    <a:pt x="278210" y="183945"/>
                  </a:lnTo>
                  <a:lnTo>
                    <a:pt x="245024" y="213575"/>
                  </a:lnTo>
                  <a:lnTo>
                    <a:pt x="213575" y="245024"/>
                  </a:lnTo>
                  <a:lnTo>
                    <a:pt x="183945" y="278210"/>
                  </a:lnTo>
                  <a:lnTo>
                    <a:pt x="156214" y="313051"/>
                  </a:lnTo>
                  <a:lnTo>
                    <a:pt x="130466" y="349465"/>
                  </a:lnTo>
                  <a:lnTo>
                    <a:pt x="106782" y="387370"/>
                  </a:lnTo>
                  <a:lnTo>
                    <a:pt x="85243" y="426684"/>
                  </a:lnTo>
                  <a:lnTo>
                    <a:pt x="65933" y="467326"/>
                  </a:lnTo>
                  <a:lnTo>
                    <a:pt x="48931" y="509214"/>
                  </a:lnTo>
                  <a:lnTo>
                    <a:pt x="34321" y="552266"/>
                  </a:lnTo>
                  <a:lnTo>
                    <a:pt x="22183" y="596400"/>
                  </a:lnTo>
                  <a:lnTo>
                    <a:pt x="12601" y="641534"/>
                  </a:lnTo>
                  <a:lnTo>
                    <a:pt x="5654" y="687588"/>
                  </a:lnTo>
                  <a:lnTo>
                    <a:pt x="1427" y="734477"/>
                  </a:lnTo>
                  <a:lnTo>
                    <a:pt x="0" y="782122"/>
                  </a:lnTo>
                  <a:lnTo>
                    <a:pt x="1427" y="829766"/>
                  </a:lnTo>
                  <a:lnTo>
                    <a:pt x="5654" y="876655"/>
                  </a:lnTo>
                  <a:lnTo>
                    <a:pt x="12601" y="922707"/>
                  </a:lnTo>
                  <a:lnTo>
                    <a:pt x="22183" y="967841"/>
                  </a:lnTo>
                  <a:lnTo>
                    <a:pt x="34321" y="1011974"/>
                  </a:lnTo>
                  <a:lnTo>
                    <a:pt x="48931" y="1055025"/>
                  </a:lnTo>
                  <a:lnTo>
                    <a:pt x="65933" y="1096912"/>
                  </a:lnTo>
                  <a:lnTo>
                    <a:pt x="85243" y="1137554"/>
                  </a:lnTo>
                  <a:lnTo>
                    <a:pt x="106782" y="1176868"/>
                  </a:lnTo>
                  <a:lnTo>
                    <a:pt x="130466" y="1214772"/>
                  </a:lnTo>
                  <a:lnTo>
                    <a:pt x="156214" y="1251185"/>
                  </a:lnTo>
                  <a:lnTo>
                    <a:pt x="183945" y="1286026"/>
                  </a:lnTo>
                  <a:lnTo>
                    <a:pt x="213575" y="1319211"/>
                  </a:lnTo>
                  <a:lnTo>
                    <a:pt x="245024" y="1350660"/>
                  </a:lnTo>
                  <a:lnTo>
                    <a:pt x="278210" y="1380290"/>
                  </a:lnTo>
                  <a:lnTo>
                    <a:pt x="313051" y="1408020"/>
                  </a:lnTo>
                  <a:lnTo>
                    <a:pt x="349465" y="1433768"/>
                  </a:lnTo>
                  <a:lnTo>
                    <a:pt x="387370" y="1457453"/>
                  </a:lnTo>
                  <a:lnTo>
                    <a:pt x="426684" y="1478991"/>
                  </a:lnTo>
                  <a:lnTo>
                    <a:pt x="467326" y="1498302"/>
                  </a:lnTo>
                  <a:lnTo>
                    <a:pt x="509214" y="1515303"/>
                  </a:lnTo>
                  <a:lnTo>
                    <a:pt x="552266" y="1529914"/>
                  </a:lnTo>
                  <a:lnTo>
                    <a:pt x="596400" y="1542051"/>
                  </a:lnTo>
                  <a:lnTo>
                    <a:pt x="641534" y="1551634"/>
                  </a:lnTo>
                  <a:lnTo>
                    <a:pt x="687588" y="1558580"/>
                  </a:lnTo>
                  <a:lnTo>
                    <a:pt x="734477" y="1562807"/>
                  </a:lnTo>
                  <a:lnTo>
                    <a:pt x="782122" y="1564235"/>
                  </a:lnTo>
                  <a:lnTo>
                    <a:pt x="836270" y="1562389"/>
                  </a:lnTo>
                  <a:lnTo>
                    <a:pt x="889424" y="1556931"/>
                  </a:lnTo>
                  <a:lnTo>
                    <a:pt x="941465" y="1547984"/>
                  </a:lnTo>
                  <a:lnTo>
                    <a:pt x="992273" y="1535666"/>
                  </a:lnTo>
                  <a:lnTo>
                    <a:pt x="1041726" y="1520099"/>
                  </a:lnTo>
                  <a:lnTo>
                    <a:pt x="1089706" y="1501405"/>
                  </a:lnTo>
                  <a:lnTo>
                    <a:pt x="1136092" y="1479702"/>
                  </a:lnTo>
                  <a:lnTo>
                    <a:pt x="1180764" y="1455114"/>
                  </a:lnTo>
                  <a:lnTo>
                    <a:pt x="1223601" y="1427759"/>
                  </a:lnTo>
                  <a:lnTo>
                    <a:pt x="1264483" y="1397759"/>
                  </a:lnTo>
                  <a:lnTo>
                    <a:pt x="1303290" y="1365235"/>
                  </a:lnTo>
                  <a:lnTo>
                    <a:pt x="1605438" y="1589019"/>
                  </a:lnTo>
                  <a:lnTo>
                    <a:pt x="1422595" y="1231051"/>
                  </a:lnTo>
                  <a:lnTo>
                    <a:pt x="1448245" y="1192115"/>
                  </a:lnTo>
                  <a:lnTo>
                    <a:pt x="1471592" y="1151608"/>
                  </a:lnTo>
                  <a:lnTo>
                    <a:pt x="1492543" y="1109622"/>
                  </a:lnTo>
                  <a:lnTo>
                    <a:pt x="1511004" y="1066251"/>
                  </a:lnTo>
                  <a:lnTo>
                    <a:pt x="1526882" y="1021586"/>
                  </a:lnTo>
                  <a:lnTo>
                    <a:pt x="1540083" y="975722"/>
                  </a:lnTo>
                  <a:lnTo>
                    <a:pt x="1550514" y="928751"/>
                  </a:lnTo>
                  <a:lnTo>
                    <a:pt x="1558080" y="880765"/>
                  </a:lnTo>
                  <a:lnTo>
                    <a:pt x="1562688" y="831858"/>
                  </a:lnTo>
                  <a:lnTo>
                    <a:pt x="1564245" y="782122"/>
                  </a:lnTo>
                  <a:lnTo>
                    <a:pt x="1562818" y="734477"/>
                  </a:lnTo>
                  <a:lnTo>
                    <a:pt x="1558590" y="687588"/>
                  </a:lnTo>
                  <a:lnTo>
                    <a:pt x="1551644" y="641534"/>
                  </a:lnTo>
                  <a:lnTo>
                    <a:pt x="1542061" y="596400"/>
                  </a:lnTo>
                  <a:lnTo>
                    <a:pt x="1529924" y="552266"/>
                  </a:lnTo>
                  <a:lnTo>
                    <a:pt x="1515314" y="509214"/>
                  </a:lnTo>
                  <a:lnTo>
                    <a:pt x="1498312" y="467326"/>
                  </a:lnTo>
                  <a:lnTo>
                    <a:pt x="1479001" y="426684"/>
                  </a:lnTo>
                  <a:lnTo>
                    <a:pt x="1457463" y="387370"/>
                  </a:lnTo>
                  <a:lnTo>
                    <a:pt x="1433778" y="349465"/>
                  </a:lnTo>
                  <a:lnTo>
                    <a:pt x="1408030" y="313051"/>
                  </a:lnTo>
                  <a:lnTo>
                    <a:pt x="1380300" y="278210"/>
                  </a:lnTo>
                  <a:lnTo>
                    <a:pt x="1350669" y="245024"/>
                  </a:lnTo>
                  <a:lnTo>
                    <a:pt x="1319220" y="213575"/>
                  </a:lnTo>
                  <a:lnTo>
                    <a:pt x="1286034" y="183945"/>
                  </a:lnTo>
                  <a:lnTo>
                    <a:pt x="1251194" y="156214"/>
                  </a:lnTo>
                  <a:lnTo>
                    <a:pt x="1214780" y="130466"/>
                  </a:lnTo>
                  <a:lnTo>
                    <a:pt x="1176875" y="106782"/>
                  </a:lnTo>
                  <a:lnTo>
                    <a:pt x="1137561" y="85243"/>
                  </a:lnTo>
                  <a:lnTo>
                    <a:pt x="1096919" y="65933"/>
                  </a:lnTo>
                  <a:lnTo>
                    <a:pt x="1055031" y="48931"/>
                  </a:lnTo>
                  <a:lnTo>
                    <a:pt x="1011979" y="34321"/>
                  </a:lnTo>
                  <a:lnTo>
                    <a:pt x="967845" y="22183"/>
                  </a:lnTo>
                  <a:lnTo>
                    <a:pt x="922710" y="12601"/>
                  </a:lnTo>
                  <a:lnTo>
                    <a:pt x="876657" y="5654"/>
                  </a:lnTo>
                  <a:lnTo>
                    <a:pt x="829767" y="1427"/>
                  </a:lnTo>
                  <a:lnTo>
                    <a:pt x="782122" y="0"/>
                  </a:lnTo>
                  <a:close/>
                </a:path>
              </a:pathLst>
            </a:custGeom>
            <a:solidFill>
              <a:srgbClr val="03FFB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/>
            <p:cNvSpPr/>
            <p:nvPr/>
          </p:nvSpPr>
          <p:spPr>
            <a:xfrm>
              <a:off x="18711131" y="6428981"/>
              <a:ext cx="122477" cy="122477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7" name="object 37"/>
          <p:cNvSpPr/>
          <p:nvPr/>
        </p:nvSpPr>
        <p:spPr>
          <a:xfrm>
            <a:off x="16045519" y="7152404"/>
            <a:ext cx="109776" cy="10977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17636118" y="5960664"/>
            <a:ext cx="87683" cy="8768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07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dirty="0" spc="5"/>
              <a:t>Projekt</a:t>
            </a:r>
            <a:r>
              <a:rPr dirty="0" spc="15"/>
              <a:t> </a:t>
            </a:r>
            <a:r>
              <a:rPr dirty="0" spc="5"/>
              <a:t>współfinansowany</a:t>
            </a:r>
            <a:r>
              <a:rPr dirty="0" spc="20"/>
              <a:t> </a:t>
            </a:r>
            <a:r>
              <a:rPr dirty="0" spc="-5"/>
              <a:t>ze</a:t>
            </a:r>
            <a:r>
              <a:rPr dirty="0" spc="20"/>
              <a:t> </a:t>
            </a:r>
            <a:r>
              <a:rPr dirty="0"/>
              <a:t>środków</a:t>
            </a:r>
            <a:r>
              <a:rPr dirty="0" spc="15"/>
              <a:t> </a:t>
            </a:r>
            <a:r>
              <a:rPr dirty="0" spc="5"/>
              <a:t>Narodowego</a:t>
            </a:r>
            <a:r>
              <a:rPr dirty="0" spc="20"/>
              <a:t> </a:t>
            </a:r>
            <a:r>
              <a:rPr dirty="0" spc="10"/>
              <a:t>Programu</a:t>
            </a:r>
            <a:r>
              <a:rPr dirty="0" spc="20"/>
              <a:t> </a:t>
            </a:r>
            <a:r>
              <a:rPr dirty="0" spc="-5"/>
              <a:t>Zdrowia</a:t>
            </a:r>
            <a:r>
              <a:rPr dirty="0" spc="15"/>
              <a:t> </a:t>
            </a:r>
            <a:r>
              <a:rPr dirty="0" spc="10"/>
              <a:t>na</a:t>
            </a:r>
            <a:r>
              <a:rPr dirty="0" spc="20"/>
              <a:t> </a:t>
            </a:r>
            <a:r>
              <a:rPr dirty="0"/>
              <a:t>lata</a:t>
            </a:r>
            <a:r>
              <a:rPr dirty="0" spc="20"/>
              <a:t> </a:t>
            </a:r>
            <a:r>
              <a:rPr dirty="0" spc="-15"/>
              <a:t>2016-2020</a:t>
            </a:r>
            <a:r>
              <a:rPr dirty="0" spc="20"/>
              <a:t> </a:t>
            </a:r>
            <a:r>
              <a:rPr dirty="0"/>
              <a:t>przekazanych</a:t>
            </a:r>
            <a:r>
              <a:rPr dirty="0" spc="15"/>
              <a:t> </a:t>
            </a:r>
            <a:r>
              <a:rPr dirty="0" spc="-5"/>
              <a:t>przez</a:t>
            </a:r>
            <a:r>
              <a:rPr dirty="0" spc="20"/>
              <a:t> </a:t>
            </a:r>
            <a:r>
              <a:rPr dirty="0" spc="5"/>
              <a:t>Ministerstwo</a:t>
            </a:r>
            <a:r>
              <a:rPr dirty="0" spc="20"/>
              <a:t> </a:t>
            </a:r>
            <a:r>
              <a:rPr dirty="0"/>
              <a:t>Edukacji</a:t>
            </a:r>
            <a:r>
              <a:rPr dirty="0" spc="15"/>
              <a:t> </a:t>
            </a:r>
            <a:r>
              <a:rPr dirty="0"/>
              <a:t>Narodowej.</a:t>
            </a:r>
            <a:r>
              <a:rPr dirty="0" spc="20"/>
              <a:t> </a:t>
            </a:r>
            <a:r>
              <a:rPr dirty="0" spc="5"/>
              <a:t>Wszystkie</a:t>
            </a:r>
            <a:r>
              <a:rPr dirty="0" spc="20"/>
              <a:t> </a:t>
            </a:r>
            <a:r>
              <a:rPr dirty="0"/>
              <a:t>materiały</a:t>
            </a:r>
            <a:r>
              <a:rPr dirty="0" spc="20"/>
              <a:t> </a:t>
            </a:r>
            <a:r>
              <a:rPr dirty="0" spc="5"/>
              <a:t>dostępne</a:t>
            </a:r>
            <a:r>
              <a:rPr dirty="0" spc="15"/>
              <a:t> </a:t>
            </a:r>
            <a:r>
              <a:rPr dirty="0" spc="10"/>
              <a:t>na</a:t>
            </a:r>
            <a:r>
              <a:rPr dirty="0" spc="20"/>
              <a:t> </a:t>
            </a:r>
            <a:r>
              <a:rPr dirty="0" spc="5"/>
              <a:t>stronie</a:t>
            </a:r>
            <a:r>
              <a:rPr dirty="0" spc="20"/>
              <a:t> </a:t>
            </a:r>
            <a:r>
              <a:rPr dirty="0" spc="5"/>
              <a:t>udostępnione</a:t>
            </a:r>
            <a:r>
              <a:rPr dirty="0" spc="15"/>
              <a:t> </a:t>
            </a:r>
            <a:r>
              <a:rPr dirty="0" spc="10"/>
              <a:t>są</a:t>
            </a:r>
            <a:r>
              <a:rPr dirty="0" spc="20"/>
              <a:t> </a:t>
            </a:r>
            <a:r>
              <a:rPr dirty="0" spc="10"/>
              <a:t>na</a:t>
            </a:r>
            <a:r>
              <a:rPr dirty="0" spc="20"/>
              <a:t> </a:t>
            </a:r>
            <a:r>
              <a:rPr dirty="0" spc="-5"/>
              <a:t>licencji</a:t>
            </a:r>
            <a:r>
              <a:rPr dirty="0" spc="15"/>
              <a:t> </a:t>
            </a:r>
            <a:r>
              <a:rPr dirty="0" spc="5"/>
              <a:t>Creative</a:t>
            </a:r>
            <a:r>
              <a:rPr dirty="0" spc="20"/>
              <a:t> </a:t>
            </a:r>
            <a:r>
              <a:rPr dirty="0" spc="10"/>
              <a:t>Commons</a:t>
            </a:r>
            <a:r>
              <a:rPr dirty="0" spc="20"/>
              <a:t> </a:t>
            </a:r>
            <a:r>
              <a:rPr dirty="0" spc="10"/>
              <a:t>-</a:t>
            </a:r>
            <a:r>
              <a:rPr dirty="0" spc="20"/>
              <a:t> </a:t>
            </a:r>
            <a:r>
              <a:rPr dirty="0" spc="5"/>
              <a:t>Uznanie</a:t>
            </a:r>
            <a:r>
              <a:rPr dirty="0" spc="15"/>
              <a:t> </a:t>
            </a:r>
            <a:r>
              <a:rPr dirty="0"/>
              <a:t>Autorstwa</a:t>
            </a:r>
            <a:r>
              <a:rPr dirty="0" spc="20"/>
              <a:t> </a:t>
            </a:r>
            <a:r>
              <a:rPr dirty="0" spc="10"/>
              <a:t>-</a:t>
            </a:r>
            <a:r>
              <a:rPr dirty="0" spc="20"/>
              <a:t> </a:t>
            </a:r>
            <a:r>
              <a:rPr dirty="0" spc="10"/>
              <a:t>Na</a:t>
            </a:r>
            <a:r>
              <a:rPr dirty="0" spc="15"/>
              <a:t> </a:t>
            </a:r>
            <a:r>
              <a:rPr dirty="0"/>
              <a:t>tych</a:t>
            </a:r>
            <a:r>
              <a:rPr dirty="0" spc="20"/>
              <a:t> </a:t>
            </a:r>
            <a:r>
              <a:rPr dirty="0" spc="5"/>
              <a:t>samych</a:t>
            </a:r>
            <a:r>
              <a:rPr dirty="0" spc="20"/>
              <a:t> </a:t>
            </a:r>
            <a:r>
              <a:rPr dirty="0" spc="5"/>
              <a:t>zasadach</a:t>
            </a:r>
            <a:r>
              <a:rPr dirty="0" spc="20"/>
              <a:t> </a:t>
            </a:r>
            <a:r>
              <a:rPr dirty="0" spc="10"/>
              <a:t>4.0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37665" y="10652470"/>
            <a:ext cx="821690" cy="260350"/>
            <a:chOff x="837665" y="10652470"/>
            <a:chExt cx="821690" cy="260350"/>
          </a:xfrm>
        </p:grpSpPr>
        <p:sp>
          <p:nvSpPr>
            <p:cNvPr id="3" name="object 3"/>
            <p:cNvSpPr/>
            <p:nvPr/>
          </p:nvSpPr>
          <p:spPr>
            <a:xfrm>
              <a:off x="902736" y="10752583"/>
              <a:ext cx="23967" cy="1135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869121" y="10683075"/>
              <a:ext cx="176249" cy="19972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961373" y="10734385"/>
              <a:ext cx="35981" cy="2904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016519" y="10761040"/>
              <a:ext cx="30480" cy="10795"/>
            </a:xfrm>
            <a:custGeom>
              <a:avLst/>
              <a:gdLst/>
              <a:ahLst/>
              <a:cxnLst/>
              <a:rect l="l" t="t" r="r" b="b"/>
              <a:pathLst>
                <a:path w="30480" h="10795">
                  <a:moveTo>
                    <a:pt x="0" y="0"/>
                  </a:moveTo>
                  <a:lnTo>
                    <a:pt x="146" y="240"/>
                  </a:lnTo>
                  <a:lnTo>
                    <a:pt x="691" y="2680"/>
                  </a:lnTo>
                  <a:lnTo>
                    <a:pt x="13447" y="8109"/>
                  </a:lnTo>
                  <a:lnTo>
                    <a:pt x="20797" y="10182"/>
                  </a:lnTo>
                  <a:lnTo>
                    <a:pt x="25528" y="9138"/>
                  </a:lnTo>
                  <a:lnTo>
                    <a:pt x="26821" y="8103"/>
                  </a:lnTo>
                  <a:lnTo>
                    <a:pt x="17930" y="8103"/>
                  </a:lnTo>
                  <a:lnTo>
                    <a:pt x="11272" y="5744"/>
                  </a:lnTo>
                  <a:lnTo>
                    <a:pt x="0" y="0"/>
                  </a:lnTo>
                  <a:close/>
                </a:path>
                <a:path w="30480" h="10795">
                  <a:moveTo>
                    <a:pt x="27842" y="4261"/>
                  </a:moveTo>
                  <a:lnTo>
                    <a:pt x="22583" y="7475"/>
                  </a:lnTo>
                  <a:lnTo>
                    <a:pt x="17930" y="8103"/>
                  </a:lnTo>
                  <a:lnTo>
                    <a:pt x="26821" y="8103"/>
                  </a:lnTo>
                  <a:lnTo>
                    <a:pt x="30428" y="5214"/>
                  </a:lnTo>
                  <a:lnTo>
                    <a:pt x="27842" y="4261"/>
                  </a:lnTo>
                  <a:close/>
                </a:path>
              </a:pathLst>
            </a:custGeom>
            <a:solidFill>
              <a:srgbClr val="C7C7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015054" y="10763901"/>
              <a:ext cx="30480" cy="17145"/>
            </a:xfrm>
            <a:custGeom>
              <a:avLst/>
              <a:gdLst/>
              <a:ahLst/>
              <a:cxnLst/>
              <a:rect l="l" t="t" r="r" b="b"/>
              <a:pathLst>
                <a:path w="30480" h="17145">
                  <a:moveTo>
                    <a:pt x="2209" y="0"/>
                  </a:moveTo>
                  <a:lnTo>
                    <a:pt x="2460" y="1727"/>
                  </a:lnTo>
                  <a:lnTo>
                    <a:pt x="0" y="2502"/>
                  </a:lnTo>
                  <a:lnTo>
                    <a:pt x="439" y="3162"/>
                  </a:lnTo>
                  <a:lnTo>
                    <a:pt x="14345" y="11580"/>
                  </a:lnTo>
                  <a:lnTo>
                    <a:pt x="18009" y="13277"/>
                  </a:lnTo>
                  <a:lnTo>
                    <a:pt x="25622" y="16879"/>
                  </a:lnTo>
                  <a:lnTo>
                    <a:pt x="28806" y="13277"/>
                  </a:lnTo>
                  <a:lnTo>
                    <a:pt x="27234" y="13277"/>
                  </a:lnTo>
                  <a:lnTo>
                    <a:pt x="22491" y="11360"/>
                  </a:lnTo>
                  <a:lnTo>
                    <a:pt x="18271" y="9748"/>
                  </a:lnTo>
                  <a:lnTo>
                    <a:pt x="9004" y="4010"/>
                  </a:lnTo>
                  <a:lnTo>
                    <a:pt x="2209" y="0"/>
                  </a:lnTo>
                  <a:close/>
                </a:path>
                <a:path w="30480" h="17145">
                  <a:moveTo>
                    <a:pt x="30177" y="11727"/>
                  </a:moveTo>
                  <a:lnTo>
                    <a:pt x="27234" y="13277"/>
                  </a:lnTo>
                  <a:lnTo>
                    <a:pt x="28806" y="13277"/>
                  </a:lnTo>
                  <a:lnTo>
                    <a:pt x="30177" y="11727"/>
                  </a:lnTo>
                  <a:close/>
                </a:path>
              </a:pathLst>
            </a:custGeom>
            <a:solidFill>
              <a:srgbClr val="E3E3E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015054" y="10763901"/>
              <a:ext cx="30480" cy="17145"/>
            </a:xfrm>
            <a:custGeom>
              <a:avLst/>
              <a:gdLst/>
              <a:ahLst/>
              <a:cxnLst/>
              <a:rect l="l" t="t" r="r" b="b"/>
              <a:pathLst>
                <a:path w="30480" h="17145">
                  <a:moveTo>
                    <a:pt x="0" y="2502"/>
                  </a:moveTo>
                  <a:lnTo>
                    <a:pt x="439" y="3162"/>
                  </a:lnTo>
                  <a:lnTo>
                    <a:pt x="14345" y="11580"/>
                  </a:lnTo>
                  <a:lnTo>
                    <a:pt x="16167" y="12428"/>
                  </a:lnTo>
                  <a:lnTo>
                    <a:pt x="18009" y="13277"/>
                  </a:lnTo>
                  <a:lnTo>
                    <a:pt x="25622" y="16879"/>
                  </a:lnTo>
                  <a:lnTo>
                    <a:pt x="30177" y="11727"/>
                  </a:lnTo>
                  <a:lnTo>
                    <a:pt x="27234" y="13277"/>
                  </a:lnTo>
                  <a:lnTo>
                    <a:pt x="22491" y="11360"/>
                  </a:lnTo>
                  <a:lnTo>
                    <a:pt x="18271" y="9748"/>
                  </a:lnTo>
                  <a:lnTo>
                    <a:pt x="13633" y="6879"/>
                  </a:lnTo>
                  <a:lnTo>
                    <a:pt x="9004" y="4010"/>
                  </a:lnTo>
                  <a:lnTo>
                    <a:pt x="2209" y="0"/>
                  </a:lnTo>
                  <a:lnTo>
                    <a:pt x="2460" y="1727"/>
                  </a:lnTo>
                  <a:lnTo>
                    <a:pt x="0" y="2502"/>
                  </a:lnTo>
                  <a:close/>
                </a:path>
              </a:pathLst>
            </a:custGeom>
            <a:ln w="3175">
              <a:solidFill>
                <a:srgbClr val="E3E3E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841972" y="10684996"/>
              <a:ext cx="90577" cy="14076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894391" y="10738835"/>
              <a:ext cx="27685" cy="2073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871321" y="10842771"/>
              <a:ext cx="153035" cy="32384"/>
            </a:xfrm>
            <a:custGeom>
              <a:avLst/>
              <a:gdLst/>
              <a:ahLst/>
              <a:cxnLst/>
              <a:rect l="l" t="t" r="r" b="b"/>
              <a:pathLst>
                <a:path w="153034" h="32384">
                  <a:moveTo>
                    <a:pt x="7835" y="24930"/>
                  </a:moveTo>
                  <a:lnTo>
                    <a:pt x="7556" y="24206"/>
                  </a:lnTo>
                  <a:lnTo>
                    <a:pt x="6819" y="23622"/>
                  </a:lnTo>
                  <a:lnTo>
                    <a:pt x="6159" y="21653"/>
                  </a:lnTo>
                  <a:lnTo>
                    <a:pt x="6337" y="20548"/>
                  </a:lnTo>
                  <a:lnTo>
                    <a:pt x="5994" y="19342"/>
                  </a:lnTo>
                  <a:lnTo>
                    <a:pt x="3670" y="20548"/>
                  </a:lnTo>
                  <a:lnTo>
                    <a:pt x="0" y="19570"/>
                  </a:lnTo>
                  <a:lnTo>
                    <a:pt x="254" y="21564"/>
                  </a:lnTo>
                  <a:lnTo>
                    <a:pt x="1701" y="22796"/>
                  </a:lnTo>
                  <a:lnTo>
                    <a:pt x="4457" y="24396"/>
                  </a:lnTo>
                  <a:lnTo>
                    <a:pt x="6096" y="24993"/>
                  </a:lnTo>
                  <a:lnTo>
                    <a:pt x="7835" y="24930"/>
                  </a:lnTo>
                  <a:close/>
                </a:path>
                <a:path w="153034" h="32384">
                  <a:moveTo>
                    <a:pt x="19558" y="29298"/>
                  </a:moveTo>
                  <a:lnTo>
                    <a:pt x="18630" y="28892"/>
                  </a:lnTo>
                  <a:lnTo>
                    <a:pt x="16408" y="27178"/>
                  </a:lnTo>
                  <a:lnTo>
                    <a:pt x="16268" y="25819"/>
                  </a:lnTo>
                  <a:lnTo>
                    <a:pt x="13893" y="28041"/>
                  </a:lnTo>
                  <a:lnTo>
                    <a:pt x="10934" y="27457"/>
                  </a:lnTo>
                  <a:lnTo>
                    <a:pt x="11506" y="30391"/>
                  </a:lnTo>
                  <a:lnTo>
                    <a:pt x="17526" y="32067"/>
                  </a:lnTo>
                  <a:lnTo>
                    <a:pt x="19558" y="29298"/>
                  </a:lnTo>
                  <a:close/>
                </a:path>
                <a:path w="153034" h="32384">
                  <a:moveTo>
                    <a:pt x="37274" y="21513"/>
                  </a:moveTo>
                  <a:lnTo>
                    <a:pt x="36918" y="18072"/>
                  </a:lnTo>
                  <a:lnTo>
                    <a:pt x="36703" y="17932"/>
                  </a:lnTo>
                  <a:lnTo>
                    <a:pt x="35039" y="17932"/>
                  </a:lnTo>
                  <a:lnTo>
                    <a:pt x="32359" y="17932"/>
                  </a:lnTo>
                  <a:lnTo>
                    <a:pt x="32016" y="17195"/>
                  </a:lnTo>
                  <a:lnTo>
                    <a:pt x="31940" y="18846"/>
                  </a:lnTo>
                  <a:lnTo>
                    <a:pt x="31165" y="20294"/>
                  </a:lnTo>
                  <a:lnTo>
                    <a:pt x="30480" y="20434"/>
                  </a:lnTo>
                  <a:lnTo>
                    <a:pt x="30200" y="20967"/>
                  </a:lnTo>
                  <a:lnTo>
                    <a:pt x="32651" y="22326"/>
                  </a:lnTo>
                  <a:lnTo>
                    <a:pt x="37274" y="21513"/>
                  </a:lnTo>
                  <a:close/>
                </a:path>
                <a:path w="153034" h="32384">
                  <a:moveTo>
                    <a:pt x="115430" y="15836"/>
                  </a:moveTo>
                  <a:lnTo>
                    <a:pt x="115125" y="14897"/>
                  </a:lnTo>
                  <a:lnTo>
                    <a:pt x="114935" y="14605"/>
                  </a:lnTo>
                  <a:lnTo>
                    <a:pt x="112661" y="15697"/>
                  </a:lnTo>
                  <a:lnTo>
                    <a:pt x="111594" y="15836"/>
                  </a:lnTo>
                  <a:lnTo>
                    <a:pt x="115430" y="15836"/>
                  </a:lnTo>
                  <a:close/>
                </a:path>
                <a:path w="153034" h="32384">
                  <a:moveTo>
                    <a:pt x="117944" y="17792"/>
                  </a:moveTo>
                  <a:lnTo>
                    <a:pt x="116293" y="17526"/>
                  </a:lnTo>
                  <a:lnTo>
                    <a:pt x="115595" y="16344"/>
                  </a:lnTo>
                  <a:lnTo>
                    <a:pt x="115468" y="15963"/>
                  </a:lnTo>
                  <a:lnTo>
                    <a:pt x="110642" y="15963"/>
                  </a:lnTo>
                  <a:lnTo>
                    <a:pt x="109499" y="15963"/>
                  </a:lnTo>
                  <a:lnTo>
                    <a:pt x="110426" y="19075"/>
                  </a:lnTo>
                  <a:lnTo>
                    <a:pt x="116078" y="20370"/>
                  </a:lnTo>
                  <a:lnTo>
                    <a:pt x="117944" y="17792"/>
                  </a:lnTo>
                  <a:close/>
                </a:path>
                <a:path w="153034" h="32384">
                  <a:moveTo>
                    <a:pt x="136994" y="24422"/>
                  </a:moveTo>
                  <a:lnTo>
                    <a:pt x="134175" y="25438"/>
                  </a:lnTo>
                  <a:lnTo>
                    <a:pt x="132562" y="25425"/>
                  </a:lnTo>
                  <a:lnTo>
                    <a:pt x="132283" y="25069"/>
                  </a:lnTo>
                  <a:lnTo>
                    <a:pt x="131546" y="26111"/>
                  </a:lnTo>
                  <a:lnTo>
                    <a:pt x="130314" y="26657"/>
                  </a:lnTo>
                  <a:lnTo>
                    <a:pt x="129387" y="27533"/>
                  </a:lnTo>
                  <a:lnTo>
                    <a:pt x="131876" y="29019"/>
                  </a:lnTo>
                  <a:lnTo>
                    <a:pt x="135661" y="27787"/>
                  </a:lnTo>
                  <a:lnTo>
                    <a:pt x="136791" y="25565"/>
                  </a:lnTo>
                  <a:lnTo>
                    <a:pt x="136779" y="25438"/>
                  </a:lnTo>
                  <a:lnTo>
                    <a:pt x="136994" y="24422"/>
                  </a:lnTo>
                  <a:close/>
                </a:path>
                <a:path w="153034" h="32384">
                  <a:moveTo>
                    <a:pt x="147243" y="16802"/>
                  </a:moveTo>
                  <a:lnTo>
                    <a:pt x="147116" y="16370"/>
                  </a:lnTo>
                  <a:lnTo>
                    <a:pt x="144919" y="17094"/>
                  </a:lnTo>
                  <a:lnTo>
                    <a:pt x="142379" y="16941"/>
                  </a:lnTo>
                  <a:lnTo>
                    <a:pt x="142405" y="19532"/>
                  </a:lnTo>
                  <a:lnTo>
                    <a:pt x="142252" y="20383"/>
                  </a:lnTo>
                  <a:lnTo>
                    <a:pt x="141744" y="21818"/>
                  </a:lnTo>
                  <a:lnTo>
                    <a:pt x="145110" y="22059"/>
                  </a:lnTo>
                  <a:lnTo>
                    <a:pt x="146723" y="19532"/>
                  </a:lnTo>
                  <a:lnTo>
                    <a:pt x="147193" y="17094"/>
                  </a:lnTo>
                  <a:lnTo>
                    <a:pt x="147243" y="16802"/>
                  </a:lnTo>
                  <a:close/>
                </a:path>
                <a:path w="153034" h="32384">
                  <a:moveTo>
                    <a:pt x="152450" y="6705"/>
                  </a:moveTo>
                  <a:lnTo>
                    <a:pt x="152184" y="673"/>
                  </a:lnTo>
                  <a:lnTo>
                    <a:pt x="149212" y="0"/>
                  </a:lnTo>
                  <a:lnTo>
                    <a:pt x="148577" y="1854"/>
                  </a:lnTo>
                  <a:lnTo>
                    <a:pt x="148247" y="4368"/>
                  </a:lnTo>
                  <a:lnTo>
                    <a:pt x="147739" y="5232"/>
                  </a:lnTo>
                  <a:lnTo>
                    <a:pt x="148945" y="5816"/>
                  </a:lnTo>
                  <a:lnTo>
                    <a:pt x="149352" y="7188"/>
                  </a:lnTo>
                  <a:lnTo>
                    <a:pt x="150075" y="8267"/>
                  </a:lnTo>
                  <a:lnTo>
                    <a:pt x="152450" y="6705"/>
                  </a:lnTo>
                  <a:close/>
                </a:path>
              </a:pathLst>
            </a:custGeom>
            <a:solidFill>
              <a:srgbClr val="FFCC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922894" y="10661217"/>
              <a:ext cx="123506" cy="10066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866272" y="10847281"/>
              <a:ext cx="6985" cy="8255"/>
            </a:xfrm>
            <a:custGeom>
              <a:avLst/>
              <a:gdLst/>
              <a:ahLst/>
              <a:cxnLst/>
              <a:rect l="l" t="t" r="r" b="b"/>
              <a:pathLst>
                <a:path w="6984" h="8254">
                  <a:moveTo>
                    <a:pt x="2020" y="0"/>
                  </a:moveTo>
                  <a:lnTo>
                    <a:pt x="0" y="2031"/>
                  </a:lnTo>
                  <a:lnTo>
                    <a:pt x="397" y="7696"/>
                  </a:lnTo>
                  <a:lnTo>
                    <a:pt x="3497" y="8188"/>
                  </a:lnTo>
                  <a:lnTo>
                    <a:pt x="3455" y="5612"/>
                  </a:lnTo>
                  <a:lnTo>
                    <a:pt x="5141" y="4743"/>
                  </a:lnTo>
                  <a:lnTo>
                    <a:pt x="6533" y="3601"/>
                  </a:lnTo>
                  <a:lnTo>
                    <a:pt x="3204" y="2952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rgbClr val="FFCC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940441" y="10862722"/>
              <a:ext cx="12065" cy="28575"/>
            </a:xfrm>
            <a:custGeom>
              <a:avLst/>
              <a:gdLst/>
              <a:ahLst/>
              <a:cxnLst/>
              <a:rect l="l" t="t" r="r" b="b"/>
              <a:pathLst>
                <a:path w="12065" h="28575">
                  <a:moveTo>
                    <a:pt x="931" y="4973"/>
                  </a:moveTo>
                  <a:lnTo>
                    <a:pt x="0" y="21831"/>
                  </a:lnTo>
                  <a:lnTo>
                    <a:pt x="5005" y="25266"/>
                  </a:lnTo>
                  <a:lnTo>
                    <a:pt x="5078" y="28334"/>
                  </a:lnTo>
                  <a:lnTo>
                    <a:pt x="7504" y="24585"/>
                  </a:lnTo>
                  <a:lnTo>
                    <a:pt x="4952" y="24585"/>
                  </a:lnTo>
                  <a:lnTo>
                    <a:pt x="345" y="20323"/>
                  </a:lnTo>
                  <a:lnTo>
                    <a:pt x="999" y="6114"/>
                  </a:lnTo>
                  <a:lnTo>
                    <a:pt x="931" y="4973"/>
                  </a:lnTo>
                  <a:close/>
                </a:path>
                <a:path w="12065" h="28575">
                  <a:moveTo>
                    <a:pt x="10080" y="18028"/>
                  </a:moveTo>
                  <a:lnTo>
                    <a:pt x="4952" y="24585"/>
                  </a:lnTo>
                  <a:lnTo>
                    <a:pt x="7504" y="24585"/>
                  </a:lnTo>
                  <a:lnTo>
                    <a:pt x="9633" y="21297"/>
                  </a:lnTo>
                  <a:lnTo>
                    <a:pt x="10080" y="18028"/>
                  </a:lnTo>
                  <a:close/>
                </a:path>
                <a:path w="12065" h="28575">
                  <a:moveTo>
                    <a:pt x="10704" y="12512"/>
                  </a:moveTo>
                  <a:lnTo>
                    <a:pt x="10167" y="17392"/>
                  </a:lnTo>
                  <a:lnTo>
                    <a:pt x="10080" y="18028"/>
                  </a:lnTo>
                  <a:lnTo>
                    <a:pt x="11486" y="16229"/>
                  </a:lnTo>
                  <a:lnTo>
                    <a:pt x="10704" y="12512"/>
                  </a:lnTo>
                  <a:close/>
                </a:path>
                <a:path w="12065" h="28575">
                  <a:moveTo>
                    <a:pt x="9926" y="0"/>
                  </a:moveTo>
                  <a:lnTo>
                    <a:pt x="9643" y="1151"/>
                  </a:lnTo>
                  <a:lnTo>
                    <a:pt x="9277" y="2261"/>
                  </a:lnTo>
                  <a:lnTo>
                    <a:pt x="8785" y="3382"/>
                  </a:lnTo>
                  <a:lnTo>
                    <a:pt x="10704" y="12512"/>
                  </a:lnTo>
                  <a:lnTo>
                    <a:pt x="11151" y="8460"/>
                  </a:lnTo>
                  <a:lnTo>
                    <a:pt x="9737" y="4408"/>
                  </a:lnTo>
                  <a:lnTo>
                    <a:pt x="10537" y="4408"/>
                  </a:lnTo>
                  <a:lnTo>
                    <a:pt x="10661" y="1151"/>
                  </a:lnTo>
                  <a:lnTo>
                    <a:pt x="10722" y="523"/>
                  </a:lnTo>
                  <a:lnTo>
                    <a:pt x="10250" y="178"/>
                  </a:lnTo>
                  <a:lnTo>
                    <a:pt x="9926" y="0"/>
                  </a:lnTo>
                  <a:close/>
                </a:path>
                <a:path w="12065" h="28575">
                  <a:moveTo>
                    <a:pt x="10537" y="4408"/>
                  </a:moveTo>
                  <a:lnTo>
                    <a:pt x="9737" y="4408"/>
                  </a:lnTo>
                  <a:lnTo>
                    <a:pt x="10879" y="6114"/>
                  </a:lnTo>
                  <a:lnTo>
                    <a:pt x="11968" y="7413"/>
                  </a:lnTo>
                  <a:lnTo>
                    <a:pt x="10512" y="5193"/>
                  </a:lnTo>
                  <a:lnTo>
                    <a:pt x="10537" y="4408"/>
                  </a:lnTo>
                  <a:close/>
                </a:path>
              </a:pathLst>
            </a:custGeom>
            <a:solidFill>
              <a:srgbClr val="C7C7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1081998" y="10692187"/>
              <a:ext cx="2540" cy="173990"/>
            </a:xfrm>
            <a:custGeom>
              <a:avLst/>
              <a:gdLst/>
              <a:ahLst/>
              <a:cxnLst/>
              <a:rect l="l" t="t" r="r" b="b"/>
              <a:pathLst>
                <a:path w="2540" h="173990">
                  <a:moveTo>
                    <a:pt x="2429" y="0"/>
                  </a:moveTo>
                  <a:lnTo>
                    <a:pt x="0" y="0"/>
                  </a:lnTo>
                  <a:lnTo>
                    <a:pt x="0" y="173439"/>
                  </a:lnTo>
                  <a:lnTo>
                    <a:pt x="2429" y="173439"/>
                  </a:lnTo>
                  <a:lnTo>
                    <a:pt x="2429" y="0"/>
                  </a:lnTo>
                  <a:close/>
                </a:path>
              </a:pathLst>
            </a:custGeom>
            <a:solidFill>
              <a:srgbClr val="B3B3B3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/>
          <p:nvPr/>
        </p:nvSpPr>
        <p:spPr>
          <a:xfrm>
            <a:off x="1874160" y="10644752"/>
            <a:ext cx="783325" cy="27384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17" name="object 17"/>
          <p:cNvGrpSpPr/>
          <p:nvPr/>
        </p:nvGrpSpPr>
        <p:grpSpPr>
          <a:xfrm>
            <a:off x="2870683" y="10601144"/>
            <a:ext cx="993140" cy="311785"/>
            <a:chOff x="2870683" y="10601144"/>
            <a:chExt cx="993140" cy="311785"/>
          </a:xfrm>
        </p:grpSpPr>
        <p:sp>
          <p:nvSpPr>
            <p:cNvPr id="18" name="object 18"/>
            <p:cNvSpPr/>
            <p:nvPr/>
          </p:nvSpPr>
          <p:spPr>
            <a:xfrm>
              <a:off x="2870683" y="10601144"/>
              <a:ext cx="992982" cy="31116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2932519" y="10876757"/>
              <a:ext cx="9525" cy="8255"/>
            </a:xfrm>
            <a:custGeom>
              <a:avLst/>
              <a:gdLst/>
              <a:ahLst/>
              <a:cxnLst/>
              <a:rect l="l" t="t" r="r" b="b"/>
              <a:pathLst>
                <a:path w="9525" h="8254">
                  <a:moveTo>
                    <a:pt x="3549" y="0"/>
                  </a:moveTo>
                  <a:lnTo>
                    <a:pt x="1204" y="680"/>
                  </a:lnTo>
                  <a:lnTo>
                    <a:pt x="607" y="2335"/>
                  </a:lnTo>
                  <a:lnTo>
                    <a:pt x="0" y="4010"/>
                  </a:lnTo>
                  <a:lnTo>
                    <a:pt x="1350" y="6041"/>
                  </a:lnTo>
                  <a:lnTo>
                    <a:pt x="5884" y="7685"/>
                  </a:lnTo>
                  <a:lnTo>
                    <a:pt x="8198" y="6994"/>
                  </a:lnTo>
                  <a:lnTo>
                    <a:pt x="9413" y="3664"/>
                  </a:lnTo>
                  <a:lnTo>
                    <a:pt x="8083" y="1643"/>
                  </a:lnTo>
                  <a:lnTo>
                    <a:pt x="3549" y="0"/>
                  </a:lnTo>
                  <a:close/>
                </a:path>
              </a:pathLst>
            </a:custGeom>
            <a:solidFill>
              <a:srgbClr val="A51735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0" name="object 20"/>
          <p:cNvSpPr txBox="1"/>
          <p:nvPr/>
        </p:nvSpPr>
        <p:spPr>
          <a:xfrm>
            <a:off x="14268921" y="659462"/>
            <a:ext cx="5426710" cy="3270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950" spc="10" b="1">
                <a:solidFill>
                  <a:srgbClr val="FFFFFF"/>
                </a:solidFill>
                <a:latin typeface="Mirador"/>
                <a:cs typeface="Mirador"/>
              </a:rPr>
              <a:t>Bezpieczeństwo psychiczne </a:t>
            </a:r>
            <a:r>
              <a:rPr dirty="0" sz="1950" spc="5" b="1">
                <a:solidFill>
                  <a:srgbClr val="FFFFFF"/>
                </a:solidFill>
                <a:latin typeface="Mirador"/>
                <a:cs typeface="Mirador"/>
              </a:rPr>
              <a:t>i</a:t>
            </a:r>
            <a:r>
              <a:rPr dirty="0" sz="1950" spc="-35" b="1">
                <a:solidFill>
                  <a:srgbClr val="FFFFFF"/>
                </a:solidFill>
                <a:latin typeface="Mirador"/>
                <a:cs typeface="Mirador"/>
              </a:rPr>
              <a:t> </a:t>
            </a:r>
            <a:r>
              <a:rPr dirty="0" sz="1950" spc="20" b="1">
                <a:solidFill>
                  <a:srgbClr val="FFFFFF"/>
                </a:solidFill>
                <a:latin typeface="Mirador"/>
                <a:cs typeface="Mirador"/>
              </a:rPr>
              <a:t>emocjonalne</a:t>
            </a:r>
            <a:endParaRPr sz="1950">
              <a:latin typeface="Mirador"/>
              <a:cs typeface="Mirador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19260325" y="1420844"/>
            <a:ext cx="435609" cy="478155"/>
          </a:xfrm>
          <a:prstGeom prst="rect"/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2950" spc="5">
                <a:solidFill>
                  <a:srgbClr val="FFFFFF"/>
                </a:solidFill>
              </a:rPr>
              <a:t>23</a:t>
            </a:r>
            <a:endParaRPr sz="2950"/>
          </a:p>
        </p:txBody>
      </p:sp>
      <p:sp>
        <p:nvSpPr>
          <p:cNvPr id="22" name="object 22"/>
          <p:cNvSpPr/>
          <p:nvPr/>
        </p:nvSpPr>
        <p:spPr>
          <a:xfrm>
            <a:off x="18160107" y="1202235"/>
            <a:ext cx="1522730" cy="138430"/>
          </a:xfrm>
          <a:custGeom>
            <a:avLst/>
            <a:gdLst/>
            <a:ahLst/>
            <a:cxnLst/>
            <a:rect l="l" t="t" r="r" b="b"/>
            <a:pathLst>
              <a:path w="1522730" h="138430">
                <a:moveTo>
                  <a:pt x="1522665" y="0"/>
                </a:moveTo>
                <a:lnTo>
                  <a:pt x="0" y="0"/>
                </a:lnTo>
                <a:lnTo>
                  <a:pt x="0" y="138037"/>
                </a:lnTo>
                <a:lnTo>
                  <a:pt x="1522665" y="138037"/>
                </a:lnTo>
                <a:lnTo>
                  <a:pt x="1522665" y="0"/>
                </a:lnTo>
                <a:close/>
              </a:path>
            </a:pathLst>
          </a:custGeom>
          <a:solidFill>
            <a:srgbClr val="EBF2FA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23" name="object 23"/>
          <p:cNvGrpSpPr/>
          <p:nvPr/>
        </p:nvGrpSpPr>
        <p:grpSpPr>
          <a:xfrm>
            <a:off x="638451" y="722421"/>
            <a:ext cx="1576705" cy="617855"/>
            <a:chOff x="638451" y="722421"/>
            <a:chExt cx="1576705" cy="617855"/>
          </a:xfrm>
        </p:grpSpPr>
        <p:sp>
          <p:nvSpPr>
            <p:cNvPr id="24" name="object 24"/>
            <p:cNvSpPr/>
            <p:nvPr/>
          </p:nvSpPr>
          <p:spPr>
            <a:xfrm>
              <a:off x="638451" y="880161"/>
              <a:ext cx="1576705" cy="273050"/>
            </a:xfrm>
            <a:custGeom>
              <a:avLst/>
              <a:gdLst/>
              <a:ahLst/>
              <a:cxnLst/>
              <a:rect l="l" t="t" r="r" b="b"/>
              <a:pathLst>
                <a:path w="1576705" h="273050">
                  <a:moveTo>
                    <a:pt x="1576234" y="0"/>
                  </a:moveTo>
                  <a:lnTo>
                    <a:pt x="0" y="0"/>
                  </a:lnTo>
                  <a:lnTo>
                    <a:pt x="0" y="272567"/>
                  </a:lnTo>
                  <a:lnTo>
                    <a:pt x="1576234" y="272567"/>
                  </a:lnTo>
                  <a:lnTo>
                    <a:pt x="1576234" y="0"/>
                  </a:lnTo>
                  <a:close/>
                </a:path>
              </a:pathLst>
            </a:custGeom>
            <a:solidFill>
              <a:srgbClr val="82A3F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798703" y="722432"/>
              <a:ext cx="1280795" cy="617855"/>
            </a:xfrm>
            <a:custGeom>
              <a:avLst/>
              <a:gdLst/>
              <a:ahLst/>
              <a:cxnLst/>
              <a:rect l="l" t="t" r="r" b="b"/>
              <a:pathLst>
                <a:path w="1280795" h="617855">
                  <a:moveTo>
                    <a:pt x="410679" y="432498"/>
                  </a:moveTo>
                  <a:lnTo>
                    <a:pt x="404787" y="385940"/>
                  </a:lnTo>
                  <a:lnTo>
                    <a:pt x="387527" y="343890"/>
                  </a:lnTo>
                  <a:lnTo>
                    <a:pt x="359549" y="306019"/>
                  </a:lnTo>
                  <a:lnTo>
                    <a:pt x="321462" y="272021"/>
                  </a:lnTo>
                  <a:lnTo>
                    <a:pt x="216268" y="193078"/>
                  </a:lnTo>
                  <a:lnTo>
                    <a:pt x="187325" y="168363"/>
                  </a:lnTo>
                  <a:lnTo>
                    <a:pt x="167144" y="144043"/>
                  </a:lnTo>
                  <a:lnTo>
                    <a:pt x="155321" y="119583"/>
                  </a:lnTo>
                  <a:lnTo>
                    <a:pt x="151472" y="94386"/>
                  </a:lnTo>
                  <a:lnTo>
                    <a:pt x="155054" y="69532"/>
                  </a:lnTo>
                  <a:lnTo>
                    <a:pt x="166941" y="45834"/>
                  </a:lnTo>
                  <a:lnTo>
                    <a:pt x="188760" y="28092"/>
                  </a:lnTo>
                  <a:lnTo>
                    <a:pt x="222173" y="21107"/>
                  </a:lnTo>
                  <a:lnTo>
                    <a:pt x="253377" y="21780"/>
                  </a:lnTo>
                  <a:lnTo>
                    <a:pt x="253377" y="304"/>
                  </a:lnTo>
                  <a:lnTo>
                    <a:pt x="212902" y="0"/>
                  </a:lnTo>
                  <a:lnTo>
                    <a:pt x="155270" y="5511"/>
                  </a:lnTo>
                  <a:lnTo>
                    <a:pt x="107022" y="21056"/>
                  </a:lnTo>
                  <a:lnTo>
                    <a:pt x="67983" y="45046"/>
                  </a:lnTo>
                  <a:lnTo>
                    <a:pt x="37947" y="75971"/>
                  </a:lnTo>
                  <a:lnTo>
                    <a:pt x="16738" y="112268"/>
                  </a:lnTo>
                  <a:lnTo>
                    <a:pt x="4152" y="152387"/>
                  </a:lnTo>
                  <a:lnTo>
                    <a:pt x="0" y="194779"/>
                  </a:lnTo>
                  <a:lnTo>
                    <a:pt x="4610" y="238125"/>
                  </a:lnTo>
                  <a:lnTo>
                    <a:pt x="18618" y="276961"/>
                  </a:lnTo>
                  <a:lnTo>
                    <a:pt x="42240" y="311607"/>
                  </a:lnTo>
                  <a:lnTo>
                    <a:pt x="75730" y="342379"/>
                  </a:lnTo>
                  <a:lnTo>
                    <a:pt x="175882" y="417906"/>
                  </a:lnTo>
                  <a:lnTo>
                    <a:pt x="200787" y="438886"/>
                  </a:lnTo>
                  <a:lnTo>
                    <a:pt x="221107" y="462203"/>
                  </a:lnTo>
                  <a:lnTo>
                    <a:pt x="234810" y="488251"/>
                  </a:lnTo>
                  <a:lnTo>
                    <a:pt x="239826" y="517448"/>
                  </a:lnTo>
                  <a:lnTo>
                    <a:pt x="234975" y="545236"/>
                  </a:lnTo>
                  <a:lnTo>
                    <a:pt x="220586" y="567867"/>
                  </a:lnTo>
                  <a:lnTo>
                    <a:pt x="196875" y="583095"/>
                  </a:lnTo>
                  <a:lnTo>
                    <a:pt x="164096" y="588683"/>
                  </a:lnTo>
                  <a:lnTo>
                    <a:pt x="150114" y="588010"/>
                  </a:lnTo>
                  <a:lnTo>
                    <a:pt x="137375" y="586536"/>
                  </a:lnTo>
                  <a:lnTo>
                    <a:pt x="124536" y="584390"/>
                  </a:lnTo>
                  <a:lnTo>
                    <a:pt x="17843" y="426288"/>
                  </a:lnTo>
                  <a:lnTo>
                    <a:pt x="17843" y="596658"/>
                  </a:lnTo>
                  <a:lnTo>
                    <a:pt x="44081" y="603250"/>
                  </a:lnTo>
                  <a:lnTo>
                    <a:pt x="79514" y="610171"/>
                  </a:lnTo>
                  <a:lnTo>
                    <a:pt x="122161" y="615632"/>
                  </a:lnTo>
                  <a:lnTo>
                    <a:pt x="169989" y="617855"/>
                  </a:lnTo>
                  <a:lnTo>
                    <a:pt x="235788" y="612800"/>
                  </a:lnTo>
                  <a:lnTo>
                    <a:pt x="290576" y="598512"/>
                  </a:lnTo>
                  <a:lnTo>
                    <a:pt x="334670" y="576237"/>
                  </a:lnTo>
                  <a:lnTo>
                    <a:pt x="368414" y="547230"/>
                  </a:lnTo>
                  <a:lnTo>
                    <a:pt x="392112" y="512775"/>
                  </a:lnTo>
                  <a:lnTo>
                    <a:pt x="406082" y="474103"/>
                  </a:lnTo>
                  <a:lnTo>
                    <a:pt x="410679" y="432498"/>
                  </a:lnTo>
                  <a:close/>
                </a:path>
                <a:path w="1280795" h="617855">
                  <a:moveTo>
                    <a:pt x="1015860" y="585343"/>
                  </a:moveTo>
                  <a:lnTo>
                    <a:pt x="945705" y="585343"/>
                  </a:lnTo>
                  <a:lnTo>
                    <a:pt x="945705" y="2743"/>
                  </a:lnTo>
                  <a:lnTo>
                    <a:pt x="769061" y="2743"/>
                  </a:lnTo>
                  <a:lnTo>
                    <a:pt x="643966" y="334543"/>
                  </a:lnTo>
                  <a:lnTo>
                    <a:pt x="518883" y="2743"/>
                  </a:lnTo>
                  <a:lnTo>
                    <a:pt x="311124" y="825"/>
                  </a:lnTo>
                  <a:lnTo>
                    <a:pt x="547636" y="606018"/>
                  </a:lnTo>
                  <a:lnTo>
                    <a:pt x="576376" y="606018"/>
                  </a:lnTo>
                  <a:lnTo>
                    <a:pt x="750455" y="144932"/>
                  </a:lnTo>
                  <a:lnTo>
                    <a:pt x="750455" y="585343"/>
                  </a:lnTo>
                  <a:lnTo>
                    <a:pt x="657504" y="585343"/>
                  </a:lnTo>
                  <a:lnTo>
                    <a:pt x="657504" y="606018"/>
                  </a:lnTo>
                  <a:lnTo>
                    <a:pt x="1015860" y="606018"/>
                  </a:lnTo>
                  <a:lnTo>
                    <a:pt x="1015860" y="585343"/>
                  </a:lnTo>
                  <a:close/>
                </a:path>
                <a:path w="1280795" h="617855">
                  <a:moveTo>
                    <a:pt x="1280642" y="182727"/>
                  </a:moveTo>
                  <a:lnTo>
                    <a:pt x="1275905" y="140792"/>
                  </a:lnTo>
                  <a:lnTo>
                    <a:pt x="1261910" y="104559"/>
                  </a:lnTo>
                  <a:lnTo>
                    <a:pt x="1239024" y="73964"/>
                  </a:lnTo>
                  <a:lnTo>
                    <a:pt x="1207592" y="48920"/>
                  </a:lnTo>
                  <a:lnTo>
                    <a:pt x="1167968" y="29349"/>
                  </a:lnTo>
                  <a:lnTo>
                    <a:pt x="1120495" y="15176"/>
                  </a:lnTo>
                  <a:lnTo>
                    <a:pt x="1065530" y="6337"/>
                  </a:lnTo>
                  <a:lnTo>
                    <a:pt x="1003427" y="2730"/>
                  </a:lnTo>
                  <a:lnTo>
                    <a:pt x="1003427" y="23418"/>
                  </a:lnTo>
                  <a:lnTo>
                    <a:pt x="1038707" y="43192"/>
                  </a:lnTo>
                  <a:lnTo>
                    <a:pt x="1064704" y="79286"/>
                  </a:lnTo>
                  <a:lnTo>
                    <a:pt x="1080770" y="130302"/>
                  </a:lnTo>
                  <a:lnTo>
                    <a:pt x="1086256" y="194805"/>
                  </a:lnTo>
                  <a:lnTo>
                    <a:pt x="1081849" y="253707"/>
                  </a:lnTo>
                  <a:lnTo>
                    <a:pt x="1070622" y="296379"/>
                  </a:lnTo>
                  <a:lnTo>
                    <a:pt x="1039774" y="343039"/>
                  </a:lnTo>
                  <a:lnTo>
                    <a:pt x="1016101" y="355117"/>
                  </a:lnTo>
                  <a:lnTo>
                    <a:pt x="1016101" y="371487"/>
                  </a:lnTo>
                  <a:lnTo>
                    <a:pt x="1024305" y="372973"/>
                  </a:lnTo>
                  <a:lnTo>
                    <a:pt x="1031011" y="373748"/>
                  </a:lnTo>
                  <a:lnTo>
                    <a:pt x="1039761" y="374027"/>
                  </a:lnTo>
                  <a:lnTo>
                    <a:pt x="1054138" y="374065"/>
                  </a:lnTo>
                  <a:lnTo>
                    <a:pt x="1109802" y="369303"/>
                  </a:lnTo>
                  <a:lnTo>
                    <a:pt x="1158913" y="355587"/>
                  </a:lnTo>
                  <a:lnTo>
                    <a:pt x="1200772" y="333768"/>
                  </a:lnTo>
                  <a:lnTo>
                    <a:pt x="1234605" y="304711"/>
                  </a:lnTo>
                  <a:lnTo>
                    <a:pt x="1259687" y="269290"/>
                  </a:lnTo>
                  <a:lnTo>
                    <a:pt x="1275283" y="228333"/>
                  </a:lnTo>
                  <a:lnTo>
                    <a:pt x="1280642" y="18272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6" name="object 26"/>
          <p:cNvSpPr/>
          <p:nvPr/>
        </p:nvSpPr>
        <p:spPr>
          <a:xfrm>
            <a:off x="2283804" y="829804"/>
            <a:ext cx="1065620" cy="35932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/>
          <p:nvPr/>
        </p:nvSpPr>
        <p:spPr>
          <a:xfrm>
            <a:off x="1345463" y="2288127"/>
            <a:ext cx="14759940" cy="224599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5600"/>
              </a:lnSpc>
              <a:spcBef>
                <a:spcPts val="95"/>
              </a:spcBef>
            </a:pPr>
            <a:r>
              <a:rPr dirty="0" sz="3450" spc="-5" b="1">
                <a:solidFill>
                  <a:srgbClr val="0D1CD1"/>
                </a:solidFill>
                <a:latin typeface="Mirador"/>
                <a:cs typeface="Mirador"/>
              </a:rPr>
              <a:t>Rozwijanie </a:t>
            </a:r>
            <a:r>
              <a:rPr dirty="0" sz="3450" b="1">
                <a:solidFill>
                  <a:srgbClr val="0D1CD1"/>
                </a:solidFill>
                <a:latin typeface="Mirador"/>
                <a:cs typeface="Mirador"/>
              </a:rPr>
              <a:t>i </a:t>
            </a:r>
            <a:r>
              <a:rPr dirty="0" sz="3450" spc="20" b="1">
                <a:solidFill>
                  <a:srgbClr val="0D1CD1"/>
                </a:solidFill>
                <a:latin typeface="Mirador"/>
                <a:cs typeface="Mirador"/>
              </a:rPr>
              <a:t>utrwalanie </a:t>
            </a:r>
            <a:r>
              <a:rPr dirty="0" sz="3450" b="1">
                <a:solidFill>
                  <a:srgbClr val="0D1CD1"/>
                </a:solidFill>
                <a:latin typeface="Mirador"/>
                <a:cs typeface="Mirador"/>
              </a:rPr>
              <a:t>kompetencji </a:t>
            </a:r>
            <a:r>
              <a:rPr dirty="0" sz="3450" spc="-10" b="1">
                <a:solidFill>
                  <a:srgbClr val="0D1CD1"/>
                </a:solidFill>
                <a:latin typeface="Mirador"/>
                <a:cs typeface="Mirador"/>
              </a:rPr>
              <a:t>dotyczących </a:t>
            </a:r>
            <a:r>
              <a:rPr dirty="0" sz="3450" b="1">
                <a:solidFill>
                  <a:srgbClr val="0D1CD1"/>
                </a:solidFill>
                <a:latin typeface="Mirador"/>
                <a:cs typeface="Mirador"/>
              </a:rPr>
              <a:t>profilaktyki  zdrowia </a:t>
            </a:r>
            <a:r>
              <a:rPr dirty="0" sz="3450" spc="-5" b="1">
                <a:solidFill>
                  <a:srgbClr val="0D1CD1"/>
                </a:solidFill>
                <a:latin typeface="Mirador"/>
                <a:cs typeface="Mirador"/>
              </a:rPr>
              <a:t>psychicznego </a:t>
            </a:r>
            <a:r>
              <a:rPr dirty="0" sz="3450" b="1">
                <a:solidFill>
                  <a:srgbClr val="0D1CD1"/>
                </a:solidFill>
                <a:latin typeface="Mirador"/>
                <a:cs typeface="Mirador"/>
              </a:rPr>
              <a:t>i </a:t>
            </a:r>
            <a:r>
              <a:rPr dirty="0" sz="3450" spc="5" b="1">
                <a:solidFill>
                  <a:srgbClr val="0D1CD1"/>
                </a:solidFill>
                <a:latin typeface="Mirador"/>
                <a:cs typeface="Mirador"/>
              </a:rPr>
              <a:t>emocjonalnego </a:t>
            </a:r>
            <a:r>
              <a:rPr dirty="0" sz="3450" spc="10" b="1">
                <a:solidFill>
                  <a:srgbClr val="0D1CD1"/>
                </a:solidFill>
                <a:latin typeface="Mirador"/>
                <a:cs typeface="Mirador"/>
              </a:rPr>
              <a:t>dzieci </a:t>
            </a:r>
            <a:r>
              <a:rPr dirty="0" sz="3450" b="1">
                <a:solidFill>
                  <a:srgbClr val="0D1CD1"/>
                </a:solidFill>
                <a:latin typeface="Mirador"/>
                <a:cs typeface="Mirador"/>
              </a:rPr>
              <a:t>i </a:t>
            </a:r>
            <a:r>
              <a:rPr dirty="0" sz="3450" spc="-10" b="1">
                <a:solidFill>
                  <a:srgbClr val="0D1CD1"/>
                </a:solidFill>
                <a:latin typeface="Mirador"/>
                <a:cs typeface="Mirador"/>
              </a:rPr>
              <a:t>nastolatków </a:t>
            </a:r>
            <a:r>
              <a:rPr dirty="0" sz="3450" b="1">
                <a:solidFill>
                  <a:srgbClr val="0D1CD1"/>
                </a:solidFill>
                <a:latin typeface="Mirador"/>
                <a:cs typeface="Mirador"/>
              </a:rPr>
              <a:t>doko-  </a:t>
            </a:r>
            <a:r>
              <a:rPr dirty="0" sz="3450" spc="-5" b="1">
                <a:solidFill>
                  <a:srgbClr val="0D1CD1"/>
                </a:solidFill>
                <a:latin typeface="Mirador"/>
                <a:cs typeface="Mirador"/>
              </a:rPr>
              <a:t>nuje </a:t>
            </a:r>
            <a:r>
              <a:rPr dirty="0" sz="3450" spc="5" b="1">
                <a:solidFill>
                  <a:srgbClr val="0D1CD1"/>
                </a:solidFill>
                <a:latin typeface="Mirador"/>
                <a:cs typeface="Mirador"/>
              </a:rPr>
              <a:t>się nie </a:t>
            </a:r>
            <a:r>
              <a:rPr dirty="0" sz="3450" spc="10" b="1">
                <a:solidFill>
                  <a:srgbClr val="0D1CD1"/>
                </a:solidFill>
                <a:latin typeface="Mirador"/>
                <a:cs typeface="Mirador"/>
              </a:rPr>
              <a:t>poprzez </a:t>
            </a:r>
            <a:r>
              <a:rPr dirty="0" sz="3450" spc="5" b="1">
                <a:solidFill>
                  <a:srgbClr val="0D1CD1"/>
                </a:solidFill>
                <a:latin typeface="Mirador"/>
                <a:cs typeface="Mirador"/>
              </a:rPr>
              <a:t>jednorazowe </a:t>
            </a:r>
            <a:r>
              <a:rPr dirty="0" sz="3450" spc="10" b="1">
                <a:solidFill>
                  <a:srgbClr val="0D1CD1"/>
                </a:solidFill>
                <a:latin typeface="Mirador"/>
                <a:cs typeface="Mirador"/>
              </a:rPr>
              <a:t>zajęcia </a:t>
            </a:r>
            <a:r>
              <a:rPr dirty="0" sz="3450" spc="5" b="1">
                <a:solidFill>
                  <a:srgbClr val="0D1CD1"/>
                </a:solidFill>
                <a:latin typeface="Mirador"/>
                <a:cs typeface="Mirador"/>
              </a:rPr>
              <a:t>czy </a:t>
            </a:r>
            <a:r>
              <a:rPr dirty="0" sz="3450" spc="10" b="1">
                <a:solidFill>
                  <a:srgbClr val="0D1CD1"/>
                </a:solidFill>
                <a:latin typeface="Mirador"/>
                <a:cs typeface="Mirador"/>
              </a:rPr>
              <a:t>apele</a:t>
            </a:r>
            <a:r>
              <a:rPr dirty="0" sz="3450" spc="-35" b="1">
                <a:solidFill>
                  <a:srgbClr val="0D1CD1"/>
                </a:solidFill>
                <a:latin typeface="Mirador"/>
                <a:cs typeface="Mirador"/>
              </a:rPr>
              <a:t> </a:t>
            </a:r>
            <a:r>
              <a:rPr dirty="0" sz="3450" spc="-10" b="1">
                <a:solidFill>
                  <a:srgbClr val="0D1CD1"/>
                </a:solidFill>
                <a:latin typeface="Mirador"/>
                <a:cs typeface="Mirador"/>
              </a:rPr>
              <a:t>tematyczne,</a:t>
            </a:r>
            <a:endParaRPr sz="3450">
              <a:latin typeface="Mirador"/>
              <a:cs typeface="Mirador"/>
            </a:endParaRPr>
          </a:p>
          <a:p>
            <a:pPr marL="12700">
              <a:lnSpc>
                <a:spcPct val="100000"/>
              </a:lnSpc>
              <a:spcBef>
                <a:spcPts val="229"/>
              </a:spcBef>
            </a:pPr>
            <a:r>
              <a:rPr dirty="0" sz="3450" spc="5" b="1">
                <a:solidFill>
                  <a:srgbClr val="0D1CD1"/>
                </a:solidFill>
                <a:latin typeface="Mirador"/>
                <a:cs typeface="Mirador"/>
              </a:rPr>
              <a:t>a przez codzienne, wzajemne </a:t>
            </a:r>
            <a:r>
              <a:rPr dirty="0" sz="3450" spc="-5" b="1">
                <a:solidFill>
                  <a:srgbClr val="0D1CD1"/>
                </a:solidFill>
                <a:latin typeface="Mirador"/>
                <a:cs typeface="Mirador"/>
              </a:rPr>
              <a:t>interakcje </a:t>
            </a:r>
            <a:r>
              <a:rPr dirty="0" sz="3450" spc="5" b="1">
                <a:solidFill>
                  <a:srgbClr val="0D1CD1"/>
                </a:solidFill>
                <a:latin typeface="Mirador"/>
                <a:cs typeface="Mirador"/>
              </a:rPr>
              <a:t>z</a:t>
            </a:r>
            <a:r>
              <a:rPr dirty="0" sz="3450" spc="-5" b="1">
                <a:solidFill>
                  <a:srgbClr val="0D1CD1"/>
                </a:solidFill>
                <a:latin typeface="Mirador"/>
                <a:cs typeface="Mirador"/>
              </a:rPr>
              <a:t> </a:t>
            </a:r>
            <a:r>
              <a:rPr dirty="0" sz="3450" spc="5" b="1">
                <a:solidFill>
                  <a:srgbClr val="0D1CD1"/>
                </a:solidFill>
                <a:latin typeface="Mirador"/>
                <a:cs typeface="Mirador"/>
              </a:rPr>
              <a:t>otoczeniem.</a:t>
            </a:r>
            <a:endParaRPr sz="3450">
              <a:latin typeface="Mirador"/>
              <a:cs typeface="Mirador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1358168" y="6471007"/>
            <a:ext cx="11301730" cy="2704465"/>
          </a:xfrm>
          <a:custGeom>
            <a:avLst/>
            <a:gdLst/>
            <a:ahLst/>
            <a:cxnLst/>
            <a:rect l="l" t="t" r="r" b="b"/>
            <a:pathLst>
              <a:path w="11301730" h="2704465">
                <a:moveTo>
                  <a:pt x="11301132" y="0"/>
                </a:moveTo>
                <a:lnTo>
                  <a:pt x="0" y="0"/>
                </a:lnTo>
                <a:lnTo>
                  <a:pt x="0" y="2704210"/>
                </a:lnTo>
                <a:lnTo>
                  <a:pt x="11301132" y="2704210"/>
                </a:lnTo>
                <a:lnTo>
                  <a:pt x="11301132" y="0"/>
                </a:lnTo>
                <a:close/>
              </a:path>
            </a:pathLst>
          </a:custGeom>
          <a:solidFill>
            <a:srgbClr val="03FFB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 txBox="1"/>
          <p:nvPr/>
        </p:nvSpPr>
        <p:spPr>
          <a:xfrm>
            <a:off x="1917901" y="6964660"/>
            <a:ext cx="10033000" cy="15335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20700"/>
              </a:lnSpc>
              <a:spcBef>
                <a:spcPts val="95"/>
              </a:spcBef>
            </a:pPr>
            <a:r>
              <a:rPr dirty="0" sz="2050" spc="95">
                <a:solidFill>
                  <a:srgbClr val="0D1CD1"/>
                </a:solidFill>
                <a:latin typeface="Lucida Sans Unicode"/>
                <a:cs typeface="Lucida Sans Unicode"/>
              </a:rPr>
              <a:t>DŁUGOFALOWE, </a:t>
            </a:r>
            <a:r>
              <a:rPr dirty="0" sz="2050" spc="130">
                <a:solidFill>
                  <a:srgbClr val="0D1CD1"/>
                </a:solidFill>
                <a:latin typeface="Lucida Sans Unicode"/>
                <a:cs typeface="Lucida Sans Unicode"/>
              </a:rPr>
              <a:t>WIELOLETNIE </a:t>
            </a:r>
            <a:r>
              <a:rPr dirty="0" sz="2050" spc="85">
                <a:solidFill>
                  <a:srgbClr val="0D1CD1"/>
                </a:solidFill>
                <a:latin typeface="Lucida Sans Unicode"/>
                <a:cs typeface="Lucida Sans Unicode"/>
              </a:rPr>
              <a:t>ODDZIAŁYWANIA, </a:t>
            </a:r>
            <a:r>
              <a:rPr dirty="0" sz="2050" spc="170">
                <a:solidFill>
                  <a:srgbClr val="0D1CD1"/>
                </a:solidFill>
                <a:latin typeface="Lucida Sans Unicode"/>
                <a:cs typeface="Lucida Sans Unicode"/>
              </a:rPr>
              <a:t>SKIEROWANE </a:t>
            </a:r>
            <a:r>
              <a:rPr dirty="0" sz="2050" spc="135">
                <a:solidFill>
                  <a:srgbClr val="0D1CD1"/>
                </a:solidFill>
                <a:latin typeface="Lucida Sans Unicode"/>
                <a:cs typeface="Lucida Sans Unicode"/>
              </a:rPr>
              <a:t>NIE</a:t>
            </a:r>
            <a:r>
              <a:rPr dirty="0" sz="2050" spc="-65">
                <a:solidFill>
                  <a:srgbClr val="0D1CD1"/>
                </a:solidFill>
                <a:latin typeface="Lucida Sans Unicode"/>
                <a:cs typeface="Lucida Sans Unicode"/>
              </a:rPr>
              <a:t> </a:t>
            </a:r>
            <a:r>
              <a:rPr dirty="0" sz="2050" spc="35">
                <a:solidFill>
                  <a:srgbClr val="0D1CD1"/>
                </a:solidFill>
                <a:latin typeface="Lucida Sans Unicode"/>
                <a:cs typeface="Lucida Sans Unicode"/>
              </a:rPr>
              <a:t>TYLKO  </a:t>
            </a:r>
            <a:r>
              <a:rPr dirty="0" sz="2050" spc="40">
                <a:solidFill>
                  <a:srgbClr val="0D1CD1"/>
                </a:solidFill>
                <a:latin typeface="Lucida Sans Unicode"/>
                <a:cs typeface="Lucida Sans Unicode"/>
              </a:rPr>
              <a:t>DO </a:t>
            </a:r>
            <a:r>
              <a:rPr dirty="0" sz="2050" spc="95">
                <a:solidFill>
                  <a:srgbClr val="0D1CD1"/>
                </a:solidFill>
                <a:latin typeface="Lucida Sans Unicode"/>
                <a:cs typeface="Lucida Sans Unicode"/>
              </a:rPr>
              <a:t>UCZNIÓW, </a:t>
            </a:r>
            <a:r>
              <a:rPr dirty="0" sz="2050" spc="130">
                <a:solidFill>
                  <a:srgbClr val="0D1CD1"/>
                </a:solidFill>
                <a:latin typeface="Lucida Sans Unicode"/>
                <a:cs typeface="Lucida Sans Unicode"/>
              </a:rPr>
              <a:t>ALE </a:t>
            </a:r>
            <a:r>
              <a:rPr dirty="0" sz="2050" spc="175">
                <a:solidFill>
                  <a:srgbClr val="0D1CD1"/>
                </a:solidFill>
                <a:latin typeface="Lucida Sans Unicode"/>
                <a:cs typeface="Lucida Sans Unicode"/>
              </a:rPr>
              <a:t>RÓWNIEŻ </a:t>
            </a:r>
            <a:r>
              <a:rPr dirty="0" sz="2050" spc="40">
                <a:solidFill>
                  <a:srgbClr val="0D1CD1"/>
                </a:solidFill>
                <a:latin typeface="Lucida Sans Unicode"/>
                <a:cs typeface="Lucida Sans Unicode"/>
              </a:rPr>
              <a:t>DO </a:t>
            </a:r>
            <a:r>
              <a:rPr dirty="0" sz="2050" spc="55">
                <a:solidFill>
                  <a:srgbClr val="0D1CD1"/>
                </a:solidFill>
                <a:latin typeface="Lucida Sans Unicode"/>
                <a:cs typeface="Lucida Sans Unicode"/>
              </a:rPr>
              <a:t>ICH </a:t>
            </a:r>
            <a:r>
              <a:rPr dirty="0" sz="2050" spc="90">
                <a:solidFill>
                  <a:srgbClr val="0D1CD1"/>
                </a:solidFill>
                <a:latin typeface="Lucida Sans Unicode"/>
                <a:cs typeface="Lucida Sans Unicode"/>
              </a:rPr>
              <a:t>RODZICÓW, </a:t>
            </a:r>
            <a:r>
              <a:rPr dirty="0" sz="2050" spc="55">
                <a:solidFill>
                  <a:srgbClr val="0D1CD1"/>
                </a:solidFill>
                <a:latin typeface="Lucida Sans Unicode"/>
                <a:cs typeface="Lucida Sans Unicode"/>
              </a:rPr>
              <a:t>NAUCZYCIELI, </a:t>
            </a:r>
            <a:r>
              <a:rPr dirty="0" sz="2050" spc="40">
                <a:solidFill>
                  <a:srgbClr val="0D1CD1"/>
                </a:solidFill>
                <a:latin typeface="Lucida Sans Unicode"/>
                <a:cs typeface="Lucida Sans Unicode"/>
              </a:rPr>
              <a:t>WYCHO-  </a:t>
            </a:r>
            <a:r>
              <a:rPr dirty="0" sz="2050" spc="155">
                <a:solidFill>
                  <a:srgbClr val="0D1CD1"/>
                </a:solidFill>
                <a:latin typeface="Lucida Sans Unicode"/>
                <a:cs typeface="Lucida Sans Unicode"/>
              </a:rPr>
              <a:t>WAWCÓW,</a:t>
            </a:r>
            <a:r>
              <a:rPr dirty="0" sz="2050" spc="-160">
                <a:solidFill>
                  <a:srgbClr val="0D1CD1"/>
                </a:solidFill>
                <a:latin typeface="Lucida Sans Unicode"/>
                <a:cs typeface="Lucida Sans Unicode"/>
              </a:rPr>
              <a:t> </a:t>
            </a:r>
            <a:r>
              <a:rPr dirty="0" sz="2050" spc="150">
                <a:solidFill>
                  <a:srgbClr val="0D1CD1"/>
                </a:solidFill>
                <a:latin typeface="Lucida Sans Unicode"/>
                <a:cs typeface="Lucida Sans Unicode"/>
              </a:rPr>
              <a:t>SPECJALISTÓW</a:t>
            </a:r>
            <a:r>
              <a:rPr dirty="0" sz="2050" spc="-160">
                <a:solidFill>
                  <a:srgbClr val="0D1CD1"/>
                </a:solidFill>
                <a:latin typeface="Lucida Sans Unicode"/>
                <a:cs typeface="Lucida Sans Unicode"/>
              </a:rPr>
              <a:t> </a:t>
            </a:r>
            <a:r>
              <a:rPr dirty="0" sz="2050" spc="114">
                <a:solidFill>
                  <a:srgbClr val="0D1CD1"/>
                </a:solidFill>
                <a:latin typeface="Lucida Sans Unicode"/>
                <a:cs typeface="Lucida Sans Unicode"/>
              </a:rPr>
              <a:t>PRACUJĄCYCH</a:t>
            </a:r>
            <a:r>
              <a:rPr dirty="0" sz="2050" spc="-160">
                <a:solidFill>
                  <a:srgbClr val="0D1CD1"/>
                </a:solidFill>
                <a:latin typeface="Lucida Sans Unicode"/>
                <a:cs typeface="Lucida Sans Unicode"/>
              </a:rPr>
              <a:t> </a:t>
            </a:r>
            <a:r>
              <a:rPr dirty="0" sz="2050" spc="459">
                <a:solidFill>
                  <a:srgbClr val="0D1CD1"/>
                </a:solidFill>
                <a:latin typeface="Lucida Sans Unicode"/>
                <a:cs typeface="Lucida Sans Unicode"/>
              </a:rPr>
              <a:t>W</a:t>
            </a:r>
            <a:r>
              <a:rPr dirty="0" sz="2050" spc="-155">
                <a:solidFill>
                  <a:srgbClr val="0D1CD1"/>
                </a:solidFill>
                <a:latin typeface="Lucida Sans Unicode"/>
                <a:cs typeface="Lucida Sans Unicode"/>
              </a:rPr>
              <a:t> </a:t>
            </a:r>
            <a:r>
              <a:rPr dirty="0" sz="2050" spc="130">
                <a:solidFill>
                  <a:srgbClr val="0D1CD1"/>
                </a:solidFill>
                <a:latin typeface="Lucida Sans Unicode"/>
                <a:cs typeface="Lucida Sans Unicode"/>
              </a:rPr>
              <a:t>SZKOLE</a:t>
            </a:r>
            <a:r>
              <a:rPr dirty="0" sz="2050" spc="-160">
                <a:solidFill>
                  <a:srgbClr val="0D1CD1"/>
                </a:solidFill>
                <a:latin typeface="Lucida Sans Unicode"/>
                <a:cs typeface="Lucida Sans Unicode"/>
              </a:rPr>
              <a:t> </a:t>
            </a:r>
            <a:r>
              <a:rPr dirty="0" sz="2050" spc="40">
                <a:solidFill>
                  <a:srgbClr val="0D1CD1"/>
                </a:solidFill>
                <a:latin typeface="Lucida Sans Unicode"/>
                <a:cs typeface="Lucida Sans Unicode"/>
              </a:rPr>
              <a:t>I</a:t>
            </a:r>
            <a:r>
              <a:rPr dirty="0" sz="2050" spc="-160">
                <a:solidFill>
                  <a:srgbClr val="0D1CD1"/>
                </a:solidFill>
                <a:latin typeface="Lucida Sans Unicode"/>
                <a:cs typeface="Lucida Sans Unicode"/>
              </a:rPr>
              <a:t> </a:t>
            </a:r>
            <a:r>
              <a:rPr dirty="0" sz="2050" spc="40">
                <a:solidFill>
                  <a:srgbClr val="0D1CD1"/>
                </a:solidFill>
                <a:latin typeface="Lucida Sans Unicode"/>
                <a:cs typeface="Lucida Sans Unicode"/>
              </a:rPr>
              <a:t>DO</a:t>
            </a:r>
            <a:r>
              <a:rPr dirty="0" sz="2050" spc="-160">
                <a:solidFill>
                  <a:srgbClr val="0D1CD1"/>
                </a:solidFill>
                <a:latin typeface="Lucida Sans Unicode"/>
                <a:cs typeface="Lucida Sans Unicode"/>
              </a:rPr>
              <a:t> </a:t>
            </a:r>
            <a:r>
              <a:rPr dirty="0" sz="2050" spc="100">
                <a:solidFill>
                  <a:srgbClr val="0D1CD1"/>
                </a:solidFill>
                <a:latin typeface="Lucida Sans Unicode"/>
                <a:cs typeface="Lucida Sans Unicode"/>
              </a:rPr>
              <a:t>DYREKCJI,</a:t>
            </a:r>
            <a:r>
              <a:rPr dirty="0" sz="2050" spc="-155">
                <a:solidFill>
                  <a:srgbClr val="0D1CD1"/>
                </a:solidFill>
                <a:latin typeface="Lucida Sans Unicode"/>
                <a:cs typeface="Lucida Sans Unicode"/>
              </a:rPr>
              <a:t> </a:t>
            </a:r>
            <a:r>
              <a:rPr dirty="0" sz="2050" spc="20">
                <a:solidFill>
                  <a:srgbClr val="0D1CD1"/>
                </a:solidFill>
                <a:latin typeface="Lucida Sans Unicode"/>
                <a:cs typeface="Lucida Sans Unicode"/>
              </a:rPr>
              <a:t>POZY-  </a:t>
            </a:r>
            <a:r>
              <a:rPr dirty="0" sz="2050" spc="140">
                <a:solidFill>
                  <a:srgbClr val="0D1CD1"/>
                </a:solidFill>
                <a:latin typeface="Lucida Sans Unicode"/>
                <a:cs typeface="Lucida Sans Unicode"/>
              </a:rPr>
              <a:t>TYWNIE</a:t>
            </a:r>
            <a:r>
              <a:rPr dirty="0" sz="2050" spc="-145">
                <a:solidFill>
                  <a:srgbClr val="0D1CD1"/>
                </a:solidFill>
                <a:latin typeface="Lucida Sans Unicode"/>
                <a:cs typeface="Lucida Sans Unicode"/>
              </a:rPr>
              <a:t> </a:t>
            </a:r>
            <a:r>
              <a:rPr dirty="0" sz="2050" spc="165">
                <a:solidFill>
                  <a:srgbClr val="0D1CD1"/>
                </a:solidFill>
                <a:latin typeface="Lucida Sans Unicode"/>
                <a:cs typeface="Lucida Sans Unicode"/>
              </a:rPr>
              <a:t>PRZEKŁADAJĄ</a:t>
            </a:r>
            <a:r>
              <a:rPr dirty="0" sz="2050" spc="-145">
                <a:solidFill>
                  <a:srgbClr val="0D1CD1"/>
                </a:solidFill>
                <a:latin typeface="Lucida Sans Unicode"/>
                <a:cs typeface="Lucida Sans Unicode"/>
              </a:rPr>
              <a:t> </a:t>
            </a:r>
            <a:r>
              <a:rPr dirty="0" sz="2050" spc="160">
                <a:solidFill>
                  <a:srgbClr val="0D1CD1"/>
                </a:solidFill>
                <a:latin typeface="Lucida Sans Unicode"/>
                <a:cs typeface="Lucida Sans Unicode"/>
              </a:rPr>
              <a:t>SIĘ</a:t>
            </a:r>
            <a:r>
              <a:rPr dirty="0" sz="2050" spc="-140">
                <a:solidFill>
                  <a:srgbClr val="0D1CD1"/>
                </a:solidFill>
                <a:latin typeface="Lucida Sans Unicode"/>
                <a:cs typeface="Lucida Sans Unicode"/>
              </a:rPr>
              <a:t> </a:t>
            </a:r>
            <a:r>
              <a:rPr dirty="0" sz="2050" spc="114">
                <a:solidFill>
                  <a:srgbClr val="0D1CD1"/>
                </a:solidFill>
                <a:latin typeface="Lucida Sans Unicode"/>
                <a:cs typeface="Lucida Sans Unicode"/>
              </a:rPr>
              <a:t>NA</a:t>
            </a:r>
            <a:r>
              <a:rPr dirty="0" sz="2050" spc="-145">
                <a:solidFill>
                  <a:srgbClr val="0D1CD1"/>
                </a:solidFill>
                <a:latin typeface="Lucida Sans Unicode"/>
                <a:cs typeface="Lucida Sans Unicode"/>
              </a:rPr>
              <a:t> </a:t>
            </a:r>
            <a:r>
              <a:rPr dirty="0" sz="2050" spc="114">
                <a:solidFill>
                  <a:srgbClr val="0D1CD1"/>
                </a:solidFill>
                <a:latin typeface="Lucida Sans Unicode"/>
                <a:cs typeface="Lucida Sans Unicode"/>
              </a:rPr>
              <a:t>TRWAŁOŚĆ</a:t>
            </a:r>
            <a:r>
              <a:rPr dirty="0" sz="2050" spc="-145">
                <a:solidFill>
                  <a:srgbClr val="0D1CD1"/>
                </a:solidFill>
                <a:latin typeface="Lucida Sans Unicode"/>
                <a:cs typeface="Lucida Sans Unicode"/>
              </a:rPr>
              <a:t> </a:t>
            </a:r>
            <a:r>
              <a:rPr dirty="0" sz="2050" spc="80">
                <a:solidFill>
                  <a:srgbClr val="0D1CD1"/>
                </a:solidFill>
                <a:latin typeface="Lucida Sans Unicode"/>
                <a:cs typeface="Lucida Sans Unicode"/>
              </a:rPr>
              <a:t>OSIĄGANYCH</a:t>
            </a:r>
            <a:r>
              <a:rPr dirty="0" sz="2050" spc="-140">
                <a:solidFill>
                  <a:srgbClr val="0D1CD1"/>
                </a:solidFill>
                <a:latin typeface="Lucida Sans Unicode"/>
                <a:cs typeface="Lucida Sans Unicode"/>
              </a:rPr>
              <a:t> </a:t>
            </a:r>
            <a:r>
              <a:rPr dirty="0" sz="2050" spc="55">
                <a:solidFill>
                  <a:srgbClr val="0D1CD1"/>
                </a:solidFill>
                <a:latin typeface="Lucida Sans Unicode"/>
                <a:cs typeface="Lucida Sans Unicode"/>
              </a:rPr>
              <a:t>REZULTATÓW.</a:t>
            </a:r>
            <a:endParaRPr sz="2050">
              <a:latin typeface="Lucida Sans Unicode"/>
              <a:cs typeface="Lucida Sans Unicode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12250935" y="5905579"/>
            <a:ext cx="1885314" cy="3835400"/>
          </a:xfrm>
          <a:custGeom>
            <a:avLst/>
            <a:gdLst/>
            <a:ahLst/>
            <a:cxnLst/>
            <a:rect l="l" t="t" r="r" b="b"/>
            <a:pathLst>
              <a:path w="1885315" h="3835400">
                <a:moveTo>
                  <a:pt x="0" y="0"/>
                </a:moveTo>
                <a:lnTo>
                  <a:pt x="0" y="3835087"/>
                </a:lnTo>
                <a:lnTo>
                  <a:pt x="1884759" y="2032576"/>
                </a:lnTo>
                <a:lnTo>
                  <a:pt x="0" y="0"/>
                </a:lnTo>
                <a:close/>
              </a:path>
            </a:pathLst>
          </a:custGeom>
          <a:solidFill>
            <a:srgbClr val="03FFB3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1" name="object 31"/>
          <p:cNvGrpSpPr/>
          <p:nvPr/>
        </p:nvGrpSpPr>
        <p:grpSpPr>
          <a:xfrm>
            <a:off x="14449824" y="4832767"/>
            <a:ext cx="4806315" cy="4217035"/>
            <a:chOff x="14449824" y="4832767"/>
            <a:chExt cx="4806315" cy="4217035"/>
          </a:xfrm>
        </p:grpSpPr>
        <p:sp>
          <p:nvSpPr>
            <p:cNvPr id="32" name="object 32"/>
            <p:cNvSpPr/>
            <p:nvPr/>
          </p:nvSpPr>
          <p:spPr>
            <a:xfrm>
              <a:off x="14449819" y="5674874"/>
              <a:ext cx="3241040" cy="3375025"/>
            </a:xfrm>
            <a:custGeom>
              <a:avLst/>
              <a:gdLst/>
              <a:ahLst/>
              <a:cxnLst/>
              <a:rect l="l" t="t" r="r" b="b"/>
              <a:pathLst>
                <a:path w="3241040" h="3375025">
                  <a:moveTo>
                    <a:pt x="1407566" y="1041400"/>
                  </a:moveTo>
                  <a:lnTo>
                    <a:pt x="1405610" y="1003300"/>
                  </a:lnTo>
                  <a:lnTo>
                    <a:pt x="1398422" y="965200"/>
                  </a:lnTo>
                  <a:lnTo>
                    <a:pt x="1386205" y="914400"/>
                  </a:lnTo>
                  <a:lnTo>
                    <a:pt x="1369136" y="876300"/>
                  </a:lnTo>
                  <a:lnTo>
                    <a:pt x="1347419" y="838200"/>
                  </a:lnTo>
                  <a:lnTo>
                    <a:pt x="1321219" y="800100"/>
                  </a:lnTo>
                  <a:lnTo>
                    <a:pt x="1290764" y="774700"/>
                  </a:lnTo>
                  <a:lnTo>
                    <a:pt x="1256220" y="736600"/>
                  </a:lnTo>
                  <a:lnTo>
                    <a:pt x="1217790" y="711200"/>
                  </a:lnTo>
                  <a:lnTo>
                    <a:pt x="1175677" y="698500"/>
                  </a:lnTo>
                  <a:lnTo>
                    <a:pt x="1086561" y="673100"/>
                  </a:lnTo>
                  <a:lnTo>
                    <a:pt x="953731" y="673100"/>
                  </a:lnTo>
                  <a:lnTo>
                    <a:pt x="911504" y="685800"/>
                  </a:lnTo>
                  <a:lnTo>
                    <a:pt x="871042" y="711200"/>
                  </a:lnTo>
                  <a:lnTo>
                    <a:pt x="832827" y="723900"/>
                  </a:lnTo>
                  <a:lnTo>
                    <a:pt x="797280" y="749300"/>
                  </a:lnTo>
                  <a:lnTo>
                    <a:pt x="764882" y="787400"/>
                  </a:lnTo>
                  <a:lnTo>
                    <a:pt x="736079" y="825500"/>
                  </a:lnTo>
                  <a:lnTo>
                    <a:pt x="711327" y="863600"/>
                  </a:lnTo>
                  <a:lnTo>
                    <a:pt x="691070" y="901700"/>
                  </a:lnTo>
                  <a:lnTo>
                    <a:pt x="676186" y="939800"/>
                  </a:lnTo>
                  <a:lnTo>
                    <a:pt x="667092" y="990600"/>
                  </a:lnTo>
                  <a:lnTo>
                    <a:pt x="663625" y="1028700"/>
                  </a:lnTo>
                  <a:lnTo>
                    <a:pt x="665581" y="1079500"/>
                  </a:lnTo>
                  <a:lnTo>
                    <a:pt x="672757" y="1117600"/>
                  </a:lnTo>
                  <a:lnTo>
                    <a:pt x="684987" y="1168400"/>
                  </a:lnTo>
                  <a:lnTo>
                    <a:pt x="702056" y="1206500"/>
                  </a:lnTo>
                  <a:lnTo>
                    <a:pt x="723773" y="1244600"/>
                  </a:lnTo>
                  <a:lnTo>
                    <a:pt x="749960" y="1282700"/>
                  </a:lnTo>
                  <a:lnTo>
                    <a:pt x="780415" y="1308100"/>
                  </a:lnTo>
                  <a:lnTo>
                    <a:pt x="814959" y="1346200"/>
                  </a:lnTo>
                  <a:lnTo>
                    <a:pt x="853389" y="1358900"/>
                  </a:lnTo>
                  <a:lnTo>
                    <a:pt x="895515" y="1384300"/>
                  </a:lnTo>
                  <a:lnTo>
                    <a:pt x="984631" y="1409700"/>
                  </a:lnTo>
                  <a:lnTo>
                    <a:pt x="1117447" y="1409700"/>
                  </a:lnTo>
                  <a:lnTo>
                    <a:pt x="1159687" y="1397000"/>
                  </a:lnTo>
                  <a:lnTo>
                    <a:pt x="1200150" y="1371600"/>
                  </a:lnTo>
                  <a:lnTo>
                    <a:pt x="1238364" y="1358900"/>
                  </a:lnTo>
                  <a:lnTo>
                    <a:pt x="1273911" y="1320800"/>
                  </a:lnTo>
                  <a:lnTo>
                    <a:pt x="1306309" y="1295400"/>
                  </a:lnTo>
                  <a:lnTo>
                    <a:pt x="1335112" y="1257300"/>
                  </a:lnTo>
                  <a:lnTo>
                    <a:pt x="1359865" y="1219200"/>
                  </a:lnTo>
                  <a:lnTo>
                    <a:pt x="1380121" y="1181100"/>
                  </a:lnTo>
                  <a:lnTo>
                    <a:pt x="1395018" y="1130300"/>
                  </a:lnTo>
                  <a:lnTo>
                    <a:pt x="1404099" y="1092200"/>
                  </a:lnTo>
                  <a:lnTo>
                    <a:pt x="1407566" y="1041400"/>
                  </a:lnTo>
                  <a:close/>
                </a:path>
                <a:path w="3241040" h="3375025">
                  <a:moveTo>
                    <a:pt x="2071192" y="1193800"/>
                  </a:moveTo>
                  <a:lnTo>
                    <a:pt x="1854492" y="1143000"/>
                  </a:lnTo>
                  <a:lnTo>
                    <a:pt x="1859686" y="1092200"/>
                  </a:lnTo>
                  <a:lnTo>
                    <a:pt x="1861083" y="1028700"/>
                  </a:lnTo>
                  <a:lnTo>
                    <a:pt x="1858784" y="977900"/>
                  </a:lnTo>
                  <a:lnTo>
                    <a:pt x="1852879" y="927100"/>
                  </a:lnTo>
                  <a:lnTo>
                    <a:pt x="2069122" y="863600"/>
                  </a:lnTo>
                  <a:lnTo>
                    <a:pt x="2059863" y="825500"/>
                  </a:lnTo>
                  <a:lnTo>
                    <a:pt x="2048357" y="774700"/>
                  </a:lnTo>
                  <a:lnTo>
                    <a:pt x="2034641" y="723900"/>
                  </a:lnTo>
                  <a:lnTo>
                    <a:pt x="2018753" y="673100"/>
                  </a:lnTo>
                  <a:lnTo>
                    <a:pt x="2000732" y="635000"/>
                  </a:lnTo>
                  <a:lnTo>
                    <a:pt x="1980590" y="584200"/>
                  </a:lnTo>
                  <a:lnTo>
                    <a:pt x="1958378" y="546100"/>
                  </a:lnTo>
                  <a:lnTo>
                    <a:pt x="1950300" y="533400"/>
                  </a:lnTo>
                  <a:lnTo>
                    <a:pt x="1934133" y="508000"/>
                  </a:lnTo>
                  <a:lnTo>
                    <a:pt x="1907870" y="457200"/>
                  </a:lnTo>
                  <a:lnTo>
                    <a:pt x="1879638" y="419100"/>
                  </a:lnTo>
                  <a:lnTo>
                    <a:pt x="1688515" y="533400"/>
                  </a:lnTo>
                  <a:lnTo>
                    <a:pt x="1676895" y="520700"/>
                  </a:lnTo>
                  <a:lnTo>
                    <a:pt x="1653667" y="495300"/>
                  </a:lnTo>
                  <a:lnTo>
                    <a:pt x="1615935" y="457200"/>
                  </a:lnTo>
                  <a:lnTo>
                    <a:pt x="1575371" y="419100"/>
                  </a:lnTo>
                  <a:lnTo>
                    <a:pt x="1558925" y="404660"/>
                  </a:lnTo>
                  <a:lnTo>
                    <a:pt x="1558925" y="1054100"/>
                  </a:lnTo>
                  <a:lnTo>
                    <a:pt x="1555559" y="1104900"/>
                  </a:lnTo>
                  <a:lnTo>
                    <a:pt x="1548091" y="1143000"/>
                  </a:lnTo>
                  <a:lnTo>
                    <a:pt x="1536433" y="1193800"/>
                  </a:lnTo>
                  <a:lnTo>
                    <a:pt x="1520469" y="1231900"/>
                  </a:lnTo>
                  <a:lnTo>
                    <a:pt x="1500543" y="1282700"/>
                  </a:lnTo>
                  <a:lnTo>
                    <a:pt x="1477213" y="1320800"/>
                  </a:lnTo>
                  <a:lnTo>
                    <a:pt x="1450733" y="1358900"/>
                  </a:lnTo>
                  <a:lnTo>
                    <a:pt x="1421345" y="1397000"/>
                  </a:lnTo>
                  <a:lnTo>
                    <a:pt x="1389278" y="1422400"/>
                  </a:lnTo>
                  <a:lnTo>
                    <a:pt x="1354772" y="1460500"/>
                  </a:lnTo>
                  <a:lnTo>
                    <a:pt x="1318069" y="1485900"/>
                  </a:lnTo>
                  <a:lnTo>
                    <a:pt x="1279423" y="1498600"/>
                  </a:lnTo>
                  <a:lnTo>
                    <a:pt x="1239050" y="1524000"/>
                  </a:lnTo>
                  <a:lnTo>
                    <a:pt x="1197216" y="1536700"/>
                  </a:lnTo>
                  <a:lnTo>
                    <a:pt x="1110094" y="1562100"/>
                  </a:lnTo>
                  <a:lnTo>
                    <a:pt x="974394" y="1562100"/>
                  </a:lnTo>
                  <a:lnTo>
                    <a:pt x="928789" y="1549400"/>
                  </a:lnTo>
                  <a:lnTo>
                    <a:pt x="838454" y="1524000"/>
                  </a:lnTo>
                  <a:lnTo>
                    <a:pt x="795134" y="1511300"/>
                  </a:lnTo>
                  <a:lnTo>
                    <a:pt x="754481" y="1485900"/>
                  </a:lnTo>
                  <a:lnTo>
                    <a:pt x="716597" y="1460500"/>
                  </a:lnTo>
                  <a:lnTo>
                    <a:pt x="681609" y="1422400"/>
                  </a:lnTo>
                  <a:lnTo>
                    <a:pt x="649592" y="1397000"/>
                  </a:lnTo>
                  <a:lnTo>
                    <a:pt x="620649" y="1358900"/>
                  </a:lnTo>
                  <a:lnTo>
                    <a:pt x="594893" y="1320800"/>
                  </a:lnTo>
                  <a:lnTo>
                    <a:pt x="572427" y="1282700"/>
                  </a:lnTo>
                  <a:lnTo>
                    <a:pt x="553339" y="1244600"/>
                  </a:lnTo>
                  <a:lnTo>
                    <a:pt x="537743" y="1206500"/>
                  </a:lnTo>
                  <a:lnTo>
                    <a:pt x="525741" y="1155700"/>
                  </a:lnTo>
                  <a:lnTo>
                    <a:pt x="517423" y="1117600"/>
                  </a:lnTo>
                  <a:lnTo>
                    <a:pt x="512902" y="1066800"/>
                  </a:lnTo>
                  <a:lnTo>
                    <a:pt x="512279" y="1028700"/>
                  </a:lnTo>
                  <a:lnTo>
                    <a:pt x="515645" y="977900"/>
                  </a:lnTo>
                  <a:lnTo>
                    <a:pt x="523100" y="939800"/>
                  </a:lnTo>
                  <a:lnTo>
                    <a:pt x="534758" y="889000"/>
                  </a:lnTo>
                  <a:lnTo>
                    <a:pt x="550722" y="838200"/>
                  </a:lnTo>
                  <a:lnTo>
                    <a:pt x="570649" y="800100"/>
                  </a:lnTo>
                  <a:lnTo>
                    <a:pt x="593979" y="762000"/>
                  </a:lnTo>
                  <a:lnTo>
                    <a:pt x="620458" y="723900"/>
                  </a:lnTo>
                  <a:lnTo>
                    <a:pt x="649846" y="685800"/>
                  </a:lnTo>
                  <a:lnTo>
                    <a:pt x="681913" y="660400"/>
                  </a:lnTo>
                  <a:lnTo>
                    <a:pt x="716419" y="622300"/>
                  </a:lnTo>
                  <a:lnTo>
                    <a:pt x="753122" y="596900"/>
                  </a:lnTo>
                  <a:lnTo>
                    <a:pt x="791768" y="571500"/>
                  </a:lnTo>
                  <a:lnTo>
                    <a:pt x="832142" y="558800"/>
                  </a:lnTo>
                  <a:lnTo>
                    <a:pt x="873975" y="546100"/>
                  </a:lnTo>
                  <a:lnTo>
                    <a:pt x="961097" y="520700"/>
                  </a:lnTo>
                  <a:lnTo>
                    <a:pt x="1096784" y="520700"/>
                  </a:lnTo>
                  <a:lnTo>
                    <a:pt x="1232725" y="558800"/>
                  </a:lnTo>
                  <a:lnTo>
                    <a:pt x="1276057" y="571500"/>
                  </a:lnTo>
                  <a:lnTo>
                    <a:pt x="1316710" y="596900"/>
                  </a:lnTo>
                  <a:lnTo>
                    <a:pt x="1354582" y="622300"/>
                  </a:lnTo>
                  <a:lnTo>
                    <a:pt x="1389583" y="660400"/>
                  </a:lnTo>
                  <a:lnTo>
                    <a:pt x="1421599" y="685800"/>
                  </a:lnTo>
                  <a:lnTo>
                    <a:pt x="1450543" y="723900"/>
                  </a:lnTo>
                  <a:lnTo>
                    <a:pt x="1476298" y="762000"/>
                  </a:lnTo>
                  <a:lnTo>
                    <a:pt x="1498765" y="800100"/>
                  </a:lnTo>
                  <a:lnTo>
                    <a:pt x="1517853" y="838200"/>
                  </a:lnTo>
                  <a:lnTo>
                    <a:pt x="1533448" y="876300"/>
                  </a:lnTo>
                  <a:lnTo>
                    <a:pt x="1545450" y="927100"/>
                  </a:lnTo>
                  <a:lnTo>
                    <a:pt x="1553768" y="965200"/>
                  </a:lnTo>
                  <a:lnTo>
                    <a:pt x="1558290" y="1016000"/>
                  </a:lnTo>
                  <a:lnTo>
                    <a:pt x="1558925" y="1054100"/>
                  </a:lnTo>
                  <a:lnTo>
                    <a:pt x="1558925" y="404660"/>
                  </a:lnTo>
                  <a:lnTo>
                    <a:pt x="1532013" y="381000"/>
                  </a:lnTo>
                  <a:lnTo>
                    <a:pt x="1622475" y="228600"/>
                  </a:lnTo>
                  <a:lnTo>
                    <a:pt x="1645094" y="190500"/>
                  </a:lnTo>
                  <a:lnTo>
                    <a:pt x="1605076" y="165100"/>
                  </a:lnTo>
                  <a:lnTo>
                    <a:pt x="1563560" y="139700"/>
                  </a:lnTo>
                  <a:lnTo>
                    <a:pt x="1520571" y="114300"/>
                  </a:lnTo>
                  <a:lnTo>
                    <a:pt x="1476095" y="88900"/>
                  </a:lnTo>
                  <a:lnTo>
                    <a:pt x="1430159" y="76200"/>
                  </a:lnTo>
                  <a:lnTo>
                    <a:pt x="1383322" y="50800"/>
                  </a:lnTo>
                  <a:lnTo>
                    <a:pt x="1193546" y="0"/>
                  </a:lnTo>
                  <a:lnTo>
                    <a:pt x="1140294" y="215900"/>
                  </a:lnTo>
                  <a:lnTo>
                    <a:pt x="974648" y="215900"/>
                  </a:lnTo>
                  <a:lnTo>
                    <a:pt x="920242" y="228600"/>
                  </a:lnTo>
                  <a:lnTo>
                    <a:pt x="864082" y="12700"/>
                  </a:lnTo>
                  <a:lnTo>
                    <a:pt x="815657" y="12700"/>
                  </a:lnTo>
                  <a:lnTo>
                    <a:pt x="720572" y="38100"/>
                  </a:lnTo>
                  <a:lnTo>
                    <a:pt x="674090" y="63500"/>
                  </a:lnTo>
                  <a:lnTo>
                    <a:pt x="628408" y="76200"/>
                  </a:lnTo>
                  <a:lnTo>
                    <a:pt x="583628" y="101600"/>
                  </a:lnTo>
                  <a:lnTo>
                    <a:pt x="539800" y="114300"/>
                  </a:lnTo>
                  <a:lnTo>
                    <a:pt x="497039" y="139700"/>
                  </a:lnTo>
                  <a:lnTo>
                    <a:pt x="455396" y="165100"/>
                  </a:lnTo>
                  <a:lnTo>
                    <a:pt x="414959" y="190500"/>
                  </a:lnTo>
                  <a:lnTo>
                    <a:pt x="530669" y="393700"/>
                  </a:lnTo>
                  <a:lnTo>
                    <a:pt x="488467" y="419100"/>
                  </a:lnTo>
                  <a:lnTo>
                    <a:pt x="448500" y="457200"/>
                  </a:lnTo>
                  <a:lnTo>
                    <a:pt x="410933" y="495300"/>
                  </a:lnTo>
                  <a:lnTo>
                    <a:pt x="375970" y="546100"/>
                  </a:lnTo>
                  <a:lnTo>
                    <a:pt x="183591" y="431800"/>
                  </a:lnTo>
                  <a:lnTo>
                    <a:pt x="156349" y="469900"/>
                  </a:lnTo>
                  <a:lnTo>
                    <a:pt x="130797" y="508000"/>
                  </a:lnTo>
                  <a:lnTo>
                    <a:pt x="107010" y="558800"/>
                  </a:lnTo>
                  <a:lnTo>
                    <a:pt x="85077" y="596900"/>
                  </a:lnTo>
                  <a:lnTo>
                    <a:pt x="65112" y="647700"/>
                  </a:lnTo>
                  <a:lnTo>
                    <a:pt x="47358" y="698500"/>
                  </a:lnTo>
                  <a:lnTo>
                    <a:pt x="32042" y="736600"/>
                  </a:lnTo>
                  <a:lnTo>
                    <a:pt x="19075" y="787400"/>
                  </a:lnTo>
                  <a:lnTo>
                    <a:pt x="8420" y="838200"/>
                  </a:lnTo>
                  <a:lnTo>
                    <a:pt x="0" y="889000"/>
                  </a:lnTo>
                  <a:lnTo>
                    <a:pt x="216700" y="939800"/>
                  </a:lnTo>
                  <a:lnTo>
                    <a:pt x="211505" y="990600"/>
                  </a:lnTo>
                  <a:lnTo>
                    <a:pt x="210096" y="1041400"/>
                  </a:lnTo>
                  <a:lnTo>
                    <a:pt x="212407" y="1104900"/>
                  </a:lnTo>
                  <a:lnTo>
                    <a:pt x="218313" y="1155700"/>
                  </a:lnTo>
                  <a:lnTo>
                    <a:pt x="2070" y="1206500"/>
                  </a:lnTo>
                  <a:lnTo>
                    <a:pt x="11328" y="1257300"/>
                  </a:lnTo>
                  <a:lnTo>
                    <a:pt x="22834" y="1308100"/>
                  </a:lnTo>
                  <a:lnTo>
                    <a:pt x="36550" y="1358900"/>
                  </a:lnTo>
                  <a:lnTo>
                    <a:pt x="52438" y="1397000"/>
                  </a:lnTo>
                  <a:lnTo>
                    <a:pt x="70459" y="1447800"/>
                  </a:lnTo>
                  <a:lnTo>
                    <a:pt x="90601" y="1498600"/>
                  </a:lnTo>
                  <a:lnTo>
                    <a:pt x="112814" y="1536700"/>
                  </a:lnTo>
                  <a:lnTo>
                    <a:pt x="137058" y="1574800"/>
                  </a:lnTo>
                  <a:lnTo>
                    <a:pt x="163322" y="1625600"/>
                  </a:lnTo>
                  <a:lnTo>
                    <a:pt x="191554" y="1663700"/>
                  </a:lnTo>
                  <a:lnTo>
                    <a:pt x="382676" y="1549400"/>
                  </a:lnTo>
                  <a:lnTo>
                    <a:pt x="417525" y="1587500"/>
                  </a:lnTo>
                  <a:lnTo>
                    <a:pt x="455256" y="1625600"/>
                  </a:lnTo>
                  <a:lnTo>
                    <a:pt x="495820" y="1663700"/>
                  </a:lnTo>
                  <a:lnTo>
                    <a:pt x="539165" y="1701800"/>
                  </a:lnTo>
                  <a:lnTo>
                    <a:pt x="426097" y="1892300"/>
                  </a:lnTo>
                  <a:lnTo>
                    <a:pt x="466115" y="1917700"/>
                  </a:lnTo>
                  <a:lnTo>
                    <a:pt x="507631" y="1943100"/>
                  </a:lnTo>
                  <a:lnTo>
                    <a:pt x="550621" y="1968500"/>
                  </a:lnTo>
                  <a:lnTo>
                    <a:pt x="595096" y="1993900"/>
                  </a:lnTo>
                  <a:lnTo>
                    <a:pt x="641032" y="2006600"/>
                  </a:lnTo>
                  <a:lnTo>
                    <a:pt x="687857" y="2032000"/>
                  </a:lnTo>
                  <a:lnTo>
                    <a:pt x="829970" y="2070100"/>
                  </a:lnTo>
                  <a:lnTo>
                    <a:pt x="877646" y="2070100"/>
                  </a:lnTo>
                  <a:lnTo>
                    <a:pt x="930897" y="1854200"/>
                  </a:lnTo>
                  <a:lnTo>
                    <a:pt x="986345" y="1866900"/>
                  </a:lnTo>
                  <a:lnTo>
                    <a:pt x="1096543" y="1866900"/>
                  </a:lnTo>
                  <a:lnTo>
                    <a:pt x="1150950" y="1854200"/>
                  </a:lnTo>
                  <a:lnTo>
                    <a:pt x="1207096" y="2070100"/>
                  </a:lnTo>
                  <a:lnTo>
                    <a:pt x="1255534" y="2070100"/>
                  </a:lnTo>
                  <a:lnTo>
                    <a:pt x="1350619" y="2044700"/>
                  </a:lnTo>
                  <a:lnTo>
                    <a:pt x="1397101" y="2019300"/>
                  </a:lnTo>
                  <a:lnTo>
                    <a:pt x="1442783" y="2006600"/>
                  </a:lnTo>
                  <a:lnTo>
                    <a:pt x="1487563" y="1981200"/>
                  </a:lnTo>
                  <a:lnTo>
                    <a:pt x="1531391" y="1968500"/>
                  </a:lnTo>
                  <a:lnTo>
                    <a:pt x="1574152" y="1943100"/>
                  </a:lnTo>
                  <a:lnTo>
                    <a:pt x="1615795" y="1917700"/>
                  </a:lnTo>
                  <a:lnTo>
                    <a:pt x="1656232" y="1879600"/>
                  </a:lnTo>
                  <a:lnTo>
                    <a:pt x="1640801" y="1854200"/>
                  </a:lnTo>
                  <a:lnTo>
                    <a:pt x="1540510" y="1689100"/>
                  </a:lnTo>
                  <a:lnTo>
                    <a:pt x="1582712" y="1663700"/>
                  </a:lnTo>
                  <a:lnTo>
                    <a:pt x="1622691" y="1625600"/>
                  </a:lnTo>
                  <a:lnTo>
                    <a:pt x="1660245" y="1574800"/>
                  </a:lnTo>
                  <a:lnTo>
                    <a:pt x="1671904" y="1562100"/>
                  </a:lnTo>
                  <a:lnTo>
                    <a:pt x="1695221" y="1536700"/>
                  </a:lnTo>
                  <a:lnTo>
                    <a:pt x="1887613" y="1651000"/>
                  </a:lnTo>
                  <a:lnTo>
                    <a:pt x="1914842" y="1612900"/>
                  </a:lnTo>
                  <a:lnTo>
                    <a:pt x="1940394" y="1574800"/>
                  </a:lnTo>
                  <a:lnTo>
                    <a:pt x="1958238" y="1536700"/>
                  </a:lnTo>
                  <a:lnTo>
                    <a:pt x="1964182" y="1524000"/>
                  </a:lnTo>
                  <a:lnTo>
                    <a:pt x="1986102" y="1485900"/>
                  </a:lnTo>
                  <a:lnTo>
                    <a:pt x="2006079" y="1435100"/>
                  </a:lnTo>
                  <a:lnTo>
                    <a:pt x="2023821" y="1384300"/>
                  </a:lnTo>
                  <a:lnTo>
                    <a:pt x="2039150" y="1346200"/>
                  </a:lnTo>
                  <a:lnTo>
                    <a:pt x="2052116" y="1295400"/>
                  </a:lnTo>
                  <a:lnTo>
                    <a:pt x="2062772" y="1244600"/>
                  </a:lnTo>
                  <a:lnTo>
                    <a:pt x="2071192" y="1193800"/>
                  </a:lnTo>
                  <a:close/>
                </a:path>
                <a:path w="3241040" h="3375025">
                  <a:moveTo>
                    <a:pt x="2720708" y="2582722"/>
                  </a:moveTo>
                  <a:lnTo>
                    <a:pt x="2720086" y="2537371"/>
                  </a:lnTo>
                  <a:lnTo>
                    <a:pt x="2712516" y="2493099"/>
                  </a:lnTo>
                  <a:lnTo>
                    <a:pt x="2698331" y="2450719"/>
                  </a:lnTo>
                  <a:lnTo>
                    <a:pt x="2677858" y="2410980"/>
                  </a:lnTo>
                  <a:lnTo>
                    <a:pt x="2651442" y="2374671"/>
                  </a:lnTo>
                  <a:lnTo>
                    <a:pt x="2619387" y="2342578"/>
                  </a:lnTo>
                  <a:lnTo>
                    <a:pt x="2582037" y="2315476"/>
                  </a:lnTo>
                  <a:lnTo>
                    <a:pt x="2539708" y="2294166"/>
                  </a:lnTo>
                  <a:lnTo>
                    <a:pt x="2494521" y="2279904"/>
                  </a:lnTo>
                  <a:lnTo>
                    <a:pt x="2448864" y="2273249"/>
                  </a:lnTo>
                  <a:lnTo>
                    <a:pt x="2403513" y="2273871"/>
                  </a:lnTo>
                  <a:lnTo>
                    <a:pt x="2359253" y="2281440"/>
                  </a:lnTo>
                  <a:lnTo>
                    <a:pt x="2316861" y="2295614"/>
                  </a:lnTo>
                  <a:lnTo>
                    <a:pt x="2277122" y="2316086"/>
                  </a:lnTo>
                  <a:lnTo>
                    <a:pt x="2240813" y="2342515"/>
                  </a:lnTo>
                  <a:lnTo>
                    <a:pt x="2208720" y="2374557"/>
                  </a:lnTo>
                  <a:lnTo>
                    <a:pt x="2181618" y="2411907"/>
                  </a:lnTo>
                  <a:lnTo>
                    <a:pt x="2160295" y="2454237"/>
                  </a:lnTo>
                  <a:lnTo>
                    <a:pt x="2146046" y="2499423"/>
                  </a:lnTo>
                  <a:lnTo>
                    <a:pt x="2139391" y="2545080"/>
                  </a:lnTo>
                  <a:lnTo>
                    <a:pt x="2140013" y="2590431"/>
                  </a:lnTo>
                  <a:lnTo>
                    <a:pt x="2147582" y="2634691"/>
                  </a:lnTo>
                  <a:lnTo>
                    <a:pt x="2161756" y="2677083"/>
                  </a:lnTo>
                  <a:lnTo>
                    <a:pt x="2182228" y="2716822"/>
                  </a:lnTo>
                  <a:lnTo>
                    <a:pt x="2208657" y="2753131"/>
                  </a:lnTo>
                  <a:lnTo>
                    <a:pt x="2240711" y="2785224"/>
                  </a:lnTo>
                  <a:lnTo>
                    <a:pt x="2278062" y="2812326"/>
                  </a:lnTo>
                  <a:lnTo>
                    <a:pt x="2320379" y="2833649"/>
                  </a:lnTo>
                  <a:lnTo>
                    <a:pt x="2365565" y="2847898"/>
                  </a:lnTo>
                  <a:lnTo>
                    <a:pt x="2411222" y="2854553"/>
                  </a:lnTo>
                  <a:lnTo>
                    <a:pt x="2456573" y="2853931"/>
                  </a:lnTo>
                  <a:lnTo>
                    <a:pt x="2500846" y="2846362"/>
                  </a:lnTo>
                  <a:lnTo>
                    <a:pt x="2543238" y="2832189"/>
                  </a:lnTo>
                  <a:lnTo>
                    <a:pt x="2582976" y="2811716"/>
                  </a:lnTo>
                  <a:lnTo>
                    <a:pt x="2619286" y="2785287"/>
                  </a:lnTo>
                  <a:lnTo>
                    <a:pt x="2651379" y="2753233"/>
                  </a:lnTo>
                  <a:lnTo>
                    <a:pt x="2678468" y="2715882"/>
                  </a:lnTo>
                  <a:lnTo>
                    <a:pt x="2699791" y="2673566"/>
                  </a:lnTo>
                  <a:lnTo>
                    <a:pt x="2714053" y="2628379"/>
                  </a:lnTo>
                  <a:lnTo>
                    <a:pt x="2720708" y="2582722"/>
                  </a:lnTo>
                  <a:close/>
                </a:path>
                <a:path w="3241040" h="3375025">
                  <a:moveTo>
                    <a:pt x="3240849" y="2687561"/>
                  </a:moveTo>
                  <a:lnTo>
                    <a:pt x="3071177" y="2645867"/>
                  </a:lnTo>
                  <a:lnTo>
                    <a:pt x="3075241" y="2602458"/>
                  </a:lnTo>
                  <a:lnTo>
                    <a:pt x="3076346" y="2559189"/>
                  </a:lnTo>
                  <a:lnTo>
                    <a:pt x="3074543" y="2516187"/>
                  </a:lnTo>
                  <a:lnTo>
                    <a:pt x="3069920" y="2473591"/>
                  </a:lnTo>
                  <a:lnTo>
                    <a:pt x="3239224" y="2429624"/>
                  </a:lnTo>
                  <a:lnTo>
                    <a:pt x="3229876" y="2382291"/>
                  </a:lnTo>
                  <a:lnTo>
                    <a:pt x="3217811" y="2335682"/>
                  </a:lnTo>
                  <a:lnTo>
                    <a:pt x="3203054" y="2289911"/>
                  </a:lnTo>
                  <a:lnTo>
                    <a:pt x="3185680" y="2245106"/>
                  </a:lnTo>
                  <a:lnTo>
                    <a:pt x="3165716" y="2201392"/>
                  </a:lnTo>
                  <a:lnTo>
                    <a:pt x="3148355" y="2168588"/>
                  </a:lnTo>
                  <a:lnTo>
                    <a:pt x="3143224" y="2158885"/>
                  </a:lnTo>
                  <a:lnTo>
                    <a:pt x="3118256" y="2117712"/>
                  </a:lnTo>
                  <a:lnTo>
                    <a:pt x="3090875" y="2077999"/>
                  </a:lnTo>
                  <a:lnTo>
                    <a:pt x="2941231" y="2168588"/>
                  </a:lnTo>
                  <a:lnTo>
                    <a:pt x="2929483" y="2154364"/>
                  </a:lnTo>
                  <a:lnTo>
                    <a:pt x="2913951" y="2135543"/>
                  </a:lnTo>
                  <a:lnTo>
                    <a:pt x="2884411" y="2104250"/>
                  </a:lnTo>
                  <a:lnTo>
                    <a:pt x="2852648" y="2074837"/>
                  </a:lnTo>
                  <a:lnTo>
                    <a:pt x="2839593" y="2064308"/>
                  </a:lnTo>
                  <a:lnTo>
                    <a:pt x="2839593" y="2581224"/>
                  </a:lnTo>
                  <a:lnTo>
                    <a:pt x="2835033" y="2627122"/>
                  </a:lnTo>
                  <a:lnTo>
                    <a:pt x="2825115" y="2672931"/>
                  </a:lnTo>
                  <a:lnTo>
                    <a:pt x="2809659" y="2718244"/>
                  </a:lnTo>
                  <a:lnTo>
                    <a:pt x="2789110" y="2761475"/>
                  </a:lnTo>
                  <a:lnTo>
                    <a:pt x="2764256" y="2801213"/>
                  </a:lnTo>
                  <a:lnTo>
                    <a:pt x="2735478" y="2837281"/>
                  </a:lnTo>
                  <a:lnTo>
                    <a:pt x="2703207" y="2869501"/>
                  </a:lnTo>
                  <a:lnTo>
                    <a:pt x="2667825" y="2897721"/>
                  </a:lnTo>
                  <a:lnTo>
                    <a:pt x="2629738" y="2921774"/>
                  </a:lnTo>
                  <a:lnTo>
                    <a:pt x="2589339" y="2941472"/>
                  </a:lnTo>
                  <a:lnTo>
                    <a:pt x="2547048" y="2956661"/>
                  </a:lnTo>
                  <a:lnTo>
                    <a:pt x="2503246" y="2967164"/>
                  </a:lnTo>
                  <a:lnTo>
                    <a:pt x="2458339" y="2972816"/>
                  </a:lnTo>
                  <a:lnTo>
                    <a:pt x="2412733" y="2973438"/>
                  </a:lnTo>
                  <a:lnTo>
                    <a:pt x="2366822" y="2968879"/>
                  </a:lnTo>
                  <a:lnTo>
                    <a:pt x="2322169" y="2959214"/>
                  </a:lnTo>
                  <a:lnTo>
                    <a:pt x="2275700" y="2943517"/>
                  </a:lnTo>
                  <a:lnTo>
                    <a:pt x="2232469" y="2922968"/>
                  </a:lnTo>
                  <a:lnTo>
                    <a:pt x="2192731" y="2898102"/>
                  </a:lnTo>
                  <a:lnTo>
                    <a:pt x="2156676" y="2869336"/>
                  </a:lnTo>
                  <a:lnTo>
                    <a:pt x="2124443" y="2837053"/>
                  </a:lnTo>
                  <a:lnTo>
                    <a:pt x="2096223" y="2801670"/>
                  </a:lnTo>
                  <a:lnTo>
                    <a:pt x="2072182" y="2763583"/>
                  </a:lnTo>
                  <a:lnTo>
                    <a:pt x="2052485" y="2723197"/>
                  </a:lnTo>
                  <a:lnTo>
                    <a:pt x="2037295" y="2680893"/>
                  </a:lnTo>
                  <a:lnTo>
                    <a:pt x="2026793" y="2637091"/>
                  </a:lnTo>
                  <a:lnTo>
                    <a:pt x="2021141" y="2592197"/>
                  </a:lnTo>
                  <a:lnTo>
                    <a:pt x="2020506" y="2546591"/>
                  </a:lnTo>
                  <a:lnTo>
                    <a:pt x="2025065" y="2500680"/>
                  </a:lnTo>
                  <a:lnTo>
                    <a:pt x="2034984" y="2454872"/>
                  </a:lnTo>
                  <a:lnTo>
                    <a:pt x="2050427" y="2409558"/>
                  </a:lnTo>
                  <a:lnTo>
                    <a:pt x="2070989" y="2366327"/>
                  </a:lnTo>
                  <a:lnTo>
                    <a:pt x="2095842" y="2326589"/>
                  </a:lnTo>
                  <a:lnTo>
                    <a:pt x="2124621" y="2290521"/>
                  </a:lnTo>
                  <a:lnTo>
                    <a:pt x="2156891" y="2258301"/>
                  </a:lnTo>
                  <a:lnTo>
                    <a:pt x="2192274" y="2230082"/>
                  </a:lnTo>
                  <a:lnTo>
                    <a:pt x="2230361" y="2206028"/>
                  </a:lnTo>
                  <a:lnTo>
                    <a:pt x="2270760" y="2186330"/>
                  </a:lnTo>
                  <a:lnTo>
                    <a:pt x="2313051" y="2171141"/>
                  </a:lnTo>
                  <a:lnTo>
                    <a:pt x="2356853" y="2160638"/>
                  </a:lnTo>
                  <a:lnTo>
                    <a:pt x="2401760" y="2154986"/>
                  </a:lnTo>
                  <a:lnTo>
                    <a:pt x="2447366" y="2154364"/>
                  </a:lnTo>
                  <a:lnTo>
                    <a:pt x="2493276" y="2158923"/>
                  </a:lnTo>
                  <a:lnTo>
                    <a:pt x="2539085" y="2168842"/>
                  </a:lnTo>
                  <a:lnTo>
                    <a:pt x="2584386" y="2184285"/>
                  </a:lnTo>
                  <a:lnTo>
                    <a:pt x="2627630" y="2204834"/>
                  </a:lnTo>
                  <a:lnTo>
                    <a:pt x="2667355" y="2229701"/>
                  </a:lnTo>
                  <a:lnTo>
                    <a:pt x="2703423" y="2258466"/>
                  </a:lnTo>
                  <a:lnTo>
                    <a:pt x="2735656" y="2290749"/>
                  </a:lnTo>
                  <a:lnTo>
                    <a:pt x="2763875" y="2326132"/>
                  </a:lnTo>
                  <a:lnTo>
                    <a:pt x="2787916" y="2364219"/>
                  </a:lnTo>
                  <a:lnTo>
                    <a:pt x="2807614" y="2404605"/>
                  </a:lnTo>
                  <a:lnTo>
                    <a:pt x="2822803" y="2446909"/>
                  </a:lnTo>
                  <a:lnTo>
                    <a:pt x="2833306" y="2490711"/>
                  </a:lnTo>
                  <a:lnTo>
                    <a:pt x="2838958" y="2535605"/>
                  </a:lnTo>
                  <a:lnTo>
                    <a:pt x="2839593" y="2581224"/>
                  </a:lnTo>
                  <a:lnTo>
                    <a:pt x="2839593" y="2064308"/>
                  </a:lnTo>
                  <a:lnTo>
                    <a:pt x="2818714" y="2047455"/>
                  </a:lnTo>
                  <a:lnTo>
                    <a:pt x="2891256" y="1924037"/>
                  </a:lnTo>
                  <a:lnTo>
                    <a:pt x="2891993" y="1922767"/>
                  </a:lnTo>
                  <a:lnTo>
                    <a:pt x="2867888" y="1870392"/>
                  </a:lnTo>
                  <a:lnTo>
                    <a:pt x="2826715" y="1846021"/>
                  </a:lnTo>
                  <a:lnTo>
                    <a:pt x="2783738" y="1823872"/>
                  </a:lnTo>
                  <a:lnTo>
                    <a:pt x="2738971" y="1804085"/>
                  </a:lnTo>
                  <a:lnTo>
                    <a:pt x="2693098" y="1787017"/>
                  </a:lnTo>
                  <a:lnTo>
                    <a:pt x="2646845" y="1772894"/>
                  </a:lnTo>
                  <a:lnTo>
                    <a:pt x="2600350" y="1761617"/>
                  </a:lnTo>
                  <a:lnTo>
                    <a:pt x="2553716" y="1753108"/>
                  </a:lnTo>
                  <a:lnTo>
                    <a:pt x="2512022" y="1922767"/>
                  </a:lnTo>
                  <a:lnTo>
                    <a:pt x="2468613" y="1918703"/>
                  </a:lnTo>
                  <a:lnTo>
                    <a:pt x="2425331" y="1917598"/>
                  </a:lnTo>
                  <a:lnTo>
                    <a:pt x="2382342" y="1919401"/>
                  </a:lnTo>
                  <a:lnTo>
                    <a:pt x="2339746" y="1924037"/>
                  </a:lnTo>
                  <a:lnTo>
                    <a:pt x="2295779" y="1754720"/>
                  </a:lnTo>
                  <a:lnTo>
                    <a:pt x="2248433" y="1764068"/>
                  </a:lnTo>
                  <a:lnTo>
                    <a:pt x="2201824" y="1776133"/>
                  </a:lnTo>
                  <a:lnTo>
                    <a:pt x="2156053" y="1790890"/>
                  </a:lnTo>
                  <a:lnTo>
                    <a:pt x="2111248" y="1808276"/>
                  </a:lnTo>
                  <a:lnTo>
                    <a:pt x="2067534" y="1828228"/>
                  </a:lnTo>
                  <a:lnTo>
                    <a:pt x="2025027" y="1850720"/>
                  </a:lnTo>
                  <a:lnTo>
                    <a:pt x="1983854" y="1875688"/>
                  </a:lnTo>
                  <a:lnTo>
                    <a:pt x="1944141" y="1903082"/>
                  </a:lnTo>
                  <a:lnTo>
                    <a:pt x="2034730" y="2052713"/>
                  </a:lnTo>
                  <a:lnTo>
                    <a:pt x="2001697" y="2079993"/>
                  </a:lnTo>
                  <a:lnTo>
                    <a:pt x="1970392" y="2109533"/>
                  </a:lnTo>
                  <a:lnTo>
                    <a:pt x="1940991" y="2141296"/>
                  </a:lnTo>
                  <a:lnTo>
                    <a:pt x="1913623" y="2175230"/>
                  </a:lnTo>
                  <a:lnTo>
                    <a:pt x="1762988" y="2086698"/>
                  </a:lnTo>
                  <a:lnTo>
                    <a:pt x="1736534" y="2126056"/>
                  </a:lnTo>
                  <a:lnTo>
                    <a:pt x="1712163" y="2167229"/>
                  </a:lnTo>
                  <a:lnTo>
                    <a:pt x="1690014" y="2210206"/>
                  </a:lnTo>
                  <a:lnTo>
                    <a:pt x="1670227" y="2254974"/>
                  </a:lnTo>
                  <a:lnTo>
                    <a:pt x="1653171" y="2300859"/>
                  </a:lnTo>
                  <a:lnTo>
                    <a:pt x="1639036" y="2347099"/>
                  </a:lnTo>
                  <a:lnTo>
                    <a:pt x="1627759" y="2393594"/>
                  </a:lnTo>
                  <a:lnTo>
                    <a:pt x="1619250" y="2440228"/>
                  </a:lnTo>
                  <a:lnTo>
                    <a:pt x="1788922" y="2481923"/>
                  </a:lnTo>
                  <a:lnTo>
                    <a:pt x="1784845" y="2525344"/>
                  </a:lnTo>
                  <a:lnTo>
                    <a:pt x="1783753" y="2568613"/>
                  </a:lnTo>
                  <a:lnTo>
                    <a:pt x="1785556" y="2611615"/>
                  </a:lnTo>
                  <a:lnTo>
                    <a:pt x="1790192" y="2654211"/>
                  </a:lnTo>
                  <a:lnTo>
                    <a:pt x="1620875" y="2698178"/>
                  </a:lnTo>
                  <a:lnTo>
                    <a:pt x="1630210" y="2745511"/>
                  </a:lnTo>
                  <a:lnTo>
                    <a:pt x="1642287" y="2792120"/>
                  </a:lnTo>
                  <a:lnTo>
                    <a:pt x="1657032" y="2837891"/>
                  </a:lnTo>
                  <a:lnTo>
                    <a:pt x="1674418" y="2882696"/>
                  </a:lnTo>
                  <a:lnTo>
                    <a:pt x="1694383" y="2926410"/>
                  </a:lnTo>
                  <a:lnTo>
                    <a:pt x="1716874" y="2968917"/>
                  </a:lnTo>
                  <a:lnTo>
                    <a:pt x="1741843" y="3010090"/>
                  </a:lnTo>
                  <a:lnTo>
                    <a:pt x="1769237" y="3049803"/>
                  </a:lnTo>
                  <a:lnTo>
                    <a:pt x="1918868" y="2959214"/>
                  </a:lnTo>
                  <a:lnTo>
                    <a:pt x="1946148" y="2992247"/>
                  </a:lnTo>
                  <a:lnTo>
                    <a:pt x="1975688" y="3023552"/>
                  </a:lnTo>
                  <a:lnTo>
                    <a:pt x="2007450" y="3052965"/>
                  </a:lnTo>
                  <a:lnTo>
                    <a:pt x="2041385" y="3080334"/>
                  </a:lnTo>
                  <a:lnTo>
                    <a:pt x="1952853" y="3230969"/>
                  </a:lnTo>
                  <a:lnTo>
                    <a:pt x="1992210" y="3257410"/>
                  </a:lnTo>
                  <a:lnTo>
                    <a:pt x="2033371" y="3281781"/>
                  </a:lnTo>
                  <a:lnTo>
                    <a:pt x="2076361" y="3303930"/>
                  </a:lnTo>
                  <a:lnTo>
                    <a:pt x="2121128" y="3323717"/>
                  </a:lnTo>
                  <a:lnTo>
                    <a:pt x="2167001" y="3340785"/>
                  </a:lnTo>
                  <a:lnTo>
                    <a:pt x="2213241" y="3354908"/>
                  </a:lnTo>
                  <a:lnTo>
                    <a:pt x="2259749" y="3366185"/>
                  </a:lnTo>
                  <a:lnTo>
                    <a:pt x="2306396" y="3374694"/>
                  </a:lnTo>
                  <a:lnTo>
                    <a:pt x="2348077" y="3205022"/>
                  </a:lnTo>
                  <a:lnTo>
                    <a:pt x="2391486" y="3209099"/>
                  </a:lnTo>
                  <a:lnTo>
                    <a:pt x="2434767" y="3210204"/>
                  </a:lnTo>
                  <a:lnTo>
                    <a:pt x="2477770" y="3208401"/>
                  </a:lnTo>
                  <a:lnTo>
                    <a:pt x="2508796" y="3205022"/>
                  </a:lnTo>
                  <a:lnTo>
                    <a:pt x="2520365" y="3203765"/>
                  </a:lnTo>
                  <a:lnTo>
                    <a:pt x="2564320" y="3373069"/>
                  </a:lnTo>
                  <a:lnTo>
                    <a:pt x="2611653" y="3363734"/>
                  </a:lnTo>
                  <a:lnTo>
                    <a:pt x="2658275" y="3351669"/>
                  </a:lnTo>
                  <a:lnTo>
                    <a:pt x="2704033" y="3336912"/>
                  </a:lnTo>
                  <a:lnTo>
                    <a:pt x="2748838" y="3319526"/>
                  </a:lnTo>
                  <a:lnTo>
                    <a:pt x="2792552" y="3299561"/>
                  </a:lnTo>
                  <a:lnTo>
                    <a:pt x="2835059" y="3277082"/>
                  </a:lnTo>
                  <a:lnTo>
                    <a:pt x="2876232" y="3252114"/>
                  </a:lnTo>
                  <a:lnTo>
                    <a:pt x="2915958" y="3224720"/>
                  </a:lnTo>
                  <a:lnTo>
                    <a:pt x="2903270" y="3203765"/>
                  </a:lnTo>
                  <a:lnTo>
                    <a:pt x="2825356" y="3075089"/>
                  </a:lnTo>
                  <a:lnTo>
                    <a:pt x="2858401" y="3047809"/>
                  </a:lnTo>
                  <a:lnTo>
                    <a:pt x="2889694" y="3018269"/>
                  </a:lnTo>
                  <a:lnTo>
                    <a:pt x="2919107" y="2986506"/>
                  </a:lnTo>
                  <a:lnTo>
                    <a:pt x="2929648" y="2973438"/>
                  </a:lnTo>
                  <a:lnTo>
                    <a:pt x="2946489" y="2952559"/>
                  </a:lnTo>
                  <a:lnTo>
                    <a:pt x="3097111" y="3041091"/>
                  </a:lnTo>
                  <a:lnTo>
                    <a:pt x="3123565" y="3001746"/>
                  </a:lnTo>
                  <a:lnTo>
                    <a:pt x="3147936" y="2960573"/>
                  </a:lnTo>
                  <a:lnTo>
                    <a:pt x="3152063" y="2952559"/>
                  </a:lnTo>
                  <a:lnTo>
                    <a:pt x="3170085" y="2917596"/>
                  </a:lnTo>
                  <a:lnTo>
                    <a:pt x="3189871" y="2872829"/>
                  </a:lnTo>
                  <a:lnTo>
                    <a:pt x="3206940" y="2826943"/>
                  </a:lnTo>
                  <a:lnTo>
                    <a:pt x="3221063" y="2780703"/>
                  </a:lnTo>
                  <a:lnTo>
                    <a:pt x="3232340" y="2734208"/>
                  </a:lnTo>
                  <a:lnTo>
                    <a:pt x="3240849" y="2687561"/>
                  </a:lnTo>
                  <a:close/>
                </a:path>
              </a:pathLst>
            </a:custGeom>
            <a:solidFill>
              <a:srgbClr val="739C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16648558" y="4832767"/>
              <a:ext cx="2607945" cy="2603500"/>
            </a:xfrm>
            <a:custGeom>
              <a:avLst/>
              <a:gdLst/>
              <a:ahLst/>
              <a:cxnLst/>
              <a:rect l="l" t="t" r="r" b="b"/>
              <a:pathLst>
                <a:path w="2607944" h="2603500">
                  <a:moveTo>
                    <a:pt x="1144348" y="1943100"/>
                  </a:moveTo>
                  <a:lnTo>
                    <a:pt x="481744" y="1943100"/>
                  </a:lnTo>
                  <a:lnTo>
                    <a:pt x="516546" y="1981200"/>
                  </a:lnTo>
                  <a:lnTo>
                    <a:pt x="553682" y="2019300"/>
                  </a:lnTo>
                  <a:lnTo>
                    <a:pt x="593117" y="2070100"/>
                  </a:lnTo>
                  <a:lnTo>
                    <a:pt x="634819" y="2095500"/>
                  </a:lnTo>
                  <a:lnTo>
                    <a:pt x="678754" y="2133600"/>
                  </a:lnTo>
                  <a:lnTo>
                    <a:pt x="536402" y="2374900"/>
                  </a:lnTo>
                  <a:lnTo>
                    <a:pt x="578259" y="2413000"/>
                  </a:lnTo>
                  <a:lnTo>
                    <a:pt x="621420" y="2438400"/>
                  </a:lnTo>
                  <a:lnTo>
                    <a:pt x="665878" y="2463800"/>
                  </a:lnTo>
                  <a:lnTo>
                    <a:pt x="711627" y="2489200"/>
                  </a:lnTo>
                  <a:lnTo>
                    <a:pt x="758660" y="2501900"/>
                  </a:lnTo>
                  <a:lnTo>
                    <a:pt x="856079" y="2552700"/>
                  </a:lnTo>
                  <a:lnTo>
                    <a:pt x="1054839" y="2603500"/>
                  </a:lnTo>
                  <a:lnTo>
                    <a:pt x="1104856" y="2603500"/>
                  </a:lnTo>
                  <a:lnTo>
                    <a:pt x="1171891" y="2336800"/>
                  </a:lnTo>
                  <a:lnTo>
                    <a:pt x="2062003" y="2336800"/>
                  </a:lnTo>
                  <a:lnTo>
                    <a:pt x="1939333" y="2133600"/>
                  </a:lnTo>
                  <a:lnTo>
                    <a:pt x="1982052" y="2095500"/>
                  </a:lnTo>
                  <a:lnTo>
                    <a:pt x="2023005" y="2057400"/>
                  </a:lnTo>
                  <a:lnTo>
                    <a:pt x="2062075" y="2019300"/>
                  </a:lnTo>
                  <a:lnTo>
                    <a:pt x="2099143" y="1981200"/>
                  </a:lnTo>
                  <a:lnTo>
                    <a:pt x="2107880" y="1968500"/>
                  </a:lnTo>
                  <a:lnTo>
                    <a:pt x="1279059" y="1968500"/>
                  </a:lnTo>
                  <a:lnTo>
                    <a:pt x="1234152" y="1955800"/>
                  </a:lnTo>
                  <a:lnTo>
                    <a:pt x="1189200" y="1955800"/>
                  </a:lnTo>
                  <a:lnTo>
                    <a:pt x="1144348" y="1943100"/>
                  </a:lnTo>
                  <a:close/>
                </a:path>
                <a:path w="2607944" h="2603500">
                  <a:moveTo>
                    <a:pt x="2062003" y="2336800"/>
                  </a:moveTo>
                  <a:lnTo>
                    <a:pt x="1448908" y="2336800"/>
                  </a:lnTo>
                  <a:lnTo>
                    <a:pt x="1519597" y="2603500"/>
                  </a:lnTo>
                  <a:lnTo>
                    <a:pt x="1570460" y="2603500"/>
                  </a:lnTo>
                  <a:lnTo>
                    <a:pt x="1670663" y="2578100"/>
                  </a:lnTo>
                  <a:lnTo>
                    <a:pt x="1719888" y="2552700"/>
                  </a:lnTo>
                  <a:lnTo>
                    <a:pt x="1816295" y="2527300"/>
                  </a:lnTo>
                  <a:lnTo>
                    <a:pt x="1909592" y="2476500"/>
                  </a:lnTo>
                  <a:lnTo>
                    <a:pt x="1954930" y="2451100"/>
                  </a:lnTo>
                  <a:lnTo>
                    <a:pt x="1999316" y="2425700"/>
                  </a:lnTo>
                  <a:lnTo>
                    <a:pt x="2042693" y="2400300"/>
                  </a:lnTo>
                  <a:lnTo>
                    <a:pt x="2085004" y="2374900"/>
                  </a:lnTo>
                  <a:lnTo>
                    <a:pt x="2062003" y="2336800"/>
                  </a:lnTo>
                  <a:close/>
                </a:path>
                <a:path w="2607944" h="2603500">
                  <a:moveTo>
                    <a:pt x="1394175" y="2336800"/>
                  </a:moveTo>
                  <a:lnTo>
                    <a:pt x="1227749" y="2336800"/>
                  </a:lnTo>
                  <a:lnTo>
                    <a:pt x="1283488" y="2349500"/>
                  </a:lnTo>
                  <a:lnTo>
                    <a:pt x="1338999" y="2349500"/>
                  </a:lnTo>
                  <a:lnTo>
                    <a:pt x="1394175" y="2336800"/>
                  </a:lnTo>
                  <a:close/>
                </a:path>
                <a:path w="2607944" h="2603500">
                  <a:moveTo>
                    <a:pt x="231113" y="533400"/>
                  </a:moveTo>
                  <a:lnTo>
                    <a:pt x="202396" y="584200"/>
                  </a:lnTo>
                  <a:lnTo>
                    <a:pt x="175135" y="622300"/>
                  </a:lnTo>
                  <a:lnTo>
                    <a:pt x="149395" y="673100"/>
                  </a:lnTo>
                  <a:lnTo>
                    <a:pt x="125242" y="711200"/>
                  </a:lnTo>
                  <a:lnTo>
                    <a:pt x="102740" y="762000"/>
                  </a:lnTo>
                  <a:lnTo>
                    <a:pt x="81955" y="812800"/>
                  </a:lnTo>
                  <a:lnTo>
                    <a:pt x="63130" y="863600"/>
                  </a:lnTo>
                  <a:lnTo>
                    <a:pt x="46427" y="901700"/>
                  </a:lnTo>
                  <a:lnTo>
                    <a:pt x="31805" y="952500"/>
                  </a:lnTo>
                  <a:lnTo>
                    <a:pt x="19221" y="1003300"/>
                  </a:lnTo>
                  <a:lnTo>
                    <a:pt x="8633" y="1054100"/>
                  </a:lnTo>
                  <a:lnTo>
                    <a:pt x="0" y="1104900"/>
                  </a:lnTo>
                  <a:lnTo>
                    <a:pt x="272808" y="1168400"/>
                  </a:lnTo>
                  <a:lnTo>
                    <a:pt x="267185" y="1231900"/>
                  </a:lnTo>
                  <a:lnTo>
                    <a:pt x="264637" y="1282700"/>
                  </a:lnTo>
                  <a:lnTo>
                    <a:pt x="265105" y="1346200"/>
                  </a:lnTo>
                  <a:lnTo>
                    <a:pt x="268525" y="1397000"/>
                  </a:lnTo>
                  <a:lnTo>
                    <a:pt x="274839" y="1447800"/>
                  </a:lnTo>
                  <a:lnTo>
                    <a:pt x="2607" y="1524000"/>
                  </a:lnTo>
                  <a:lnTo>
                    <a:pt x="12124" y="1574800"/>
                  </a:lnTo>
                  <a:lnTo>
                    <a:pt x="23606" y="1625600"/>
                  </a:lnTo>
                  <a:lnTo>
                    <a:pt x="37030" y="1676400"/>
                  </a:lnTo>
                  <a:lnTo>
                    <a:pt x="52371" y="1727200"/>
                  </a:lnTo>
                  <a:lnTo>
                    <a:pt x="69604" y="1765300"/>
                  </a:lnTo>
                  <a:lnTo>
                    <a:pt x="88704" y="1816100"/>
                  </a:lnTo>
                  <a:lnTo>
                    <a:pt x="109647" y="1866900"/>
                  </a:lnTo>
                  <a:lnTo>
                    <a:pt x="132408" y="1917700"/>
                  </a:lnTo>
                  <a:lnTo>
                    <a:pt x="156963" y="1955800"/>
                  </a:lnTo>
                  <a:lnTo>
                    <a:pt x="183287" y="2006600"/>
                  </a:lnTo>
                  <a:lnTo>
                    <a:pt x="211355" y="2044700"/>
                  </a:lnTo>
                  <a:lnTo>
                    <a:pt x="241144" y="2082800"/>
                  </a:lnTo>
                  <a:lnTo>
                    <a:pt x="481744" y="1943100"/>
                  </a:lnTo>
                  <a:lnTo>
                    <a:pt x="1144348" y="1943100"/>
                  </a:lnTo>
                  <a:lnTo>
                    <a:pt x="1055528" y="1917700"/>
                  </a:lnTo>
                  <a:lnTo>
                    <a:pt x="1012559" y="1892300"/>
                  </a:lnTo>
                  <a:lnTo>
                    <a:pt x="971636" y="1879600"/>
                  </a:lnTo>
                  <a:lnTo>
                    <a:pt x="932819" y="1854200"/>
                  </a:lnTo>
                  <a:lnTo>
                    <a:pt x="896170" y="1828800"/>
                  </a:lnTo>
                  <a:lnTo>
                    <a:pt x="861751" y="1790700"/>
                  </a:lnTo>
                  <a:lnTo>
                    <a:pt x="829622" y="1765300"/>
                  </a:lnTo>
                  <a:lnTo>
                    <a:pt x="799845" y="1727200"/>
                  </a:lnTo>
                  <a:lnTo>
                    <a:pt x="772481" y="1701800"/>
                  </a:lnTo>
                  <a:lnTo>
                    <a:pt x="747592" y="1663700"/>
                  </a:lnTo>
                  <a:lnTo>
                    <a:pt x="725239" y="1625600"/>
                  </a:lnTo>
                  <a:lnTo>
                    <a:pt x="705482" y="1587500"/>
                  </a:lnTo>
                  <a:lnTo>
                    <a:pt x="688385" y="1536700"/>
                  </a:lnTo>
                  <a:lnTo>
                    <a:pt x="674006" y="1498600"/>
                  </a:lnTo>
                  <a:lnTo>
                    <a:pt x="662409" y="1460500"/>
                  </a:lnTo>
                  <a:lnTo>
                    <a:pt x="653655" y="1409700"/>
                  </a:lnTo>
                  <a:lnTo>
                    <a:pt x="647803" y="1371600"/>
                  </a:lnTo>
                  <a:lnTo>
                    <a:pt x="644917" y="1320800"/>
                  </a:lnTo>
                  <a:lnTo>
                    <a:pt x="645057" y="1282700"/>
                  </a:lnTo>
                  <a:lnTo>
                    <a:pt x="648285" y="1231900"/>
                  </a:lnTo>
                  <a:lnTo>
                    <a:pt x="654662" y="1193800"/>
                  </a:lnTo>
                  <a:lnTo>
                    <a:pt x="664248" y="1143000"/>
                  </a:lnTo>
                  <a:lnTo>
                    <a:pt x="677107" y="1104900"/>
                  </a:lnTo>
                  <a:lnTo>
                    <a:pt x="693298" y="1054100"/>
                  </a:lnTo>
                  <a:lnTo>
                    <a:pt x="712554" y="1016000"/>
                  </a:lnTo>
                  <a:lnTo>
                    <a:pt x="734470" y="977900"/>
                  </a:lnTo>
                  <a:lnTo>
                    <a:pt x="758901" y="939800"/>
                  </a:lnTo>
                  <a:lnTo>
                    <a:pt x="785702" y="901700"/>
                  </a:lnTo>
                  <a:lnTo>
                    <a:pt x="814727" y="863600"/>
                  </a:lnTo>
                  <a:lnTo>
                    <a:pt x="845830" y="838200"/>
                  </a:lnTo>
                  <a:lnTo>
                    <a:pt x="878867" y="800100"/>
                  </a:lnTo>
                  <a:lnTo>
                    <a:pt x="913692" y="774700"/>
                  </a:lnTo>
                  <a:lnTo>
                    <a:pt x="950161" y="749300"/>
                  </a:lnTo>
                  <a:lnTo>
                    <a:pt x="988126" y="723900"/>
                  </a:lnTo>
                  <a:lnTo>
                    <a:pt x="1027445" y="711200"/>
                  </a:lnTo>
                  <a:lnTo>
                    <a:pt x="1067970" y="685800"/>
                  </a:lnTo>
                  <a:lnTo>
                    <a:pt x="473304" y="685800"/>
                  </a:lnTo>
                  <a:lnTo>
                    <a:pt x="231113" y="533400"/>
                  </a:lnTo>
                  <a:close/>
                </a:path>
                <a:path w="2607944" h="2603500">
                  <a:moveTo>
                    <a:pt x="2464037" y="1930400"/>
                  </a:moveTo>
                  <a:lnTo>
                    <a:pt x="2134092" y="1930400"/>
                  </a:lnTo>
                  <a:lnTo>
                    <a:pt x="2376283" y="2070100"/>
                  </a:lnTo>
                  <a:lnTo>
                    <a:pt x="2405000" y="2032000"/>
                  </a:lnTo>
                  <a:lnTo>
                    <a:pt x="2432261" y="1993900"/>
                  </a:lnTo>
                  <a:lnTo>
                    <a:pt x="2457999" y="1943100"/>
                  </a:lnTo>
                  <a:lnTo>
                    <a:pt x="2464037" y="1930400"/>
                  </a:lnTo>
                  <a:close/>
                </a:path>
                <a:path w="2607944" h="2603500">
                  <a:moveTo>
                    <a:pt x="2108243" y="647700"/>
                  </a:moveTo>
                  <a:lnTo>
                    <a:pt x="1373244" y="647700"/>
                  </a:lnTo>
                  <a:lnTo>
                    <a:pt x="1418196" y="660400"/>
                  </a:lnTo>
                  <a:lnTo>
                    <a:pt x="1463048" y="660400"/>
                  </a:lnTo>
                  <a:lnTo>
                    <a:pt x="1507654" y="685800"/>
                  </a:lnTo>
                  <a:lnTo>
                    <a:pt x="1594837" y="711200"/>
                  </a:lnTo>
                  <a:lnTo>
                    <a:pt x="1635760" y="736600"/>
                  </a:lnTo>
                  <a:lnTo>
                    <a:pt x="1674577" y="762000"/>
                  </a:lnTo>
                  <a:lnTo>
                    <a:pt x="1711225" y="787400"/>
                  </a:lnTo>
                  <a:lnTo>
                    <a:pt x="1745644" y="812800"/>
                  </a:lnTo>
                  <a:lnTo>
                    <a:pt x="1777772" y="850900"/>
                  </a:lnTo>
                  <a:lnTo>
                    <a:pt x="1807549" y="876300"/>
                  </a:lnTo>
                  <a:lnTo>
                    <a:pt x="1834912" y="914400"/>
                  </a:lnTo>
                  <a:lnTo>
                    <a:pt x="1859801" y="952500"/>
                  </a:lnTo>
                  <a:lnTo>
                    <a:pt x="1882154" y="990600"/>
                  </a:lnTo>
                  <a:lnTo>
                    <a:pt x="1901910" y="1028700"/>
                  </a:lnTo>
                  <a:lnTo>
                    <a:pt x="1919007" y="1066800"/>
                  </a:lnTo>
                  <a:lnTo>
                    <a:pt x="1933385" y="1117600"/>
                  </a:lnTo>
                  <a:lnTo>
                    <a:pt x="1944982" y="1155700"/>
                  </a:lnTo>
                  <a:lnTo>
                    <a:pt x="1953737" y="1193800"/>
                  </a:lnTo>
                  <a:lnTo>
                    <a:pt x="1959588" y="1244600"/>
                  </a:lnTo>
                  <a:lnTo>
                    <a:pt x="1962474" y="1282700"/>
                  </a:lnTo>
                  <a:lnTo>
                    <a:pt x="1962334" y="1333500"/>
                  </a:lnTo>
                  <a:lnTo>
                    <a:pt x="1959107" y="1371600"/>
                  </a:lnTo>
                  <a:lnTo>
                    <a:pt x="1952731" y="1422400"/>
                  </a:lnTo>
                  <a:lnTo>
                    <a:pt x="1943145" y="1460500"/>
                  </a:lnTo>
                  <a:lnTo>
                    <a:pt x="1930288" y="1511300"/>
                  </a:lnTo>
                  <a:lnTo>
                    <a:pt x="1914098" y="1549400"/>
                  </a:lnTo>
                  <a:lnTo>
                    <a:pt x="1894842" y="1600200"/>
                  </a:lnTo>
                  <a:lnTo>
                    <a:pt x="1872926" y="1638300"/>
                  </a:lnTo>
                  <a:lnTo>
                    <a:pt x="1848495" y="1676400"/>
                  </a:lnTo>
                  <a:lnTo>
                    <a:pt x="1821694" y="1714500"/>
                  </a:lnTo>
                  <a:lnTo>
                    <a:pt x="1792670" y="1752600"/>
                  </a:lnTo>
                  <a:lnTo>
                    <a:pt x="1761566" y="1778000"/>
                  </a:lnTo>
                  <a:lnTo>
                    <a:pt x="1728529" y="1816100"/>
                  </a:lnTo>
                  <a:lnTo>
                    <a:pt x="1693704" y="1841500"/>
                  </a:lnTo>
                  <a:lnTo>
                    <a:pt x="1657236" y="1866900"/>
                  </a:lnTo>
                  <a:lnTo>
                    <a:pt x="1619270" y="1879600"/>
                  </a:lnTo>
                  <a:lnTo>
                    <a:pt x="1579951" y="1905000"/>
                  </a:lnTo>
                  <a:lnTo>
                    <a:pt x="1539426" y="1917700"/>
                  </a:lnTo>
                  <a:lnTo>
                    <a:pt x="1412059" y="1955800"/>
                  </a:lnTo>
                  <a:lnTo>
                    <a:pt x="1368158" y="1955800"/>
                  </a:lnTo>
                  <a:lnTo>
                    <a:pt x="1323777" y="1968500"/>
                  </a:lnTo>
                  <a:lnTo>
                    <a:pt x="2107880" y="1968500"/>
                  </a:lnTo>
                  <a:lnTo>
                    <a:pt x="2134092" y="1930400"/>
                  </a:lnTo>
                  <a:lnTo>
                    <a:pt x="2464037" y="1930400"/>
                  </a:lnTo>
                  <a:lnTo>
                    <a:pt x="2482151" y="1892300"/>
                  </a:lnTo>
                  <a:lnTo>
                    <a:pt x="2504650" y="1854200"/>
                  </a:lnTo>
                  <a:lnTo>
                    <a:pt x="2525430" y="1803400"/>
                  </a:lnTo>
                  <a:lnTo>
                    <a:pt x="2544255" y="1752600"/>
                  </a:lnTo>
                  <a:lnTo>
                    <a:pt x="2560959" y="1701800"/>
                  </a:lnTo>
                  <a:lnTo>
                    <a:pt x="2575582" y="1651000"/>
                  </a:lnTo>
                  <a:lnTo>
                    <a:pt x="2588168" y="1600200"/>
                  </a:lnTo>
                  <a:lnTo>
                    <a:pt x="2598759" y="1549400"/>
                  </a:lnTo>
                  <a:lnTo>
                    <a:pt x="2607397" y="1511300"/>
                  </a:lnTo>
                  <a:lnTo>
                    <a:pt x="2334588" y="1435100"/>
                  </a:lnTo>
                  <a:lnTo>
                    <a:pt x="2340211" y="1384300"/>
                  </a:lnTo>
                  <a:lnTo>
                    <a:pt x="2342759" y="1320800"/>
                  </a:lnTo>
                  <a:lnTo>
                    <a:pt x="2342291" y="1270000"/>
                  </a:lnTo>
                  <a:lnTo>
                    <a:pt x="2338871" y="1219200"/>
                  </a:lnTo>
                  <a:lnTo>
                    <a:pt x="2332557" y="1155700"/>
                  </a:lnTo>
                  <a:lnTo>
                    <a:pt x="2604789" y="1092200"/>
                  </a:lnTo>
                  <a:lnTo>
                    <a:pt x="2595270" y="1041400"/>
                  </a:lnTo>
                  <a:lnTo>
                    <a:pt x="2583786" y="990600"/>
                  </a:lnTo>
                  <a:lnTo>
                    <a:pt x="2570361" y="939800"/>
                  </a:lnTo>
                  <a:lnTo>
                    <a:pt x="2555020" y="889000"/>
                  </a:lnTo>
                  <a:lnTo>
                    <a:pt x="2537788" y="838200"/>
                  </a:lnTo>
                  <a:lnTo>
                    <a:pt x="2518689" y="787400"/>
                  </a:lnTo>
                  <a:lnTo>
                    <a:pt x="2497746" y="749300"/>
                  </a:lnTo>
                  <a:lnTo>
                    <a:pt x="2474986" y="698500"/>
                  </a:lnTo>
                  <a:lnTo>
                    <a:pt x="2458617" y="673100"/>
                  </a:lnTo>
                  <a:lnTo>
                    <a:pt x="2125642" y="673100"/>
                  </a:lnTo>
                  <a:lnTo>
                    <a:pt x="2108243" y="647700"/>
                  </a:lnTo>
                  <a:close/>
                </a:path>
                <a:path w="2607944" h="2603500">
                  <a:moveTo>
                    <a:pt x="1343133" y="838200"/>
                  </a:moveTo>
                  <a:lnTo>
                    <a:pt x="1252015" y="838200"/>
                  </a:lnTo>
                  <a:lnTo>
                    <a:pt x="1207421" y="850900"/>
                  </a:lnTo>
                  <a:lnTo>
                    <a:pt x="1121698" y="876300"/>
                  </a:lnTo>
                  <a:lnTo>
                    <a:pt x="1081182" y="889000"/>
                  </a:lnTo>
                  <a:lnTo>
                    <a:pt x="1042639" y="914400"/>
                  </a:lnTo>
                  <a:lnTo>
                    <a:pt x="1006375" y="939800"/>
                  </a:lnTo>
                  <a:lnTo>
                    <a:pt x="972696" y="977900"/>
                  </a:lnTo>
                  <a:lnTo>
                    <a:pt x="941910" y="1003300"/>
                  </a:lnTo>
                  <a:lnTo>
                    <a:pt x="914323" y="1041400"/>
                  </a:lnTo>
                  <a:lnTo>
                    <a:pt x="890242" y="1092200"/>
                  </a:lnTo>
                  <a:lnTo>
                    <a:pt x="869973" y="1130300"/>
                  </a:lnTo>
                  <a:lnTo>
                    <a:pt x="854183" y="1181100"/>
                  </a:lnTo>
                  <a:lnTo>
                    <a:pt x="843246" y="1219200"/>
                  </a:lnTo>
                  <a:lnTo>
                    <a:pt x="837034" y="1270000"/>
                  </a:lnTo>
                  <a:lnTo>
                    <a:pt x="835417" y="1308100"/>
                  </a:lnTo>
                  <a:lnTo>
                    <a:pt x="838267" y="1358900"/>
                  </a:lnTo>
                  <a:lnTo>
                    <a:pt x="845452" y="1397000"/>
                  </a:lnTo>
                  <a:lnTo>
                    <a:pt x="856845" y="1447800"/>
                  </a:lnTo>
                  <a:lnTo>
                    <a:pt x="872316" y="1485900"/>
                  </a:lnTo>
                  <a:lnTo>
                    <a:pt x="891735" y="1524000"/>
                  </a:lnTo>
                  <a:lnTo>
                    <a:pt x="914973" y="1562100"/>
                  </a:lnTo>
                  <a:lnTo>
                    <a:pt x="941901" y="1600200"/>
                  </a:lnTo>
                  <a:lnTo>
                    <a:pt x="972389" y="1638300"/>
                  </a:lnTo>
                  <a:lnTo>
                    <a:pt x="1006308" y="1663700"/>
                  </a:lnTo>
                  <a:lnTo>
                    <a:pt x="1043529" y="1701800"/>
                  </a:lnTo>
                  <a:lnTo>
                    <a:pt x="1083922" y="1714500"/>
                  </a:lnTo>
                  <a:lnTo>
                    <a:pt x="1127358" y="1739900"/>
                  </a:lnTo>
                  <a:lnTo>
                    <a:pt x="1264263" y="1778000"/>
                  </a:lnTo>
                  <a:lnTo>
                    <a:pt x="1310042" y="1778000"/>
                  </a:lnTo>
                  <a:lnTo>
                    <a:pt x="1355382" y="1765300"/>
                  </a:lnTo>
                  <a:lnTo>
                    <a:pt x="1399975" y="1765300"/>
                  </a:lnTo>
                  <a:lnTo>
                    <a:pt x="1485698" y="1739900"/>
                  </a:lnTo>
                  <a:lnTo>
                    <a:pt x="1526214" y="1714500"/>
                  </a:lnTo>
                  <a:lnTo>
                    <a:pt x="1564757" y="1689100"/>
                  </a:lnTo>
                  <a:lnTo>
                    <a:pt x="1601021" y="1663700"/>
                  </a:lnTo>
                  <a:lnTo>
                    <a:pt x="1634700" y="1638300"/>
                  </a:lnTo>
                  <a:lnTo>
                    <a:pt x="1665486" y="1600200"/>
                  </a:lnTo>
                  <a:lnTo>
                    <a:pt x="1693073" y="1562100"/>
                  </a:lnTo>
                  <a:lnTo>
                    <a:pt x="1717154" y="1524000"/>
                  </a:lnTo>
                  <a:lnTo>
                    <a:pt x="1737423" y="1485900"/>
                  </a:lnTo>
                  <a:lnTo>
                    <a:pt x="1753214" y="1435100"/>
                  </a:lnTo>
                  <a:lnTo>
                    <a:pt x="1764150" y="1397000"/>
                  </a:lnTo>
                  <a:lnTo>
                    <a:pt x="1770362" y="1346200"/>
                  </a:lnTo>
                  <a:lnTo>
                    <a:pt x="1771979" y="1295400"/>
                  </a:lnTo>
                  <a:lnTo>
                    <a:pt x="1769129" y="1257300"/>
                  </a:lnTo>
                  <a:lnTo>
                    <a:pt x="1761944" y="1206500"/>
                  </a:lnTo>
                  <a:lnTo>
                    <a:pt x="1750551" y="1168400"/>
                  </a:lnTo>
                  <a:lnTo>
                    <a:pt x="1735080" y="1130300"/>
                  </a:lnTo>
                  <a:lnTo>
                    <a:pt x="1715661" y="1079500"/>
                  </a:lnTo>
                  <a:lnTo>
                    <a:pt x="1692423" y="1041400"/>
                  </a:lnTo>
                  <a:lnTo>
                    <a:pt x="1665495" y="1003300"/>
                  </a:lnTo>
                  <a:lnTo>
                    <a:pt x="1635007" y="977900"/>
                  </a:lnTo>
                  <a:lnTo>
                    <a:pt x="1601088" y="939800"/>
                  </a:lnTo>
                  <a:lnTo>
                    <a:pt x="1563867" y="914400"/>
                  </a:lnTo>
                  <a:lnTo>
                    <a:pt x="1523474" y="889000"/>
                  </a:lnTo>
                  <a:lnTo>
                    <a:pt x="1480038" y="876300"/>
                  </a:lnTo>
                  <a:lnTo>
                    <a:pt x="1434781" y="850900"/>
                  </a:lnTo>
                  <a:lnTo>
                    <a:pt x="1389044" y="850900"/>
                  </a:lnTo>
                  <a:lnTo>
                    <a:pt x="1343133" y="838200"/>
                  </a:lnTo>
                  <a:close/>
                </a:path>
                <a:path w="2607944" h="2603500">
                  <a:moveTo>
                    <a:pt x="1087799" y="0"/>
                  </a:moveTo>
                  <a:lnTo>
                    <a:pt x="887506" y="50800"/>
                  </a:lnTo>
                  <a:lnTo>
                    <a:pt x="838941" y="76200"/>
                  </a:lnTo>
                  <a:lnTo>
                    <a:pt x="791097" y="88900"/>
                  </a:lnTo>
                  <a:lnTo>
                    <a:pt x="697799" y="139700"/>
                  </a:lnTo>
                  <a:lnTo>
                    <a:pt x="652462" y="165100"/>
                  </a:lnTo>
                  <a:lnTo>
                    <a:pt x="608076" y="190500"/>
                  </a:lnTo>
                  <a:lnTo>
                    <a:pt x="564700" y="215900"/>
                  </a:lnTo>
                  <a:lnTo>
                    <a:pt x="522392" y="241300"/>
                  </a:lnTo>
                  <a:lnTo>
                    <a:pt x="668063" y="482600"/>
                  </a:lnTo>
                  <a:lnTo>
                    <a:pt x="625344" y="520700"/>
                  </a:lnTo>
                  <a:lnTo>
                    <a:pt x="584391" y="558800"/>
                  </a:lnTo>
                  <a:lnTo>
                    <a:pt x="545321" y="596900"/>
                  </a:lnTo>
                  <a:lnTo>
                    <a:pt x="508253" y="635000"/>
                  </a:lnTo>
                  <a:lnTo>
                    <a:pt x="473304" y="685800"/>
                  </a:lnTo>
                  <a:lnTo>
                    <a:pt x="1067970" y="685800"/>
                  </a:lnTo>
                  <a:lnTo>
                    <a:pt x="1152062" y="660400"/>
                  </a:lnTo>
                  <a:lnTo>
                    <a:pt x="1195337" y="660400"/>
                  </a:lnTo>
                  <a:lnTo>
                    <a:pt x="1239238" y="647700"/>
                  </a:lnTo>
                  <a:lnTo>
                    <a:pt x="2108243" y="647700"/>
                  </a:lnTo>
                  <a:lnTo>
                    <a:pt x="2090845" y="622300"/>
                  </a:lnTo>
                  <a:lnTo>
                    <a:pt x="2053712" y="584200"/>
                  </a:lnTo>
                  <a:lnTo>
                    <a:pt x="2014278" y="546100"/>
                  </a:lnTo>
                  <a:lnTo>
                    <a:pt x="1972577" y="508000"/>
                  </a:lnTo>
                  <a:lnTo>
                    <a:pt x="1928642" y="469900"/>
                  </a:lnTo>
                  <a:lnTo>
                    <a:pt x="2041017" y="279400"/>
                  </a:lnTo>
                  <a:lnTo>
                    <a:pt x="1158488" y="279400"/>
                  </a:lnTo>
                  <a:lnTo>
                    <a:pt x="1087799" y="0"/>
                  </a:lnTo>
                  <a:close/>
                </a:path>
                <a:path w="2607944" h="2603500">
                  <a:moveTo>
                    <a:pt x="2366252" y="520700"/>
                  </a:moveTo>
                  <a:lnTo>
                    <a:pt x="2125642" y="673100"/>
                  </a:lnTo>
                  <a:lnTo>
                    <a:pt x="2458617" y="673100"/>
                  </a:lnTo>
                  <a:lnTo>
                    <a:pt x="2450432" y="660400"/>
                  </a:lnTo>
                  <a:lnTo>
                    <a:pt x="2424109" y="609600"/>
                  </a:lnTo>
                  <a:lnTo>
                    <a:pt x="2396040" y="571500"/>
                  </a:lnTo>
                  <a:lnTo>
                    <a:pt x="2366252" y="520700"/>
                  </a:lnTo>
                  <a:close/>
                </a:path>
                <a:path w="2607944" h="2603500">
                  <a:moveTo>
                    <a:pt x="1379642" y="266700"/>
                  </a:moveTo>
                  <a:lnTo>
                    <a:pt x="1213225" y="266700"/>
                  </a:lnTo>
                  <a:lnTo>
                    <a:pt x="1158488" y="279400"/>
                  </a:lnTo>
                  <a:lnTo>
                    <a:pt x="1435495" y="279400"/>
                  </a:lnTo>
                  <a:lnTo>
                    <a:pt x="1379642" y="266700"/>
                  </a:lnTo>
                  <a:close/>
                </a:path>
                <a:path w="2607944" h="2603500">
                  <a:moveTo>
                    <a:pt x="1502540" y="0"/>
                  </a:moveTo>
                  <a:lnTo>
                    <a:pt x="1435495" y="279400"/>
                  </a:lnTo>
                  <a:lnTo>
                    <a:pt x="2041017" y="279400"/>
                  </a:lnTo>
                  <a:lnTo>
                    <a:pt x="2070984" y="228600"/>
                  </a:lnTo>
                  <a:lnTo>
                    <a:pt x="2029131" y="203200"/>
                  </a:lnTo>
                  <a:lnTo>
                    <a:pt x="1985972" y="177800"/>
                  </a:lnTo>
                  <a:lnTo>
                    <a:pt x="1941515" y="152400"/>
                  </a:lnTo>
                  <a:lnTo>
                    <a:pt x="1895765" y="127000"/>
                  </a:lnTo>
                  <a:lnTo>
                    <a:pt x="1848730" y="101600"/>
                  </a:lnTo>
                  <a:lnTo>
                    <a:pt x="1800416" y="88900"/>
                  </a:lnTo>
                  <a:lnTo>
                    <a:pt x="1751311" y="63500"/>
                  </a:lnTo>
                  <a:lnTo>
                    <a:pt x="1502540" y="0"/>
                  </a:lnTo>
                  <a:close/>
                </a:path>
              </a:pathLst>
            </a:custGeom>
            <a:solidFill>
              <a:srgbClr val="03FFB3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4" name="object 34"/>
          <p:cNvSpPr txBox="1"/>
          <p:nvPr/>
        </p:nvSpPr>
        <p:spPr>
          <a:xfrm>
            <a:off x="16311591" y="8080823"/>
            <a:ext cx="1098550" cy="30226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00" spc="5" b="1">
                <a:solidFill>
                  <a:srgbClr val="0D1CD1"/>
                </a:solidFill>
                <a:latin typeface="Montserrat"/>
                <a:cs typeface="Montserrat"/>
              </a:rPr>
              <a:t>RODZICE</a:t>
            </a:r>
            <a:endParaRPr sz="1800">
              <a:latin typeface="Montserrat"/>
              <a:cs typeface="Montserrat"/>
            </a:endParaRPr>
          </a:p>
        </p:txBody>
      </p:sp>
      <p:sp>
        <p:nvSpPr>
          <p:cNvPr id="36" name="object 3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07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dirty="0" spc="5"/>
              <a:t>Projekt</a:t>
            </a:r>
            <a:r>
              <a:rPr dirty="0" spc="15"/>
              <a:t> </a:t>
            </a:r>
            <a:r>
              <a:rPr dirty="0" spc="5"/>
              <a:t>współfinansowany</a:t>
            </a:r>
            <a:r>
              <a:rPr dirty="0" spc="20"/>
              <a:t> </a:t>
            </a:r>
            <a:r>
              <a:rPr dirty="0" spc="-5"/>
              <a:t>ze</a:t>
            </a:r>
            <a:r>
              <a:rPr dirty="0" spc="20"/>
              <a:t> </a:t>
            </a:r>
            <a:r>
              <a:rPr dirty="0"/>
              <a:t>środków</a:t>
            </a:r>
            <a:r>
              <a:rPr dirty="0" spc="15"/>
              <a:t> </a:t>
            </a:r>
            <a:r>
              <a:rPr dirty="0" spc="5"/>
              <a:t>Narodowego</a:t>
            </a:r>
            <a:r>
              <a:rPr dirty="0" spc="20"/>
              <a:t> </a:t>
            </a:r>
            <a:r>
              <a:rPr dirty="0" spc="10"/>
              <a:t>Programu</a:t>
            </a:r>
            <a:r>
              <a:rPr dirty="0" spc="20"/>
              <a:t> </a:t>
            </a:r>
            <a:r>
              <a:rPr dirty="0" spc="-5"/>
              <a:t>Zdrowia</a:t>
            </a:r>
            <a:r>
              <a:rPr dirty="0" spc="15"/>
              <a:t> </a:t>
            </a:r>
            <a:r>
              <a:rPr dirty="0" spc="10"/>
              <a:t>na</a:t>
            </a:r>
            <a:r>
              <a:rPr dirty="0" spc="20"/>
              <a:t> </a:t>
            </a:r>
            <a:r>
              <a:rPr dirty="0"/>
              <a:t>lata</a:t>
            </a:r>
            <a:r>
              <a:rPr dirty="0" spc="20"/>
              <a:t> </a:t>
            </a:r>
            <a:r>
              <a:rPr dirty="0" spc="-15"/>
              <a:t>2016-2020</a:t>
            </a:r>
            <a:r>
              <a:rPr dirty="0" spc="20"/>
              <a:t> </a:t>
            </a:r>
            <a:r>
              <a:rPr dirty="0"/>
              <a:t>przekazanych</a:t>
            </a:r>
            <a:r>
              <a:rPr dirty="0" spc="15"/>
              <a:t> </a:t>
            </a:r>
            <a:r>
              <a:rPr dirty="0" spc="-5"/>
              <a:t>przez</a:t>
            </a:r>
            <a:r>
              <a:rPr dirty="0" spc="20"/>
              <a:t> </a:t>
            </a:r>
            <a:r>
              <a:rPr dirty="0" spc="5"/>
              <a:t>Ministerstwo</a:t>
            </a:r>
            <a:r>
              <a:rPr dirty="0" spc="20"/>
              <a:t> </a:t>
            </a:r>
            <a:r>
              <a:rPr dirty="0"/>
              <a:t>Edukacji</a:t>
            </a:r>
            <a:r>
              <a:rPr dirty="0" spc="15"/>
              <a:t> </a:t>
            </a:r>
            <a:r>
              <a:rPr dirty="0"/>
              <a:t>Narodowej.</a:t>
            </a:r>
            <a:r>
              <a:rPr dirty="0" spc="20"/>
              <a:t> </a:t>
            </a:r>
            <a:r>
              <a:rPr dirty="0" spc="5"/>
              <a:t>Wszystkie</a:t>
            </a:r>
            <a:r>
              <a:rPr dirty="0" spc="20"/>
              <a:t> </a:t>
            </a:r>
            <a:r>
              <a:rPr dirty="0"/>
              <a:t>materiały</a:t>
            </a:r>
            <a:r>
              <a:rPr dirty="0" spc="20"/>
              <a:t> </a:t>
            </a:r>
            <a:r>
              <a:rPr dirty="0" spc="5"/>
              <a:t>dostępne</a:t>
            </a:r>
            <a:r>
              <a:rPr dirty="0" spc="15"/>
              <a:t> </a:t>
            </a:r>
            <a:r>
              <a:rPr dirty="0" spc="10"/>
              <a:t>na</a:t>
            </a:r>
            <a:r>
              <a:rPr dirty="0" spc="20"/>
              <a:t> </a:t>
            </a:r>
            <a:r>
              <a:rPr dirty="0" spc="5"/>
              <a:t>stronie</a:t>
            </a:r>
            <a:r>
              <a:rPr dirty="0" spc="20"/>
              <a:t> </a:t>
            </a:r>
            <a:r>
              <a:rPr dirty="0" spc="5"/>
              <a:t>udostępnione</a:t>
            </a:r>
            <a:r>
              <a:rPr dirty="0" spc="15"/>
              <a:t> </a:t>
            </a:r>
            <a:r>
              <a:rPr dirty="0" spc="10"/>
              <a:t>są</a:t>
            </a:r>
            <a:r>
              <a:rPr dirty="0" spc="20"/>
              <a:t> </a:t>
            </a:r>
            <a:r>
              <a:rPr dirty="0" spc="10"/>
              <a:t>na</a:t>
            </a:r>
            <a:r>
              <a:rPr dirty="0" spc="20"/>
              <a:t> </a:t>
            </a:r>
            <a:r>
              <a:rPr dirty="0" spc="-5"/>
              <a:t>licencji</a:t>
            </a:r>
            <a:r>
              <a:rPr dirty="0" spc="15"/>
              <a:t> </a:t>
            </a:r>
            <a:r>
              <a:rPr dirty="0" spc="5"/>
              <a:t>Creative</a:t>
            </a:r>
            <a:r>
              <a:rPr dirty="0" spc="20"/>
              <a:t> </a:t>
            </a:r>
            <a:r>
              <a:rPr dirty="0" spc="10"/>
              <a:t>Commons</a:t>
            </a:r>
            <a:r>
              <a:rPr dirty="0" spc="20"/>
              <a:t> </a:t>
            </a:r>
            <a:r>
              <a:rPr dirty="0" spc="10"/>
              <a:t>-</a:t>
            </a:r>
            <a:r>
              <a:rPr dirty="0" spc="20"/>
              <a:t> </a:t>
            </a:r>
            <a:r>
              <a:rPr dirty="0" spc="5"/>
              <a:t>Uznanie</a:t>
            </a:r>
            <a:r>
              <a:rPr dirty="0" spc="15"/>
              <a:t> </a:t>
            </a:r>
            <a:r>
              <a:rPr dirty="0"/>
              <a:t>Autorstwa</a:t>
            </a:r>
            <a:r>
              <a:rPr dirty="0" spc="20"/>
              <a:t> </a:t>
            </a:r>
            <a:r>
              <a:rPr dirty="0" spc="10"/>
              <a:t>-</a:t>
            </a:r>
            <a:r>
              <a:rPr dirty="0" spc="20"/>
              <a:t> </a:t>
            </a:r>
            <a:r>
              <a:rPr dirty="0" spc="10"/>
              <a:t>Na</a:t>
            </a:r>
            <a:r>
              <a:rPr dirty="0" spc="15"/>
              <a:t> </a:t>
            </a:r>
            <a:r>
              <a:rPr dirty="0"/>
              <a:t>tych</a:t>
            </a:r>
            <a:r>
              <a:rPr dirty="0" spc="20"/>
              <a:t> </a:t>
            </a:r>
            <a:r>
              <a:rPr dirty="0" spc="5"/>
              <a:t>samych</a:t>
            </a:r>
            <a:r>
              <a:rPr dirty="0" spc="20"/>
              <a:t> </a:t>
            </a:r>
            <a:r>
              <a:rPr dirty="0" spc="5"/>
              <a:t>zasadach</a:t>
            </a:r>
            <a:r>
              <a:rPr dirty="0" spc="20"/>
              <a:t> </a:t>
            </a:r>
            <a:r>
              <a:rPr dirty="0" spc="10"/>
              <a:t>4.0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14691011" y="5989389"/>
            <a:ext cx="4008754" cy="86106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2585085">
              <a:lnSpc>
                <a:spcPct val="100000"/>
              </a:lnSpc>
              <a:spcBef>
                <a:spcPts val="110"/>
              </a:spcBef>
            </a:pPr>
            <a:r>
              <a:rPr dirty="0" sz="1800" spc="5" b="1">
                <a:solidFill>
                  <a:srgbClr val="0D1CD1"/>
                </a:solidFill>
                <a:latin typeface="Montserrat"/>
                <a:cs typeface="Montserrat"/>
              </a:rPr>
              <a:t>UCZNI</a:t>
            </a:r>
            <a:r>
              <a:rPr dirty="0" sz="1800" spc="-15" b="1">
                <a:solidFill>
                  <a:srgbClr val="0D1CD1"/>
                </a:solidFill>
                <a:latin typeface="Montserrat"/>
                <a:cs typeface="Montserrat"/>
              </a:rPr>
              <a:t>O</a:t>
            </a:r>
            <a:r>
              <a:rPr dirty="0" sz="1800" spc="30" b="1">
                <a:solidFill>
                  <a:srgbClr val="0D1CD1"/>
                </a:solidFill>
                <a:latin typeface="Montserrat"/>
                <a:cs typeface="Montserrat"/>
              </a:rPr>
              <a:t>WIE</a:t>
            </a:r>
            <a:endParaRPr sz="1800">
              <a:latin typeface="Montserrat"/>
              <a:cs typeface="Montserrat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850">
              <a:latin typeface="Montserrat"/>
              <a:cs typeface="Montserrat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800" b="1">
                <a:solidFill>
                  <a:srgbClr val="0D1CD1"/>
                </a:solidFill>
                <a:latin typeface="Montserrat"/>
                <a:cs typeface="Montserrat"/>
              </a:rPr>
              <a:t>NAUCZYCIELE</a:t>
            </a:r>
            <a:endParaRPr sz="1800">
              <a:latin typeface="Montserrat"/>
              <a:cs typeface="Montserrat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37665" y="10652470"/>
            <a:ext cx="821690" cy="260350"/>
            <a:chOff x="837665" y="10652470"/>
            <a:chExt cx="821690" cy="260350"/>
          </a:xfrm>
        </p:grpSpPr>
        <p:sp>
          <p:nvSpPr>
            <p:cNvPr id="3" name="object 3"/>
            <p:cNvSpPr/>
            <p:nvPr/>
          </p:nvSpPr>
          <p:spPr>
            <a:xfrm>
              <a:off x="902736" y="10752583"/>
              <a:ext cx="23967" cy="1135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869121" y="10683075"/>
              <a:ext cx="176249" cy="19972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961373" y="10734385"/>
              <a:ext cx="35981" cy="2904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016519" y="10761040"/>
              <a:ext cx="30480" cy="10795"/>
            </a:xfrm>
            <a:custGeom>
              <a:avLst/>
              <a:gdLst/>
              <a:ahLst/>
              <a:cxnLst/>
              <a:rect l="l" t="t" r="r" b="b"/>
              <a:pathLst>
                <a:path w="30480" h="10795">
                  <a:moveTo>
                    <a:pt x="0" y="0"/>
                  </a:moveTo>
                  <a:lnTo>
                    <a:pt x="146" y="240"/>
                  </a:lnTo>
                  <a:lnTo>
                    <a:pt x="691" y="2680"/>
                  </a:lnTo>
                  <a:lnTo>
                    <a:pt x="13447" y="8109"/>
                  </a:lnTo>
                  <a:lnTo>
                    <a:pt x="20797" y="10182"/>
                  </a:lnTo>
                  <a:lnTo>
                    <a:pt x="25528" y="9138"/>
                  </a:lnTo>
                  <a:lnTo>
                    <a:pt x="26821" y="8103"/>
                  </a:lnTo>
                  <a:lnTo>
                    <a:pt x="17930" y="8103"/>
                  </a:lnTo>
                  <a:lnTo>
                    <a:pt x="11272" y="5744"/>
                  </a:lnTo>
                  <a:lnTo>
                    <a:pt x="0" y="0"/>
                  </a:lnTo>
                  <a:close/>
                </a:path>
                <a:path w="30480" h="10795">
                  <a:moveTo>
                    <a:pt x="27842" y="4261"/>
                  </a:moveTo>
                  <a:lnTo>
                    <a:pt x="22583" y="7475"/>
                  </a:lnTo>
                  <a:lnTo>
                    <a:pt x="17930" y="8103"/>
                  </a:lnTo>
                  <a:lnTo>
                    <a:pt x="26821" y="8103"/>
                  </a:lnTo>
                  <a:lnTo>
                    <a:pt x="30428" y="5214"/>
                  </a:lnTo>
                  <a:lnTo>
                    <a:pt x="27842" y="4261"/>
                  </a:lnTo>
                  <a:close/>
                </a:path>
              </a:pathLst>
            </a:custGeom>
            <a:solidFill>
              <a:srgbClr val="C7C7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015054" y="10763901"/>
              <a:ext cx="30480" cy="17145"/>
            </a:xfrm>
            <a:custGeom>
              <a:avLst/>
              <a:gdLst/>
              <a:ahLst/>
              <a:cxnLst/>
              <a:rect l="l" t="t" r="r" b="b"/>
              <a:pathLst>
                <a:path w="30480" h="17145">
                  <a:moveTo>
                    <a:pt x="2209" y="0"/>
                  </a:moveTo>
                  <a:lnTo>
                    <a:pt x="2460" y="1727"/>
                  </a:lnTo>
                  <a:lnTo>
                    <a:pt x="0" y="2502"/>
                  </a:lnTo>
                  <a:lnTo>
                    <a:pt x="439" y="3162"/>
                  </a:lnTo>
                  <a:lnTo>
                    <a:pt x="14345" y="11580"/>
                  </a:lnTo>
                  <a:lnTo>
                    <a:pt x="18009" y="13277"/>
                  </a:lnTo>
                  <a:lnTo>
                    <a:pt x="25622" y="16879"/>
                  </a:lnTo>
                  <a:lnTo>
                    <a:pt x="28806" y="13277"/>
                  </a:lnTo>
                  <a:lnTo>
                    <a:pt x="27234" y="13277"/>
                  </a:lnTo>
                  <a:lnTo>
                    <a:pt x="22491" y="11360"/>
                  </a:lnTo>
                  <a:lnTo>
                    <a:pt x="18271" y="9748"/>
                  </a:lnTo>
                  <a:lnTo>
                    <a:pt x="9004" y="4010"/>
                  </a:lnTo>
                  <a:lnTo>
                    <a:pt x="2209" y="0"/>
                  </a:lnTo>
                  <a:close/>
                </a:path>
                <a:path w="30480" h="17145">
                  <a:moveTo>
                    <a:pt x="30177" y="11727"/>
                  </a:moveTo>
                  <a:lnTo>
                    <a:pt x="27234" y="13277"/>
                  </a:lnTo>
                  <a:lnTo>
                    <a:pt x="28806" y="13277"/>
                  </a:lnTo>
                  <a:lnTo>
                    <a:pt x="30177" y="11727"/>
                  </a:lnTo>
                  <a:close/>
                </a:path>
              </a:pathLst>
            </a:custGeom>
            <a:solidFill>
              <a:srgbClr val="E3E3E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015054" y="10763901"/>
              <a:ext cx="30480" cy="17145"/>
            </a:xfrm>
            <a:custGeom>
              <a:avLst/>
              <a:gdLst/>
              <a:ahLst/>
              <a:cxnLst/>
              <a:rect l="l" t="t" r="r" b="b"/>
              <a:pathLst>
                <a:path w="30480" h="17145">
                  <a:moveTo>
                    <a:pt x="0" y="2502"/>
                  </a:moveTo>
                  <a:lnTo>
                    <a:pt x="439" y="3162"/>
                  </a:lnTo>
                  <a:lnTo>
                    <a:pt x="14345" y="11580"/>
                  </a:lnTo>
                  <a:lnTo>
                    <a:pt x="16167" y="12428"/>
                  </a:lnTo>
                  <a:lnTo>
                    <a:pt x="18009" y="13277"/>
                  </a:lnTo>
                  <a:lnTo>
                    <a:pt x="25622" y="16879"/>
                  </a:lnTo>
                  <a:lnTo>
                    <a:pt x="30177" y="11727"/>
                  </a:lnTo>
                  <a:lnTo>
                    <a:pt x="27234" y="13277"/>
                  </a:lnTo>
                  <a:lnTo>
                    <a:pt x="22491" y="11360"/>
                  </a:lnTo>
                  <a:lnTo>
                    <a:pt x="18271" y="9748"/>
                  </a:lnTo>
                  <a:lnTo>
                    <a:pt x="13633" y="6879"/>
                  </a:lnTo>
                  <a:lnTo>
                    <a:pt x="9004" y="4010"/>
                  </a:lnTo>
                  <a:lnTo>
                    <a:pt x="2209" y="0"/>
                  </a:lnTo>
                  <a:lnTo>
                    <a:pt x="2460" y="1727"/>
                  </a:lnTo>
                  <a:lnTo>
                    <a:pt x="0" y="2502"/>
                  </a:lnTo>
                  <a:close/>
                </a:path>
              </a:pathLst>
            </a:custGeom>
            <a:ln w="3175">
              <a:solidFill>
                <a:srgbClr val="E3E3E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841972" y="10684996"/>
              <a:ext cx="90577" cy="14076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894391" y="10738835"/>
              <a:ext cx="27685" cy="2073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871321" y="10842771"/>
              <a:ext cx="153035" cy="32384"/>
            </a:xfrm>
            <a:custGeom>
              <a:avLst/>
              <a:gdLst/>
              <a:ahLst/>
              <a:cxnLst/>
              <a:rect l="l" t="t" r="r" b="b"/>
              <a:pathLst>
                <a:path w="153034" h="32384">
                  <a:moveTo>
                    <a:pt x="7835" y="24930"/>
                  </a:moveTo>
                  <a:lnTo>
                    <a:pt x="7556" y="24206"/>
                  </a:lnTo>
                  <a:lnTo>
                    <a:pt x="6819" y="23622"/>
                  </a:lnTo>
                  <a:lnTo>
                    <a:pt x="6159" y="21653"/>
                  </a:lnTo>
                  <a:lnTo>
                    <a:pt x="6337" y="20548"/>
                  </a:lnTo>
                  <a:lnTo>
                    <a:pt x="5994" y="19342"/>
                  </a:lnTo>
                  <a:lnTo>
                    <a:pt x="3670" y="20548"/>
                  </a:lnTo>
                  <a:lnTo>
                    <a:pt x="0" y="19570"/>
                  </a:lnTo>
                  <a:lnTo>
                    <a:pt x="254" y="21564"/>
                  </a:lnTo>
                  <a:lnTo>
                    <a:pt x="1701" y="22796"/>
                  </a:lnTo>
                  <a:lnTo>
                    <a:pt x="4457" y="24396"/>
                  </a:lnTo>
                  <a:lnTo>
                    <a:pt x="6096" y="24993"/>
                  </a:lnTo>
                  <a:lnTo>
                    <a:pt x="7835" y="24930"/>
                  </a:lnTo>
                  <a:close/>
                </a:path>
                <a:path w="153034" h="32384">
                  <a:moveTo>
                    <a:pt x="19558" y="29298"/>
                  </a:moveTo>
                  <a:lnTo>
                    <a:pt x="18630" y="28892"/>
                  </a:lnTo>
                  <a:lnTo>
                    <a:pt x="16408" y="27178"/>
                  </a:lnTo>
                  <a:lnTo>
                    <a:pt x="16268" y="25819"/>
                  </a:lnTo>
                  <a:lnTo>
                    <a:pt x="13893" y="28041"/>
                  </a:lnTo>
                  <a:lnTo>
                    <a:pt x="10934" y="27457"/>
                  </a:lnTo>
                  <a:lnTo>
                    <a:pt x="11506" y="30391"/>
                  </a:lnTo>
                  <a:lnTo>
                    <a:pt x="17526" y="32067"/>
                  </a:lnTo>
                  <a:lnTo>
                    <a:pt x="19558" y="29298"/>
                  </a:lnTo>
                  <a:close/>
                </a:path>
                <a:path w="153034" h="32384">
                  <a:moveTo>
                    <a:pt x="37274" y="21513"/>
                  </a:moveTo>
                  <a:lnTo>
                    <a:pt x="36918" y="18072"/>
                  </a:lnTo>
                  <a:lnTo>
                    <a:pt x="36703" y="17932"/>
                  </a:lnTo>
                  <a:lnTo>
                    <a:pt x="35039" y="17932"/>
                  </a:lnTo>
                  <a:lnTo>
                    <a:pt x="32359" y="17932"/>
                  </a:lnTo>
                  <a:lnTo>
                    <a:pt x="32016" y="17195"/>
                  </a:lnTo>
                  <a:lnTo>
                    <a:pt x="31940" y="18846"/>
                  </a:lnTo>
                  <a:lnTo>
                    <a:pt x="31165" y="20294"/>
                  </a:lnTo>
                  <a:lnTo>
                    <a:pt x="30480" y="20434"/>
                  </a:lnTo>
                  <a:lnTo>
                    <a:pt x="30200" y="20967"/>
                  </a:lnTo>
                  <a:lnTo>
                    <a:pt x="32651" y="22326"/>
                  </a:lnTo>
                  <a:lnTo>
                    <a:pt x="37274" y="21513"/>
                  </a:lnTo>
                  <a:close/>
                </a:path>
                <a:path w="153034" h="32384">
                  <a:moveTo>
                    <a:pt x="115430" y="15836"/>
                  </a:moveTo>
                  <a:lnTo>
                    <a:pt x="115125" y="14897"/>
                  </a:lnTo>
                  <a:lnTo>
                    <a:pt x="114935" y="14605"/>
                  </a:lnTo>
                  <a:lnTo>
                    <a:pt x="112661" y="15697"/>
                  </a:lnTo>
                  <a:lnTo>
                    <a:pt x="111594" y="15836"/>
                  </a:lnTo>
                  <a:lnTo>
                    <a:pt x="115430" y="15836"/>
                  </a:lnTo>
                  <a:close/>
                </a:path>
                <a:path w="153034" h="32384">
                  <a:moveTo>
                    <a:pt x="117944" y="17792"/>
                  </a:moveTo>
                  <a:lnTo>
                    <a:pt x="116293" y="17526"/>
                  </a:lnTo>
                  <a:lnTo>
                    <a:pt x="115595" y="16344"/>
                  </a:lnTo>
                  <a:lnTo>
                    <a:pt x="115468" y="15963"/>
                  </a:lnTo>
                  <a:lnTo>
                    <a:pt x="110642" y="15963"/>
                  </a:lnTo>
                  <a:lnTo>
                    <a:pt x="109499" y="15963"/>
                  </a:lnTo>
                  <a:lnTo>
                    <a:pt x="110426" y="19075"/>
                  </a:lnTo>
                  <a:lnTo>
                    <a:pt x="116078" y="20370"/>
                  </a:lnTo>
                  <a:lnTo>
                    <a:pt x="117944" y="17792"/>
                  </a:lnTo>
                  <a:close/>
                </a:path>
                <a:path w="153034" h="32384">
                  <a:moveTo>
                    <a:pt x="136994" y="24422"/>
                  </a:moveTo>
                  <a:lnTo>
                    <a:pt x="134175" y="25438"/>
                  </a:lnTo>
                  <a:lnTo>
                    <a:pt x="132562" y="25425"/>
                  </a:lnTo>
                  <a:lnTo>
                    <a:pt x="132283" y="25069"/>
                  </a:lnTo>
                  <a:lnTo>
                    <a:pt x="131546" y="26111"/>
                  </a:lnTo>
                  <a:lnTo>
                    <a:pt x="130314" y="26657"/>
                  </a:lnTo>
                  <a:lnTo>
                    <a:pt x="129387" y="27533"/>
                  </a:lnTo>
                  <a:lnTo>
                    <a:pt x="131876" y="29019"/>
                  </a:lnTo>
                  <a:lnTo>
                    <a:pt x="135661" y="27787"/>
                  </a:lnTo>
                  <a:lnTo>
                    <a:pt x="136791" y="25565"/>
                  </a:lnTo>
                  <a:lnTo>
                    <a:pt x="136779" y="25438"/>
                  </a:lnTo>
                  <a:lnTo>
                    <a:pt x="136994" y="24422"/>
                  </a:lnTo>
                  <a:close/>
                </a:path>
                <a:path w="153034" h="32384">
                  <a:moveTo>
                    <a:pt x="147243" y="16802"/>
                  </a:moveTo>
                  <a:lnTo>
                    <a:pt x="147116" y="16370"/>
                  </a:lnTo>
                  <a:lnTo>
                    <a:pt x="144919" y="17094"/>
                  </a:lnTo>
                  <a:lnTo>
                    <a:pt x="142379" y="16941"/>
                  </a:lnTo>
                  <a:lnTo>
                    <a:pt x="142405" y="19532"/>
                  </a:lnTo>
                  <a:lnTo>
                    <a:pt x="142252" y="20383"/>
                  </a:lnTo>
                  <a:lnTo>
                    <a:pt x="141744" y="21818"/>
                  </a:lnTo>
                  <a:lnTo>
                    <a:pt x="145110" y="22059"/>
                  </a:lnTo>
                  <a:lnTo>
                    <a:pt x="146723" y="19532"/>
                  </a:lnTo>
                  <a:lnTo>
                    <a:pt x="147193" y="17094"/>
                  </a:lnTo>
                  <a:lnTo>
                    <a:pt x="147243" y="16802"/>
                  </a:lnTo>
                  <a:close/>
                </a:path>
                <a:path w="153034" h="32384">
                  <a:moveTo>
                    <a:pt x="152450" y="6705"/>
                  </a:moveTo>
                  <a:lnTo>
                    <a:pt x="152184" y="673"/>
                  </a:lnTo>
                  <a:lnTo>
                    <a:pt x="149212" y="0"/>
                  </a:lnTo>
                  <a:lnTo>
                    <a:pt x="148577" y="1854"/>
                  </a:lnTo>
                  <a:lnTo>
                    <a:pt x="148247" y="4368"/>
                  </a:lnTo>
                  <a:lnTo>
                    <a:pt x="147739" y="5232"/>
                  </a:lnTo>
                  <a:lnTo>
                    <a:pt x="148945" y="5816"/>
                  </a:lnTo>
                  <a:lnTo>
                    <a:pt x="149352" y="7188"/>
                  </a:lnTo>
                  <a:lnTo>
                    <a:pt x="150075" y="8267"/>
                  </a:lnTo>
                  <a:lnTo>
                    <a:pt x="152450" y="6705"/>
                  </a:lnTo>
                  <a:close/>
                </a:path>
              </a:pathLst>
            </a:custGeom>
            <a:solidFill>
              <a:srgbClr val="FFCC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922894" y="10661217"/>
              <a:ext cx="123506" cy="10066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866272" y="10847281"/>
              <a:ext cx="6985" cy="8255"/>
            </a:xfrm>
            <a:custGeom>
              <a:avLst/>
              <a:gdLst/>
              <a:ahLst/>
              <a:cxnLst/>
              <a:rect l="l" t="t" r="r" b="b"/>
              <a:pathLst>
                <a:path w="6984" h="8254">
                  <a:moveTo>
                    <a:pt x="2020" y="0"/>
                  </a:moveTo>
                  <a:lnTo>
                    <a:pt x="0" y="2031"/>
                  </a:lnTo>
                  <a:lnTo>
                    <a:pt x="397" y="7696"/>
                  </a:lnTo>
                  <a:lnTo>
                    <a:pt x="3497" y="8188"/>
                  </a:lnTo>
                  <a:lnTo>
                    <a:pt x="3455" y="5612"/>
                  </a:lnTo>
                  <a:lnTo>
                    <a:pt x="5141" y="4743"/>
                  </a:lnTo>
                  <a:lnTo>
                    <a:pt x="6533" y="3601"/>
                  </a:lnTo>
                  <a:lnTo>
                    <a:pt x="3204" y="2952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rgbClr val="FFCC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940441" y="10862722"/>
              <a:ext cx="12065" cy="28575"/>
            </a:xfrm>
            <a:custGeom>
              <a:avLst/>
              <a:gdLst/>
              <a:ahLst/>
              <a:cxnLst/>
              <a:rect l="l" t="t" r="r" b="b"/>
              <a:pathLst>
                <a:path w="12065" h="28575">
                  <a:moveTo>
                    <a:pt x="931" y="4973"/>
                  </a:moveTo>
                  <a:lnTo>
                    <a:pt x="0" y="21831"/>
                  </a:lnTo>
                  <a:lnTo>
                    <a:pt x="5005" y="25266"/>
                  </a:lnTo>
                  <a:lnTo>
                    <a:pt x="5078" y="28334"/>
                  </a:lnTo>
                  <a:lnTo>
                    <a:pt x="7504" y="24585"/>
                  </a:lnTo>
                  <a:lnTo>
                    <a:pt x="4952" y="24585"/>
                  </a:lnTo>
                  <a:lnTo>
                    <a:pt x="345" y="20323"/>
                  </a:lnTo>
                  <a:lnTo>
                    <a:pt x="999" y="6114"/>
                  </a:lnTo>
                  <a:lnTo>
                    <a:pt x="931" y="4973"/>
                  </a:lnTo>
                  <a:close/>
                </a:path>
                <a:path w="12065" h="28575">
                  <a:moveTo>
                    <a:pt x="10080" y="18028"/>
                  </a:moveTo>
                  <a:lnTo>
                    <a:pt x="4952" y="24585"/>
                  </a:lnTo>
                  <a:lnTo>
                    <a:pt x="7504" y="24585"/>
                  </a:lnTo>
                  <a:lnTo>
                    <a:pt x="9633" y="21297"/>
                  </a:lnTo>
                  <a:lnTo>
                    <a:pt x="10080" y="18028"/>
                  </a:lnTo>
                  <a:close/>
                </a:path>
                <a:path w="12065" h="28575">
                  <a:moveTo>
                    <a:pt x="10704" y="12512"/>
                  </a:moveTo>
                  <a:lnTo>
                    <a:pt x="10167" y="17392"/>
                  </a:lnTo>
                  <a:lnTo>
                    <a:pt x="10080" y="18028"/>
                  </a:lnTo>
                  <a:lnTo>
                    <a:pt x="11486" y="16229"/>
                  </a:lnTo>
                  <a:lnTo>
                    <a:pt x="10704" y="12512"/>
                  </a:lnTo>
                  <a:close/>
                </a:path>
                <a:path w="12065" h="28575">
                  <a:moveTo>
                    <a:pt x="9926" y="0"/>
                  </a:moveTo>
                  <a:lnTo>
                    <a:pt x="9643" y="1151"/>
                  </a:lnTo>
                  <a:lnTo>
                    <a:pt x="9277" y="2261"/>
                  </a:lnTo>
                  <a:lnTo>
                    <a:pt x="8785" y="3382"/>
                  </a:lnTo>
                  <a:lnTo>
                    <a:pt x="10704" y="12512"/>
                  </a:lnTo>
                  <a:lnTo>
                    <a:pt x="11151" y="8460"/>
                  </a:lnTo>
                  <a:lnTo>
                    <a:pt x="9737" y="4408"/>
                  </a:lnTo>
                  <a:lnTo>
                    <a:pt x="10537" y="4408"/>
                  </a:lnTo>
                  <a:lnTo>
                    <a:pt x="10661" y="1151"/>
                  </a:lnTo>
                  <a:lnTo>
                    <a:pt x="10722" y="523"/>
                  </a:lnTo>
                  <a:lnTo>
                    <a:pt x="10250" y="178"/>
                  </a:lnTo>
                  <a:lnTo>
                    <a:pt x="9926" y="0"/>
                  </a:lnTo>
                  <a:close/>
                </a:path>
                <a:path w="12065" h="28575">
                  <a:moveTo>
                    <a:pt x="10537" y="4408"/>
                  </a:moveTo>
                  <a:lnTo>
                    <a:pt x="9737" y="4408"/>
                  </a:lnTo>
                  <a:lnTo>
                    <a:pt x="10879" y="6114"/>
                  </a:lnTo>
                  <a:lnTo>
                    <a:pt x="11968" y="7413"/>
                  </a:lnTo>
                  <a:lnTo>
                    <a:pt x="10512" y="5193"/>
                  </a:lnTo>
                  <a:lnTo>
                    <a:pt x="10537" y="4408"/>
                  </a:lnTo>
                  <a:close/>
                </a:path>
              </a:pathLst>
            </a:custGeom>
            <a:solidFill>
              <a:srgbClr val="C7C7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1081998" y="10692187"/>
              <a:ext cx="2540" cy="173990"/>
            </a:xfrm>
            <a:custGeom>
              <a:avLst/>
              <a:gdLst/>
              <a:ahLst/>
              <a:cxnLst/>
              <a:rect l="l" t="t" r="r" b="b"/>
              <a:pathLst>
                <a:path w="2540" h="173990">
                  <a:moveTo>
                    <a:pt x="2429" y="0"/>
                  </a:moveTo>
                  <a:lnTo>
                    <a:pt x="0" y="0"/>
                  </a:lnTo>
                  <a:lnTo>
                    <a:pt x="0" y="173439"/>
                  </a:lnTo>
                  <a:lnTo>
                    <a:pt x="2429" y="173439"/>
                  </a:lnTo>
                  <a:lnTo>
                    <a:pt x="2429" y="0"/>
                  </a:lnTo>
                  <a:close/>
                </a:path>
              </a:pathLst>
            </a:custGeom>
            <a:solidFill>
              <a:srgbClr val="B3B3B3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/>
          <p:nvPr/>
        </p:nvSpPr>
        <p:spPr>
          <a:xfrm>
            <a:off x="1874160" y="10644752"/>
            <a:ext cx="783325" cy="27384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17" name="object 17"/>
          <p:cNvGrpSpPr/>
          <p:nvPr/>
        </p:nvGrpSpPr>
        <p:grpSpPr>
          <a:xfrm>
            <a:off x="2870683" y="10601144"/>
            <a:ext cx="993140" cy="311785"/>
            <a:chOff x="2870683" y="10601144"/>
            <a:chExt cx="993140" cy="311785"/>
          </a:xfrm>
        </p:grpSpPr>
        <p:sp>
          <p:nvSpPr>
            <p:cNvPr id="18" name="object 18"/>
            <p:cNvSpPr/>
            <p:nvPr/>
          </p:nvSpPr>
          <p:spPr>
            <a:xfrm>
              <a:off x="2870683" y="10601144"/>
              <a:ext cx="992982" cy="31116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2932519" y="10876757"/>
              <a:ext cx="9525" cy="8255"/>
            </a:xfrm>
            <a:custGeom>
              <a:avLst/>
              <a:gdLst/>
              <a:ahLst/>
              <a:cxnLst/>
              <a:rect l="l" t="t" r="r" b="b"/>
              <a:pathLst>
                <a:path w="9525" h="8254">
                  <a:moveTo>
                    <a:pt x="3549" y="0"/>
                  </a:moveTo>
                  <a:lnTo>
                    <a:pt x="1204" y="680"/>
                  </a:lnTo>
                  <a:lnTo>
                    <a:pt x="607" y="2335"/>
                  </a:lnTo>
                  <a:lnTo>
                    <a:pt x="0" y="4010"/>
                  </a:lnTo>
                  <a:lnTo>
                    <a:pt x="1350" y="6041"/>
                  </a:lnTo>
                  <a:lnTo>
                    <a:pt x="5884" y="7685"/>
                  </a:lnTo>
                  <a:lnTo>
                    <a:pt x="8198" y="6994"/>
                  </a:lnTo>
                  <a:lnTo>
                    <a:pt x="9413" y="3664"/>
                  </a:lnTo>
                  <a:lnTo>
                    <a:pt x="8083" y="1643"/>
                  </a:lnTo>
                  <a:lnTo>
                    <a:pt x="3549" y="0"/>
                  </a:lnTo>
                  <a:close/>
                </a:path>
              </a:pathLst>
            </a:custGeom>
            <a:solidFill>
              <a:srgbClr val="A51735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0" name="object 20"/>
          <p:cNvSpPr txBox="1"/>
          <p:nvPr/>
        </p:nvSpPr>
        <p:spPr>
          <a:xfrm>
            <a:off x="14268921" y="659462"/>
            <a:ext cx="5426710" cy="3270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950" spc="10" b="1">
                <a:solidFill>
                  <a:srgbClr val="FFFFFF"/>
                </a:solidFill>
                <a:latin typeface="Mirador"/>
                <a:cs typeface="Mirador"/>
              </a:rPr>
              <a:t>Bezpieczeństwo psychiczne </a:t>
            </a:r>
            <a:r>
              <a:rPr dirty="0" sz="1950" spc="5" b="1">
                <a:solidFill>
                  <a:srgbClr val="FFFFFF"/>
                </a:solidFill>
                <a:latin typeface="Mirador"/>
                <a:cs typeface="Mirador"/>
              </a:rPr>
              <a:t>i</a:t>
            </a:r>
            <a:r>
              <a:rPr dirty="0" sz="1950" spc="-35" b="1">
                <a:solidFill>
                  <a:srgbClr val="FFFFFF"/>
                </a:solidFill>
                <a:latin typeface="Mirador"/>
                <a:cs typeface="Mirador"/>
              </a:rPr>
              <a:t> </a:t>
            </a:r>
            <a:r>
              <a:rPr dirty="0" sz="1950" spc="20" b="1">
                <a:solidFill>
                  <a:srgbClr val="FFFFFF"/>
                </a:solidFill>
                <a:latin typeface="Mirador"/>
                <a:cs typeface="Mirador"/>
              </a:rPr>
              <a:t>emocjonalne</a:t>
            </a:r>
            <a:endParaRPr sz="1950">
              <a:latin typeface="Mirador"/>
              <a:cs typeface="Mirador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9232808" y="1420844"/>
            <a:ext cx="462915" cy="47815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2950" spc="10" b="1">
                <a:solidFill>
                  <a:srgbClr val="FFFFFF"/>
                </a:solidFill>
                <a:latin typeface="Mirador"/>
                <a:cs typeface="Mirador"/>
              </a:rPr>
              <a:t>24</a:t>
            </a:r>
            <a:endParaRPr sz="2950">
              <a:latin typeface="Mirador"/>
              <a:cs typeface="Mirador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8160107" y="1202235"/>
            <a:ext cx="1522730" cy="138430"/>
          </a:xfrm>
          <a:custGeom>
            <a:avLst/>
            <a:gdLst/>
            <a:ahLst/>
            <a:cxnLst/>
            <a:rect l="l" t="t" r="r" b="b"/>
            <a:pathLst>
              <a:path w="1522730" h="138430">
                <a:moveTo>
                  <a:pt x="1522665" y="0"/>
                </a:moveTo>
                <a:lnTo>
                  <a:pt x="0" y="0"/>
                </a:lnTo>
                <a:lnTo>
                  <a:pt x="0" y="138037"/>
                </a:lnTo>
                <a:lnTo>
                  <a:pt x="1522665" y="138037"/>
                </a:lnTo>
                <a:lnTo>
                  <a:pt x="1522665" y="0"/>
                </a:lnTo>
                <a:close/>
              </a:path>
            </a:pathLst>
          </a:custGeom>
          <a:solidFill>
            <a:srgbClr val="EBF2FA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23" name="object 23"/>
          <p:cNvGrpSpPr/>
          <p:nvPr/>
        </p:nvGrpSpPr>
        <p:grpSpPr>
          <a:xfrm>
            <a:off x="638451" y="722421"/>
            <a:ext cx="1576705" cy="617855"/>
            <a:chOff x="638451" y="722421"/>
            <a:chExt cx="1576705" cy="617855"/>
          </a:xfrm>
        </p:grpSpPr>
        <p:sp>
          <p:nvSpPr>
            <p:cNvPr id="24" name="object 24"/>
            <p:cNvSpPr/>
            <p:nvPr/>
          </p:nvSpPr>
          <p:spPr>
            <a:xfrm>
              <a:off x="638451" y="880161"/>
              <a:ext cx="1576705" cy="273050"/>
            </a:xfrm>
            <a:custGeom>
              <a:avLst/>
              <a:gdLst/>
              <a:ahLst/>
              <a:cxnLst/>
              <a:rect l="l" t="t" r="r" b="b"/>
              <a:pathLst>
                <a:path w="1576705" h="273050">
                  <a:moveTo>
                    <a:pt x="1576234" y="0"/>
                  </a:moveTo>
                  <a:lnTo>
                    <a:pt x="0" y="0"/>
                  </a:lnTo>
                  <a:lnTo>
                    <a:pt x="0" y="272567"/>
                  </a:lnTo>
                  <a:lnTo>
                    <a:pt x="1576234" y="272567"/>
                  </a:lnTo>
                  <a:lnTo>
                    <a:pt x="1576234" y="0"/>
                  </a:lnTo>
                  <a:close/>
                </a:path>
              </a:pathLst>
            </a:custGeom>
            <a:solidFill>
              <a:srgbClr val="82A3F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798703" y="722432"/>
              <a:ext cx="1280795" cy="617855"/>
            </a:xfrm>
            <a:custGeom>
              <a:avLst/>
              <a:gdLst/>
              <a:ahLst/>
              <a:cxnLst/>
              <a:rect l="l" t="t" r="r" b="b"/>
              <a:pathLst>
                <a:path w="1280795" h="617855">
                  <a:moveTo>
                    <a:pt x="410679" y="432498"/>
                  </a:moveTo>
                  <a:lnTo>
                    <a:pt x="404787" y="385940"/>
                  </a:lnTo>
                  <a:lnTo>
                    <a:pt x="387527" y="343890"/>
                  </a:lnTo>
                  <a:lnTo>
                    <a:pt x="359549" y="306019"/>
                  </a:lnTo>
                  <a:lnTo>
                    <a:pt x="321462" y="272021"/>
                  </a:lnTo>
                  <a:lnTo>
                    <a:pt x="216268" y="193078"/>
                  </a:lnTo>
                  <a:lnTo>
                    <a:pt x="187325" y="168363"/>
                  </a:lnTo>
                  <a:lnTo>
                    <a:pt x="167144" y="144043"/>
                  </a:lnTo>
                  <a:lnTo>
                    <a:pt x="155321" y="119583"/>
                  </a:lnTo>
                  <a:lnTo>
                    <a:pt x="151472" y="94386"/>
                  </a:lnTo>
                  <a:lnTo>
                    <a:pt x="155054" y="69532"/>
                  </a:lnTo>
                  <a:lnTo>
                    <a:pt x="166941" y="45834"/>
                  </a:lnTo>
                  <a:lnTo>
                    <a:pt x="188760" y="28092"/>
                  </a:lnTo>
                  <a:lnTo>
                    <a:pt x="222173" y="21107"/>
                  </a:lnTo>
                  <a:lnTo>
                    <a:pt x="253377" y="21780"/>
                  </a:lnTo>
                  <a:lnTo>
                    <a:pt x="253377" y="304"/>
                  </a:lnTo>
                  <a:lnTo>
                    <a:pt x="212902" y="0"/>
                  </a:lnTo>
                  <a:lnTo>
                    <a:pt x="155270" y="5511"/>
                  </a:lnTo>
                  <a:lnTo>
                    <a:pt x="107022" y="21056"/>
                  </a:lnTo>
                  <a:lnTo>
                    <a:pt x="67983" y="45046"/>
                  </a:lnTo>
                  <a:lnTo>
                    <a:pt x="37947" y="75971"/>
                  </a:lnTo>
                  <a:lnTo>
                    <a:pt x="16738" y="112268"/>
                  </a:lnTo>
                  <a:lnTo>
                    <a:pt x="4152" y="152387"/>
                  </a:lnTo>
                  <a:lnTo>
                    <a:pt x="0" y="194779"/>
                  </a:lnTo>
                  <a:lnTo>
                    <a:pt x="4610" y="238125"/>
                  </a:lnTo>
                  <a:lnTo>
                    <a:pt x="18618" y="276961"/>
                  </a:lnTo>
                  <a:lnTo>
                    <a:pt x="42240" y="311607"/>
                  </a:lnTo>
                  <a:lnTo>
                    <a:pt x="75730" y="342379"/>
                  </a:lnTo>
                  <a:lnTo>
                    <a:pt x="175882" y="417906"/>
                  </a:lnTo>
                  <a:lnTo>
                    <a:pt x="200787" y="438886"/>
                  </a:lnTo>
                  <a:lnTo>
                    <a:pt x="221107" y="462203"/>
                  </a:lnTo>
                  <a:lnTo>
                    <a:pt x="234810" y="488251"/>
                  </a:lnTo>
                  <a:lnTo>
                    <a:pt x="239826" y="517448"/>
                  </a:lnTo>
                  <a:lnTo>
                    <a:pt x="234975" y="545236"/>
                  </a:lnTo>
                  <a:lnTo>
                    <a:pt x="220586" y="567867"/>
                  </a:lnTo>
                  <a:lnTo>
                    <a:pt x="196875" y="583095"/>
                  </a:lnTo>
                  <a:lnTo>
                    <a:pt x="164096" y="588683"/>
                  </a:lnTo>
                  <a:lnTo>
                    <a:pt x="150114" y="588010"/>
                  </a:lnTo>
                  <a:lnTo>
                    <a:pt x="137375" y="586536"/>
                  </a:lnTo>
                  <a:lnTo>
                    <a:pt x="124536" y="584390"/>
                  </a:lnTo>
                  <a:lnTo>
                    <a:pt x="17843" y="426288"/>
                  </a:lnTo>
                  <a:lnTo>
                    <a:pt x="17843" y="596658"/>
                  </a:lnTo>
                  <a:lnTo>
                    <a:pt x="44081" y="603250"/>
                  </a:lnTo>
                  <a:lnTo>
                    <a:pt x="79514" y="610171"/>
                  </a:lnTo>
                  <a:lnTo>
                    <a:pt x="122161" y="615632"/>
                  </a:lnTo>
                  <a:lnTo>
                    <a:pt x="169989" y="617855"/>
                  </a:lnTo>
                  <a:lnTo>
                    <a:pt x="235788" y="612800"/>
                  </a:lnTo>
                  <a:lnTo>
                    <a:pt x="290576" y="598512"/>
                  </a:lnTo>
                  <a:lnTo>
                    <a:pt x="334670" y="576237"/>
                  </a:lnTo>
                  <a:lnTo>
                    <a:pt x="368414" y="547230"/>
                  </a:lnTo>
                  <a:lnTo>
                    <a:pt x="392112" y="512775"/>
                  </a:lnTo>
                  <a:lnTo>
                    <a:pt x="406082" y="474103"/>
                  </a:lnTo>
                  <a:lnTo>
                    <a:pt x="410679" y="432498"/>
                  </a:lnTo>
                  <a:close/>
                </a:path>
                <a:path w="1280795" h="617855">
                  <a:moveTo>
                    <a:pt x="1015860" y="585343"/>
                  </a:moveTo>
                  <a:lnTo>
                    <a:pt x="945705" y="585343"/>
                  </a:lnTo>
                  <a:lnTo>
                    <a:pt x="945705" y="2743"/>
                  </a:lnTo>
                  <a:lnTo>
                    <a:pt x="769061" y="2743"/>
                  </a:lnTo>
                  <a:lnTo>
                    <a:pt x="643966" y="334543"/>
                  </a:lnTo>
                  <a:lnTo>
                    <a:pt x="518883" y="2743"/>
                  </a:lnTo>
                  <a:lnTo>
                    <a:pt x="311124" y="825"/>
                  </a:lnTo>
                  <a:lnTo>
                    <a:pt x="547636" y="606018"/>
                  </a:lnTo>
                  <a:lnTo>
                    <a:pt x="576376" y="606018"/>
                  </a:lnTo>
                  <a:lnTo>
                    <a:pt x="750455" y="144932"/>
                  </a:lnTo>
                  <a:lnTo>
                    <a:pt x="750455" y="585343"/>
                  </a:lnTo>
                  <a:lnTo>
                    <a:pt x="657504" y="585343"/>
                  </a:lnTo>
                  <a:lnTo>
                    <a:pt x="657504" y="606018"/>
                  </a:lnTo>
                  <a:lnTo>
                    <a:pt x="1015860" y="606018"/>
                  </a:lnTo>
                  <a:lnTo>
                    <a:pt x="1015860" y="585343"/>
                  </a:lnTo>
                  <a:close/>
                </a:path>
                <a:path w="1280795" h="617855">
                  <a:moveTo>
                    <a:pt x="1280642" y="182727"/>
                  </a:moveTo>
                  <a:lnTo>
                    <a:pt x="1275905" y="140792"/>
                  </a:lnTo>
                  <a:lnTo>
                    <a:pt x="1261910" y="104559"/>
                  </a:lnTo>
                  <a:lnTo>
                    <a:pt x="1239024" y="73964"/>
                  </a:lnTo>
                  <a:lnTo>
                    <a:pt x="1207592" y="48920"/>
                  </a:lnTo>
                  <a:lnTo>
                    <a:pt x="1167968" y="29349"/>
                  </a:lnTo>
                  <a:lnTo>
                    <a:pt x="1120495" y="15176"/>
                  </a:lnTo>
                  <a:lnTo>
                    <a:pt x="1065530" y="6337"/>
                  </a:lnTo>
                  <a:lnTo>
                    <a:pt x="1003427" y="2730"/>
                  </a:lnTo>
                  <a:lnTo>
                    <a:pt x="1003427" y="23418"/>
                  </a:lnTo>
                  <a:lnTo>
                    <a:pt x="1038707" y="43192"/>
                  </a:lnTo>
                  <a:lnTo>
                    <a:pt x="1064704" y="79286"/>
                  </a:lnTo>
                  <a:lnTo>
                    <a:pt x="1080770" y="130302"/>
                  </a:lnTo>
                  <a:lnTo>
                    <a:pt x="1086256" y="194805"/>
                  </a:lnTo>
                  <a:lnTo>
                    <a:pt x="1081849" y="253707"/>
                  </a:lnTo>
                  <a:lnTo>
                    <a:pt x="1070622" y="296379"/>
                  </a:lnTo>
                  <a:lnTo>
                    <a:pt x="1039774" y="343039"/>
                  </a:lnTo>
                  <a:lnTo>
                    <a:pt x="1016101" y="355117"/>
                  </a:lnTo>
                  <a:lnTo>
                    <a:pt x="1016101" y="371487"/>
                  </a:lnTo>
                  <a:lnTo>
                    <a:pt x="1024305" y="372973"/>
                  </a:lnTo>
                  <a:lnTo>
                    <a:pt x="1031011" y="373748"/>
                  </a:lnTo>
                  <a:lnTo>
                    <a:pt x="1039761" y="374027"/>
                  </a:lnTo>
                  <a:lnTo>
                    <a:pt x="1054138" y="374065"/>
                  </a:lnTo>
                  <a:lnTo>
                    <a:pt x="1109802" y="369303"/>
                  </a:lnTo>
                  <a:lnTo>
                    <a:pt x="1158913" y="355587"/>
                  </a:lnTo>
                  <a:lnTo>
                    <a:pt x="1200772" y="333768"/>
                  </a:lnTo>
                  <a:lnTo>
                    <a:pt x="1234605" y="304711"/>
                  </a:lnTo>
                  <a:lnTo>
                    <a:pt x="1259687" y="269290"/>
                  </a:lnTo>
                  <a:lnTo>
                    <a:pt x="1275283" y="228333"/>
                  </a:lnTo>
                  <a:lnTo>
                    <a:pt x="1280642" y="18272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6" name="object 26"/>
          <p:cNvSpPr/>
          <p:nvPr/>
        </p:nvSpPr>
        <p:spPr>
          <a:xfrm>
            <a:off x="2283804" y="829804"/>
            <a:ext cx="1065620" cy="35932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>
            <a:spLocks noGrp="1"/>
          </p:cNvSpPr>
          <p:nvPr>
            <p:ph type="title"/>
          </p:nvPr>
        </p:nvSpPr>
        <p:spPr>
          <a:xfrm>
            <a:off x="1770137" y="7766060"/>
            <a:ext cx="15107919" cy="1691005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algn="ctr" marL="12700" marR="5080">
              <a:lnSpc>
                <a:spcPct val="105600"/>
              </a:lnSpc>
              <a:spcBef>
                <a:spcPts val="95"/>
              </a:spcBef>
            </a:pPr>
            <a:r>
              <a:rPr dirty="0" sz="3450"/>
              <a:t>“Sieciowanie </a:t>
            </a:r>
            <a:r>
              <a:rPr dirty="0" sz="3450" spc="5"/>
              <a:t>to </a:t>
            </a:r>
            <a:r>
              <a:rPr dirty="0" sz="3450" spc="10"/>
              <a:t>realizacja </a:t>
            </a:r>
            <a:r>
              <a:rPr dirty="0" sz="3450"/>
              <a:t>starej </a:t>
            </a:r>
            <a:r>
              <a:rPr dirty="0" sz="3450" spc="5"/>
              <a:t>jak </a:t>
            </a:r>
            <a:r>
              <a:rPr dirty="0" sz="3450"/>
              <a:t>świat </a:t>
            </a:r>
            <a:r>
              <a:rPr dirty="0" sz="3450" spc="-40"/>
              <a:t>zasady, </a:t>
            </a:r>
            <a:r>
              <a:rPr dirty="0" sz="3450" spc="5"/>
              <a:t>że </a:t>
            </a:r>
            <a:r>
              <a:rPr dirty="0" sz="3450"/>
              <a:t>dwóch </a:t>
            </a:r>
            <a:r>
              <a:rPr dirty="0" sz="3450" spc="5"/>
              <a:t>to więcej  niż </a:t>
            </a:r>
            <a:r>
              <a:rPr dirty="0" sz="3450" spc="20"/>
              <a:t>jeden, </a:t>
            </a:r>
            <a:r>
              <a:rPr dirty="0" sz="3450" spc="10"/>
              <a:t>trzech </a:t>
            </a:r>
            <a:r>
              <a:rPr dirty="0" sz="3450" spc="5"/>
              <a:t>więcej niż </a:t>
            </a:r>
            <a:r>
              <a:rPr dirty="0" sz="3450"/>
              <a:t>dwóch, </a:t>
            </a:r>
            <a:r>
              <a:rPr dirty="0" sz="3450" spc="10"/>
              <a:t>czterech... </a:t>
            </a:r>
            <a:r>
              <a:rPr dirty="0" sz="3450"/>
              <a:t>i </a:t>
            </a:r>
            <a:r>
              <a:rPr dirty="0" sz="3450" spc="5"/>
              <a:t>tak</a:t>
            </a:r>
            <a:r>
              <a:rPr dirty="0" sz="3450" spc="-70"/>
              <a:t> </a:t>
            </a:r>
            <a:r>
              <a:rPr dirty="0" sz="3450"/>
              <a:t>dalej.”</a:t>
            </a:r>
            <a:endParaRPr sz="3450"/>
          </a:p>
          <a:p>
            <a:pPr algn="ctr">
              <a:lnSpc>
                <a:spcPct val="100000"/>
              </a:lnSpc>
              <a:spcBef>
                <a:spcPts val="229"/>
              </a:spcBef>
            </a:pPr>
            <a:r>
              <a:rPr dirty="0" sz="3450"/>
              <a:t>Jean-Pierre</a:t>
            </a:r>
            <a:r>
              <a:rPr dirty="0" sz="3450" spc="-5"/>
              <a:t> </a:t>
            </a:r>
            <a:r>
              <a:rPr dirty="0" sz="3450" spc="30"/>
              <a:t>Deru</a:t>
            </a:r>
            <a:endParaRPr sz="3450"/>
          </a:p>
        </p:txBody>
      </p:sp>
      <p:sp>
        <p:nvSpPr>
          <p:cNvPr id="28" name="object 28"/>
          <p:cNvSpPr/>
          <p:nvPr/>
        </p:nvSpPr>
        <p:spPr>
          <a:xfrm>
            <a:off x="12528424" y="7210503"/>
            <a:ext cx="519430" cy="4445"/>
          </a:xfrm>
          <a:custGeom>
            <a:avLst/>
            <a:gdLst/>
            <a:ahLst/>
            <a:cxnLst/>
            <a:rect l="l" t="t" r="r" b="b"/>
            <a:pathLst>
              <a:path w="519430" h="4445">
                <a:moveTo>
                  <a:pt x="518832" y="0"/>
                </a:moveTo>
                <a:lnTo>
                  <a:pt x="0" y="0"/>
                </a:lnTo>
                <a:lnTo>
                  <a:pt x="0" y="3916"/>
                </a:lnTo>
                <a:lnTo>
                  <a:pt x="518832" y="3916"/>
                </a:lnTo>
                <a:lnTo>
                  <a:pt x="518832" y="0"/>
                </a:lnTo>
                <a:close/>
              </a:path>
            </a:pathLst>
          </a:custGeom>
          <a:solidFill>
            <a:srgbClr val="EBEBE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11052019" y="7253014"/>
            <a:ext cx="136525" cy="4445"/>
          </a:xfrm>
          <a:custGeom>
            <a:avLst/>
            <a:gdLst/>
            <a:ahLst/>
            <a:cxnLst/>
            <a:rect l="l" t="t" r="r" b="b"/>
            <a:pathLst>
              <a:path w="136525" h="4445">
                <a:moveTo>
                  <a:pt x="136173" y="0"/>
                </a:moveTo>
                <a:lnTo>
                  <a:pt x="0" y="0"/>
                </a:lnTo>
                <a:lnTo>
                  <a:pt x="0" y="3916"/>
                </a:lnTo>
                <a:lnTo>
                  <a:pt x="136173" y="3916"/>
                </a:lnTo>
                <a:lnTo>
                  <a:pt x="136173" y="0"/>
                </a:lnTo>
                <a:close/>
              </a:path>
            </a:pathLst>
          </a:custGeom>
          <a:solidFill>
            <a:srgbClr val="EBEBE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12212109" y="7065041"/>
            <a:ext cx="300990" cy="4445"/>
          </a:xfrm>
          <a:custGeom>
            <a:avLst/>
            <a:gdLst/>
            <a:ahLst/>
            <a:cxnLst/>
            <a:rect l="l" t="t" r="r" b="b"/>
            <a:pathLst>
              <a:path w="300990" h="4445">
                <a:moveTo>
                  <a:pt x="300640" y="0"/>
                </a:moveTo>
                <a:lnTo>
                  <a:pt x="0" y="0"/>
                </a:lnTo>
                <a:lnTo>
                  <a:pt x="0" y="3916"/>
                </a:lnTo>
                <a:lnTo>
                  <a:pt x="300640" y="3916"/>
                </a:lnTo>
                <a:lnTo>
                  <a:pt x="300640" y="0"/>
                </a:lnTo>
                <a:close/>
              </a:path>
            </a:pathLst>
          </a:custGeom>
          <a:solidFill>
            <a:srgbClr val="EBEBE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6821551" y="7091365"/>
            <a:ext cx="676910" cy="4445"/>
          </a:xfrm>
          <a:custGeom>
            <a:avLst/>
            <a:gdLst/>
            <a:ahLst/>
            <a:cxnLst/>
            <a:rect l="l" t="t" r="r" b="b"/>
            <a:pathLst>
              <a:path w="676909" h="4445">
                <a:moveTo>
                  <a:pt x="676607" y="0"/>
                </a:moveTo>
                <a:lnTo>
                  <a:pt x="0" y="0"/>
                </a:lnTo>
                <a:lnTo>
                  <a:pt x="0" y="3916"/>
                </a:lnTo>
                <a:lnTo>
                  <a:pt x="676607" y="3916"/>
                </a:lnTo>
                <a:lnTo>
                  <a:pt x="676607" y="0"/>
                </a:lnTo>
                <a:close/>
              </a:path>
            </a:pathLst>
          </a:custGeom>
          <a:solidFill>
            <a:srgbClr val="EBEBE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7637620" y="7091365"/>
            <a:ext cx="99695" cy="4445"/>
          </a:xfrm>
          <a:custGeom>
            <a:avLst/>
            <a:gdLst/>
            <a:ahLst/>
            <a:cxnLst/>
            <a:rect l="l" t="t" r="r" b="b"/>
            <a:pathLst>
              <a:path w="99695" h="4445">
                <a:moveTo>
                  <a:pt x="99201" y="0"/>
                </a:moveTo>
                <a:lnTo>
                  <a:pt x="0" y="0"/>
                </a:lnTo>
                <a:lnTo>
                  <a:pt x="0" y="3916"/>
                </a:lnTo>
                <a:lnTo>
                  <a:pt x="99201" y="3916"/>
                </a:lnTo>
                <a:lnTo>
                  <a:pt x="99201" y="0"/>
                </a:lnTo>
                <a:close/>
              </a:path>
            </a:pathLst>
          </a:custGeom>
          <a:solidFill>
            <a:srgbClr val="EBEBEB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3" name="object 33"/>
          <p:cNvGrpSpPr/>
          <p:nvPr/>
        </p:nvGrpSpPr>
        <p:grpSpPr>
          <a:xfrm>
            <a:off x="5999817" y="1664513"/>
            <a:ext cx="7832725" cy="6001385"/>
            <a:chOff x="5999817" y="1664513"/>
            <a:chExt cx="7832725" cy="6001385"/>
          </a:xfrm>
        </p:grpSpPr>
        <p:sp>
          <p:nvSpPr>
            <p:cNvPr id="34" name="object 34"/>
            <p:cNvSpPr/>
            <p:nvPr/>
          </p:nvSpPr>
          <p:spPr>
            <a:xfrm>
              <a:off x="5999810" y="1829123"/>
              <a:ext cx="7832725" cy="5133340"/>
            </a:xfrm>
            <a:custGeom>
              <a:avLst/>
              <a:gdLst/>
              <a:ahLst/>
              <a:cxnLst/>
              <a:rect l="l" t="t" r="r" b="b"/>
              <a:pathLst>
                <a:path w="7832725" h="5133340">
                  <a:moveTo>
                    <a:pt x="3802075" y="89408"/>
                  </a:moveTo>
                  <a:lnTo>
                    <a:pt x="3798176" y="70142"/>
                  </a:lnTo>
                  <a:lnTo>
                    <a:pt x="3798176" y="89408"/>
                  </a:lnTo>
                  <a:lnTo>
                    <a:pt x="3798176" y="4341228"/>
                  </a:lnTo>
                  <a:lnTo>
                    <a:pt x="3791445" y="4374477"/>
                  </a:lnTo>
                  <a:lnTo>
                    <a:pt x="3773106" y="4401655"/>
                  </a:lnTo>
                  <a:lnTo>
                    <a:pt x="3745928" y="4420006"/>
                  </a:lnTo>
                  <a:lnTo>
                    <a:pt x="3712692" y="4426724"/>
                  </a:lnTo>
                  <a:lnTo>
                    <a:pt x="687895" y="4426724"/>
                  </a:lnTo>
                  <a:lnTo>
                    <a:pt x="654646" y="4420006"/>
                  </a:lnTo>
                  <a:lnTo>
                    <a:pt x="627468" y="4401655"/>
                  </a:lnTo>
                  <a:lnTo>
                    <a:pt x="609130" y="4374477"/>
                  </a:lnTo>
                  <a:lnTo>
                    <a:pt x="602399" y="4341228"/>
                  </a:lnTo>
                  <a:lnTo>
                    <a:pt x="602399" y="89408"/>
                  </a:lnTo>
                  <a:lnTo>
                    <a:pt x="609130" y="56159"/>
                  </a:lnTo>
                  <a:lnTo>
                    <a:pt x="627468" y="28981"/>
                  </a:lnTo>
                  <a:lnTo>
                    <a:pt x="654646" y="10642"/>
                  </a:lnTo>
                  <a:lnTo>
                    <a:pt x="687895" y="3911"/>
                  </a:lnTo>
                  <a:lnTo>
                    <a:pt x="3712692" y="3911"/>
                  </a:lnTo>
                  <a:lnTo>
                    <a:pt x="3745928" y="10642"/>
                  </a:lnTo>
                  <a:lnTo>
                    <a:pt x="3773106" y="28981"/>
                  </a:lnTo>
                  <a:lnTo>
                    <a:pt x="3791445" y="56159"/>
                  </a:lnTo>
                  <a:lnTo>
                    <a:pt x="3798176" y="89408"/>
                  </a:lnTo>
                  <a:lnTo>
                    <a:pt x="3798176" y="70142"/>
                  </a:lnTo>
                  <a:lnTo>
                    <a:pt x="3775862" y="26225"/>
                  </a:lnTo>
                  <a:lnTo>
                    <a:pt x="3731984" y="3911"/>
                  </a:lnTo>
                  <a:lnTo>
                    <a:pt x="3712692" y="0"/>
                  </a:lnTo>
                  <a:lnTo>
                    <a:pt x="687895" y="0"/>
                  </a:lnTo>
                  <a:lnTo>
                    <a:pt x="653122" y="7048"/>
                  </a:lnTo>
                  <a:lnTo>
                    <a:pt x="624700" y="26225"/>
                  </a:lnTo>
                  <a:lnTo>
                    <a:pt x="605523" y="54635"/>
                  </a:lnTo>
                  <a:lnTo>
                    <a:pt x="598487" y="89408"/>
                  </a:lnTo>
                  <a:lnTo>
                    <a:pt x="598487" y="4341228"/>
                  </a:lnTo>
                  <a:lnTo>
                    <a:pt x="605523" y="4376001"/>
                  </a:lnTo>
                  <a:lnTo>
                    <a:pt x="624700" y="4404423"/>
                  </a:lnTo>
                  <a:lnTo>
                    <a:pt x="653122" y="4423613"/>
                  </a:lnTo>
                  <a:lnTo>
                    <a:pt x="687895" y="4430649"/>
                  </a:lnTo>
                  <a:lnTo>
                    <a:pt x="3712692" y="4430649"/>
                  </a:lnTo>
                  <a:lnTo>
                    <a:pt x="3732022" y="4426724"/>
                  </a:lnTo>
                  <a:lnTo>
                    <a:pt x="3747452" y="4423613"/>
                  </a:lnTo>
                  <a:lnTo>
                    <a:pt x="3775862" y="4404423"/>
                  </a:lnTo>
                  <a:lnTo>
                    <a:pt x="3795039" y="4376001"/>
                  </a:lnTo>
                  <a:lnTo>
                    <a:pt x="3802075" y="4341228"/>
                  </a:lnTo>
                  <a:lnTo>
                    <a:pt x="3802075" y="89408"/>
                  </a:lnTo>
                  <a:close/>
                </a:path>
                <a:path w="7832725" h="5133340">
                  <a:moveTo>
                    <a:pt x="7190270" y="89408"/>
                  </a:moveTo>
                  <a:lnTo>
                    <a:pt x="7186346" y="70015"/>
                  </a:lnTo>
                  <a:lnTo>
                    <a:pt x="7186346" y="89408"/>
                  </a:lnTo>
                  <a:lnTo>
                    <a:pt x="7186346" y="4341228"/>
                  </a:lnTo>
                  <a:lnTo>
                    <a:pt x="7179627" y="4374477"/>
                  </a:lnTo>
                  <a:lnTo>
                    <a:pt x="7161289" y="4401655"/>
                  </a:lnTo>
                  <a:lnTo>
                    <a:pt x="7134111" y="4420006"/>
                  </a:lnTo>
                  <a:lnTo>
                    <a:pt x="7100862" y="4426724"/>
                  </a:lnTo>
                  <a:lnTo>
                    <a:pt x="4076077" y="4426724"/>
                  </a:lnTo>
                  <a:lnTo>
                    <a:pt x="4042829" y="4420006"/>
                  </a:lnTo>
                  <a:lnTo>
                    <a:pt x="4015651" y="4401655"/>
                  </a:lnTo>
                  <a:lnTo>
                    <a:pt x="3997312" y="4374477"/>
                  </a:lnTo>
                  <a:lnTo>
                    <a:pt x="3990581" y="4341228"/>
                  </a:lnTo>
                  <a:lnTo>
                    <a:pt x="3990581" y="89408"/>
                  </a:lnTo>
                  <a:lnTo>
                    <a:pt x="3997312" y="56159"/>
                  </a:lnTo>
                  <a:lnTo>
                    <a:pt x="4015651" y="28981"/>
                  </a:lnTo>
                  <a:lnTo>
                    <a:pt x="4042829" y="10642"/>
                  </a:lnTo>
                  <a:lnTo>
                    <a:pt x="4076077" y="3911"/>
                  </a:lnTo>
                  <a:lnTo>
                    <a:pt x="7100862" y="3911"/>
                  </a:lnTo>
                  <a:lnTo>
                    <a:pt x="7134111" y="10642"/>
                  </a:lnTo>
                  <a:lnTo>
                    <a:pt x="7161289" y="28981"/>
                  </a:lnTo>
                  <a:lnTo>
                    <a:pt x="7179627" y="56159"/>
                  </a:lnTo>
                  <a:lnTo>
                    <a:pt x="7186346" y="89408"/>
                  </a:lnTo>
                  <a:lnTo>
                    <a:pt x="7186346" y="70015"/>
                  </a:lnTo>
                  <a:lnTo>
                    <a:pt x="7164057" y="26225"/>
                  </a:lnTo>
                  <a:lnTo>
                    <a:pt x="7120153" y="3911"/>
                  </a:lnTo>
                  <a:lnTo>
                    <a:pt x="7100862" y="0"/>
                  </a:lnTo>
                  <a:lnTo>
                    <a:pt x="4076077" y="0"/>
                  </a:lnTo>
                  <a:lnTo>
                    <a:pt x="4041317" y="7048"/>
                  </a:lnTo>
                  <a:lnTo>
                    <a:pt x="4012895" y="26225"/>
                  </a:lnTo>
                  <a:lnTo>
                    <a:pt x="3993718" y="54635"/>
                  </a:lnTo>
                  <a:lnTo>
                    <a:pt x="3986682" y="89408"/>
                  </a:lnTo>
                  <a:lnTo>
                    <a:pt x="3986682" y="4341228"/>
                  </a:lnTo>
                  <a:lnTo>
                    <a:pt x="3993718" y="4376001"/>
                  </a:lnTo>
                  <a:lnTo>
                    <a:pt x="4012895" y="4404423"/>
                  </a:lnTo>
                  <a:lnTo>
                    <a:pt x="4041317" y="4423613"/>
                  </a:lnTo>
                  <a:lnTo>
                    <a:pt x="4076077" y="4430649"/>
                  </a:lnTo>
                  <a:lnTo>
                    <a:pt x="7100862" y="4430649"/>
                  </a:lnTo>
                  <a:lnTo>
                    <a:pt x="7120204" y="4426724"/>
                  </a:lnTo>
                  <a:lnTo>
                    <a:pt x="7135622" y="4423613"/>
                  </a:lnTo>
                  <a:lnTo>
                    <a:pt x="7164057" y="4404423"/>
                  </a:lnTo>
                  <a:lnTo>
                    <a:pt x="7183234" y="4376001"/>
                  </a:lnTo>
                  <a:lnTo>
                    <a:pt x="7190270" y="4341228"/>
                  </a:lnTo>
                  <a:lnTo>
                    <a:pt x="7190270" y="89408"/>
                  </a:lnTo>
                  <a:close/>
                </a:path>
                <a:path w="7832725" h="5133340">
                  <a:moveTo>
                    <a:pt x="7832230" y="5129250"/>
                  </a:moveTo>
                  <a:lnTo>
                    <a:pt x="0" y="5129250"/>
                  </a:lnTo>
                  <a:lnTo>
                    <a:pt x="0" y="5133175"/>
                  </a:lnTo>
                  <a:lnTo>
                    <a:pt x="7832230" y="5133175"/>
                  </a:lnTo>
                  <a:lnTo>
                    <a:pt x="7832230" y="5129250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/>
            <p:cNvSpPr/>
            <p:nvPr/>
          </p:nvSpPr>
          <p:spPr>
            <a:xfrm>
              <a:off x="8830498" y="1737901"/>
              <a:ext cx="4041140" cy="1522730"/>
            </a:xfrm>
            <a:custGeom>
              <a:avLst/>
              <a:gdLst/>
              <a:ahLst/>
              <a:cxnLst/>
              <a:rect l="l" t="t" r="r" b="b"/>
              <a:pathLst>
                <a:path w="4041140" h="1522729">
                  <a:moveTo>
                    <a:pt x="733569" y="0"/>
                  </a:moveTo>
                  <a:lnTo>
                    <a:pt x="0" y="670000"/>
                  </a:lnTo>
                  <a:lnTo>
                    <a:pt x="10575" y="681570"/>
                  </a:lnTo>
                  <a:lnTo>
                    <a:pt x="732941" y="21779"/>
                  </a:lnTo>
                  <a:lnTo>
                    <a:pt x="1635028" y="946369"/>
                  </a:lnTo>
                  <a:lnTo>
                    <a:pt x="3340013" y="1522236"/>
                  </a:lnTo>
                  <a:lnTo>
                    <a:pt x="4040620" y="558380"/>
                  </a:lnTo>
                  <a:lnTo>
                    <a:pt x="4027961" y="549166"/>
                  </a:lnTo>
                  <a:lnTo>
                    <a:pt x="3334097" y="1503713"/>
                  </a:lnTo>
                  <a:lnTo>
                    <a:pt x="1643604" y="932746"/>
                  </a:lnTo>
                  <a:lnTo>
                    <a:pt x="733569" y="0"/>
                  </a:lnTo>
                  <a:close/>
                </a:path>
              </a:pathLst>
            </a:custGeom>
            <a:solidFill>
              <a:srgbClr val="F0F0F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/>
            <p:cNvSpPr/>
            <p:nvPr/>
          </p:nvSpPr>
          <p:spPr>
            <a:xfrm>
              <a:off x="6702427" y="4593198"/>
              <a:ext cx="168539" cy="168528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/>
            <p:cNvSpPr/>
            <p:nvPr/>
          </p:nvSpPr>
          <p:spPr>
            <a:xfrm>
              <a:off x="9479477" y="1664513"/>
              <a:ext cx="168539" cy="16853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/>
            <p:cNvSpPr/>
            <p:nvPr/>
          </p:nvSpPr>
          <p:spPr>
            <a:xfrm>
              <a:off x="12780510" y="2207398"/>
              <a:ext cx="168539" cy="168539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/>
            <p:cNvSpPr/>
            <p:nvPr/>
          </p:nvSpPr>
          <p:spPr>
            <a:xfrm>
              <a:off x="10385550" y="2593190"/>
              <a:ext cx="168539" cy="168539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/>
            <p:cNvSpPr/>
            <p:nvPr/>
          </p:nvSpPr>
          <p:spPr>
            <a:xfrm>
              <a:off x="6877317" y="2674778"/>
              <a:ext cx="3600450" cy="4066540"/>
            </a:xfrm>
            <a:custGeom>
              <a:avLst/>
              <a:gdLst/>
              <a:ahLst/>
              <a:cxnLst/>
              <a:rect l="l" t="t" r="r" b="b"/>
              <a:pathLst>
                <a:path w="3600450" h="4066540">
                  <a:moveTo>
                    <a:pt x="822236" y="1014120"/>
                  </a:moveTo>
                  <a:lnTo>
                    <a:pt x="101142" y="375564"/>
                  </a:lnTo>
                  <a:lnTo>
                    <a:pt x="90741" y="387299"/>
                  </a:lnTo>
                  <a:lnTo>
                    <a:pt x="811860" y="1025855"/>
                  </a:lnTo>
                  <a:lnTo>
                    <a:pt x="822236" y="1014120"/>
                  </a:lnTo>
                  <a:close/>
                </a:path>
                <a:path w="3600450" h="4066540">
                  <a:moveTo>
                    <a:pt x="3599853" y="5372"/>
                  </a:moveTo>
                  <a:lnTo>
                    <a:pt x="3585121" y="0"/>
                  </a:lnTo>
                  <a:lnTo>
                    <a:pt x="2109800" y="4048379"/>
                  </a:lnTo>
                  <a:lnTo>
                    <a:pt x="2895" y="3650564"/>
                  </a:lnTo>
                  <a:lnTo>
                    <a:pt x="0" y="3665944"/>
                  </a:lnTo>
                  <a:lnTo>
                    <a:pt x="2119947" y="4066248"/>
                  </a:lnTo>
                  <a:lnTo>
                    <a:pt x="3599853" y="5372"/>
                  </a:lnTo>
                  <a:close/>
                </a:path>
              </a:pathLst>
            </a:custGeom>
            <a:solidFill>
              <a:srgbClr val="F0F0F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/>
            <p:cNvSpPr/>
            <p:nvPr/>
          </p:nvSpPr>
          <p:spPr>
            <a:xfrm>
              <a:off x="12787847" y="6654587"/>
              <a:ext cx="168539" cy="16853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/>
            <p:cNvSpPr/>
            <p:nvPr/>
          </p:nvSpPr>
          <p:spPr>
            <a:xfrm>
              <a:off x="6775628" y="3247726"/>
              <a:ext cx="6187440" cy="3498215"/>
            </a:xfrm>
            <a:custGeom>
              <a:avLst/>
              <a:gdLst/>
              <a:ahLst/>
              <a:cxnLst/>
              <a:rect l="l" t="t" r="r" b="b"/>
              <a:pathLst>
                <a:path w="6187440" h="3498215">
                  <a:moveTo>
                    <a:pt x="6186830" y="1791512"/>
                  </a:moveTo>
                  <a:lnTo>
                    <a:pt x="5399100" y="0"/>
                  </a:lnTo>
                  <a:lnTo>
                    <a:pt x="5384762" y="6299"/>
                  </a:lnTo>
                  <a:lnTo>
                    <a:pt x="6168072" y="1787817"/>
                  </a:lnTo>
                  <a:lnTo>
                    <a:pt x="5073091" y="2841256"/>
                  </a:lnTo>
                  <a:lnTo>
                    <a:pt x="917244" y="437121"/>
                  </a:lnTo>
                  <a:lnTo>
                    <a:pt x="0" y="1430172"/>
                  </a:lnTo>
                  <a:lnTo>
                    <a:pt x="728078" y="2105545"/>
                  </a:lnTo>
                  <a:lnTo>
                    <a:pt x="96558" y="3081045"/>
                  </a:lnTo>
                  <a:lnTo>
                    <a:pt x="109715" y="3089554"/>
                  </a:lnTo>
                  <a:lnTo>
                    <a:pt x="748372" y="2103018"/>
                  </a:lnTo>
                  <a:lnTo>
                    <a:pt x="22123" y="1429321"/>
                  </a:lnTo>
                  <a:lnTo>
                    <a:pt x="920242" y="456958"/>
                  </a:lnTo>
                  <a:lnTo>
                    <a:pt x="5054143" y="2848394"/>
                  </a:lnTo>
                  <a:lnTo>
                    <a:pt x="5047475" y="2850223"/>
                  </a:lnTo>
                  <a:lnTo>
                    <a:pt x="6092368" y="3497796"/>
                  </a:lnTo>
                  <a:lnTo>
                    <a:pt x="6100610" y="3484486"/>
                  </a:lnTo>
                  <a:lnTo>
                    <a:pt x="5082794" y="2853690"/>
                  </a:lnTo>
                  <a:lnTo>
                    <a:pt x="6186830" y="1791512"/>
                  </a:lnTo>
                  <a:close/>
                </a:path>
              </a:pathLst>
            </a:custGeom>
            <a:solidFill>
              <a:srgbClr val="F0F0F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/>
            <p:cNvSpPr/>
            <p:nvPr/>
          </p:nvSpPr>
          <p:spPr>
            <a:xfrm>
              <a:off x="6786690" y="2869609"/>
              <a:ext cx="373380" cy="373380"/>
            </a:xfrm>
            <a:custGeom>
              <a:avLst/>
              <a:gdLst/>
              <a:ahLst/>
              <a:cxnLst/>
              <a:rect l="l" t="t" r="r" b="b"/>
              <a:pathLst>
                <a:path w="373379" h="373380">
                  <a:moveTo>
                    <a:pt x="373151" y="186588"/>
                  </a:moveTo>
                  <a:lnTo>
                    <a:pt x="366483" y="136982"/>
                  </a:lnTo>
                  <a:lnTo>
                    <a:pt x="347675" y="92417"/>
                  </a:lnTo>
                  <a:lnTo>
                    <a:pt x="318503" y="54648"/>
                  </a:lnTo>
                  <a:lnTo>
                    <a:pt x="280746" y="25476"/>
                  </a:lnTo>
                  <a:lnTo>
                    <a:pt x="236169" y="6667"/>
                  </a:lnTo>
                  <a:lnTo>
                    <a:pt x="186575" y="0"/>
                  </a:lnTo>
                  <a:lnTo>
                    <a:pt x="136982" y="6667"/>
                  </a:lnTo>
                  <a:lnTo>
                    <a:pt x="92405" y="25476"/>
                  </a:lnTo>
                  <a:lnTo>
                    <a:pt x="54648" y="54648"/>
                  </a:lnTo>
                  <a:lnTo>
                    <a:pt x="25476" y="92417"/>
                  </a:lnTo>
                  <a:lnTo>
                    <a:pt x="6667" y="136982"/>
                  </a:lnTo>
                  <a:lnTo>
                    <a:pt x="0" y="186588"/>
                  </a:lnTo>
                  <a:lnTo>
                    <a:pt x="6743" y="236461"/>
                  </a:lnTo>
                  <a:lnTo>
                    <a:pt x="25781" y="281254"/>
                  </a:lnTo>
                  <a:lnTo>
                    <a:pt x="55283" y="319138"/>
                  </a:lnTo>
                  <a:lnTo>
                    <a:pt x="93446" y="348259"/>
                  </a:lnTo>
                  <a:lnTo>
                    <a:pt x="137541" y="366661"/>
                  </a:lnTo>
                  <a:lnTo>
                    <a:pt x="186575" y="373164"/>
                  </a:lnTo>
                  <a:lnTo>
                    <a:pt x="218401" y="370471"/>
                  </a:lnTo>
                  <a:lnTo>
                    <a:pt x="276326" y="350189"/>
                  </a:lnTo>
                  <a:lnTo>
                    <a:pt x="331127" y="304520"/>
                  </a:lnTo>
                  <a:lnTo>
                    <a:pt x="353695" y="269608"/>
                  </a:lnTo>
                  <a:lnTo>
                    <a:pt x="368096" y="229895"/>
                  </a:lnTo>
                  <a:lnTo>
                    <a:pt x="373151" y="186588"/>
                  </a:lnTo>
                  <a:close/>
                </a:path>
              </a:pathLst>
            </a:custGeom>
            <a:solidFill>
              <a:srgbClr val="407A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/>
            <p:cNvSpPr/>
            <p:nvPr/>
          </p:nvSpPr>
          <p:spPr>
            <a:xfrm>
              <a:off x="6786698" y="2869605"/>
              <a:ext cx="373380" cy="348615"/>
            </a:xfrm>
            <a:custGeom>
              <a:avLst/>
              <a:gdLst/>
              <a:ahLst/>
              <a:cxnLst/>
              <a:rect l="l" t="t" r="r" b="b"/>
              <a:pathLst>
                <a:path w="373379" h="348614">
                  <a:moveTo>
                    <a:pt x="186568" y="0"/>
                  </a:moveTo>
                  <a:lnTo>
                    <a:pt x="136973" y="6664"/>
                  </a:lnTo>
                  <a:lnTo>
                    <a:pt x="92406" y="25474"/>
                  </a:lnTo>
                  <a:lnTo>
                    <a:pt x="54646" y="54648"/>
                  </a:lnTo>
                  <a:lnTo>
                    <a:pt x="25472" y="92410"/>
                  </a:lnTo>
                  <a:lnTo>
                    <a:pt x="6663" y="136980"/>
                  </a:lnTo>
                  <a:lnTo>
                    <a:pt x="0" y="186591"/>
                  </a:lnTo>
                  <a:lnTo>
                    <a:pt x="6746" y="236458"/>
                  </a:lnTo>
                  <a:lnTo>
                    <a:pt x="25779" y="281254"/>
                  </a:lnTo>
                  <a:lnTo>
                    <a:pt x="55282" y="319133"/>
                  </a:lnTo>
                  <a:lnTo>
                    <a:pt x="93440" y="348261"/>
                  </a:lnTo>
                  <a:lnTo>
                    <a:pt x="99095" y="347162"/>
                  </a:lnTo>
                  <a:lnTo>
                    <a:pt x="104801" y="346167"/>
                  </a:lnTo>
                  <a:lnTo>
                    <a:pt x="110539" y="345308"/>
                  </a:lnTo>
                  <a:lnTo>
                    <a:pt x="69999" y="318382"/>
                  </a:lnTo>
                  <a:lnTo>
                    <a:pt x="38417" y="281546"/>
                  </a:lnTo>
                  <a:lnTo>
                    <a:pt x="17918" y="236911"/>
                  </a:lnTo>
                  <a:lnTo>
                    <a:pt x="10617" y="186580"/>
                  </a:lnTo>
                  <a:lnTo>
                    <a:pt x="16901" y="139819"/>
                  </a:lnTo>
                  <a:lnTo>
                    <a:pt x="34639" y="97792"/>
                  </a:lnTo>
                  <a:lnTo>
                    <a:pt x="62152" y="62186"/>
                  </a:lnTo>
                  <a:lnTo>
                    <a:pt x="97761" y="34678"/>
                  </a:lnTo>
                  <a:lnTo>
                    <a:pt x="139789" y="16943"/>
                  </a:lnTo>
                  <a:lnTo>
                    <a:pt x="186558" y="10659"/>
                  </a:lnTo>
                  <a:lnTo>
                    <a:pt x="245633" y="10659"/>
                  </a:lnTo>
                  <a:lnTo>
                    <a:pt x="236168" y="6664"/>
                  </a:lnTo>
                  <a:lnTo>
                    <a:pt x="186568" y="0"/>
                  </a:lnTo>
                  <a:close/>
                </a:path>
                <a:path w="373379" h="348614">
                  <a:moveTo>
                    <a:pt x="245633" y="10659"/>
                  </a:moveTo>
                  <a:lnTo>
                    <a:pt x="186558" y="10659"/>
                  </a:lnTo>
                  <a:lnTo>
                    <a:pt x="233330" y="16943"/>
                  </a:lnTo>
                  <a:lnTo>
                    <a:pt x="275359" y="34678"/>
                  </a:lnTo>
                  <a:lnTo>
                    <a:pt x="310968" y="62186"/>
                  </a:lnTo>
                  <a:lnTo>
                    <a:pt x="338479" y="97792"/>
                  </a:lnTo>
                  <a:lnTo>
                    <a:pt x="356215" y="139819"/>
                  </a:lnTo>
                  <a:lnTo>
                    <a:pt x="362500" y="186591"/>
                  </a:lnTo>
                  <a:lnTo>
                    <a:pt x="356865" y="230933"/>
                  </a:lnTo>
                  <a:lnTo>
                    <a:pt x="340904" y="271114"/>
                  </a:lnTo>
                  <a:lnTo>
                    <a:pt x="316038" y="305716"/>
                  </a:lnTo>
                  <a:lnTo>
                    <a:pt x="283686" y="333319"/>
                  </a:lnTo>
                  <a:lnTo>
                    <a:pt x="290209" y="333319"/>
                  </a:lnTo>
                  <a:lnTo>
                    <a:pt x="331126" y="304519"/>
                  </a:lnTo>
                  <a:lnTo>
                    <a:pt x="353701" y="269601"/>
                  </a:lnTo>
                  <a:lnTo>
                    <a:pt x="368094" y="229897"/>
                  </a:lnTo>
                  <a:lnTo>
                    <a:pt x="373149" y="186580"/>
                  </a:lnTo>
                  <a:lnTo>
                    <a:pt x="366484" y="136980"/>
                  </a:lnTo>
                  <a:lnTo>
                    <a:pt x="347675" y="92410"/>
                  </a:lnTo>
                  <a:lnTo>
                    <a:pt x="318500" y="54648"/>
                  </a:lnTo>
                  <a:lnTo>
                    <a:pt x="280738" y="25474"/>
                  </a:lnTo>
                  <a:lnTo>
                    <a:pt x="245633" y="10659"/>
                  </a:lnTo>
                  <a:close/>
                </a:path>
              </a:pathLst>
            </a:custGeom>
            <a:solidFill>
              <a:srgbClr val="C7D9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/>
            <p:cNvSpPr/>
            <p:nvPr/>
          </p:nvSpPr>
          <p:spPr>
            <a:xfrm>
              <a:off x="6797319" y="2880259"/>
              <a:ext cx="352425" cy="335280"/>
            </a:xfrm>
            <a:custGeom>
              <a:avLst/>
              <a:gdLst/>
              <a:ahLst/>
              <a:cxnLst/>
              <a:rect l="l" t="t" r="r" b="b"/>
              <a:pathLst>
                <a:path w="352425" h="335280">
                  <a:moveTo>
                    <a:pt x="175931" y="0"/>
                  </a:moveTo>
                  <a:lnTo>
                    <a:pt x="129163" y="6284"/>
                  </a:lnTo>
                  <a:lnTo>
                    <a:pt x="87137" y="24021"/>
                  </a:lnTo>
                  <a:lnTo>
                    <a:pt x="51531" y="51532"/>
                  </a:lnTo>
                  <a:lnTo>
                    <a:pt x="24020" y="87141"/>
                  </a:lnTo>
                  <a:lnTo>
                    <a:pt x="6284" y="129170"/>
                  </a:lnTo>
                  <a:lnTo>
                    <a:pt x="0" y="175942"/>
                  </a:lnTo>
                  <a:lnTo>
                    <a:pt x="7300" y="226261"/>
                  </a:lnTo>
                  <a:lnTo>
                    <a:pt x="27796" y="270893"/>
                  </a:lnTo>
                  <a:lnTo>
                    <a:pt x="59374" y="307729"/>
                  </a:lnTo>
                  <a:lnTo>
                    <a:pt x="99923" y="334659"/>
                  </a:lnTo>
                  <a:lnTo>
                    <a:pt x="108939" y="333265"/>
                  </a:lnTo>
                  <a:lnTo>
                    <a:pt x="117991" y="331988"/>
                  </a:lnTo>
                  <a:lnTo>
                    <a:pt x="127058" y="330827"/>
                  </a:lnTo>
                  <a:lnTo>
                    <a:pt x="136121" y="329780"/>
                  </a:lnTo>
                  <a:lnTo>
                    <a:pt x="135817" y="329487"/>
                  </a:lnTo>
                  <a:lnTo>
                    <a:pt x="143874" y="315608"/>
                  </a:lnTo>
                  <a:lnTo>
                    <a:pt x="147833" y="297744"/>
                  </a:lnTo>
                  <a:lnTo>
                    <a:pt x="148498" y="278200"/>
                  </a:lnTo>
                  <a:lnTo>
                    <a:pt x="148506" y="277185"/>
                  </a:lnTo>
                  <a:lnTo>
                    <a:pt x="146780" y="256138"/>
                  </a:lnTo>
                  <a:lnTo>
                    <a:pt x="145325" y="254285"/>
                  </a:lnTo>
                  <a:lnTo>
                    <a:pt x="143932" y="252358"/>
                  </a:lnTo>
                  <a:lnTo>
                    <a:pt x="142686" y="250494"/>
                  </a:lnTo>
                  <a:lnTo>
                    <a:pt x="140833" y="248254"/>
                  </a:lnTo>
                  <a:lnTo>
                    <a:pt x="130236" y="247091"/>
                  </a:lnTo>
                  <a:lnTo>
                    <a:pt x="127765" y="239448"/>
                  </a:lnTo>
                  <a:lnTo>
                    <a:pt x="91389" y="215046"/>
                  </a:lnTo>
                  <a:lnTo>
                    <a:pt x="91376" y="206751"/>
                  </a:lnTo>
                  <a:lnTo>
                    <a:pt x="92349" y="201124"/>
                  </a:lnTo>
                  <a:lnTo>
                    <a:pt x="92970" y="199051"/>
                  </a:lnTo>
                  <a:lnTo>
                    <a:pt x="81701" y="196559"/>
                  </a:lnTo>
                  <a:lnTo>
                    <a:pt x="75695" y="193013"/>
                  </a:lnTo>
                  <a:lnTo>
                    <a:pt x="72926" y="185971"/>
                  </a:lnTo>
                  <a:lnTo>
                    <a:pt x="71369" y="172989"/>
                  </a:lnTo>
                  <a:lnTo>
                    <a:pt x="73217" y="159171"/>
                  </a:lnTo>
                  <a:lnTo>
                    <a:pt x="79466" y="150648"/>
                  </a:lnTo>
                  <a:lnTo>
                    <a:pt x="86135" y="146333"/>
                  </a:lnTo>
                  <a:lnTo>
                    <a:pt x="89243" y="145136"/>
                  </a:lnTo>
                  <a:lnTo>
                    <a:pt x="78160" y="125976"/>
                  </a:lnTo>
                  <a:lnTo>
                    <a:pt x="73378" y="114247"/>
                  </a:lnTo>
                  <a:lnTo>
                    <a:pt x="73919" y="105141"/>
                  </a:lnTo>
                  <a:lnTo>
                    <a:pt x="78803" y="93850"/>
                  </a:lnTo>
                  <a:lnTo>
                    <a:pt x="83411" y="84280"/>
                  </a:lnTo>
                  <a:lnTo>
                    <a:pt x="90217" y="81945"/>
                  </a:lnTo>
                  <a:lnTo>
                    <a:pt x="104933" y="81945"/>
                  </a:lnTo>
                  <a:lnTo>
                    <a:pt x="103676" y="66742"/>
                  </a:lnTo>
                  <a:lnTo>
                    <a:pt x="137765" y="44574"/>
                  </a:lnTo>
                  <a:lnTo>
                    <a:pt x="157668" y="44574"/>
                  </a:lnTo>
                  <a:lnTo>
                    <a:pt x="161518" y="40397"/>
                  </a:lnTo>
                  <a:lnTo>
                    <a:pt x="168906" y="37327"/>
                  </a:lnTo>
                  <a:lnTo>
                    <a:pt x="182151" y="33988"/>
                  </a:lnTo>
                  <a:lnTo>
                    <a:pt x="184612" y="33402"/>
                  </a:lnTo>
                  <a:lnTo>
                    <a:pt x="186968" y="33150"/>
                  </a:lnTo>
                  <a:lnTo>
                    <a:pt x="276554" y="33150"/>
                  </a:lnTo>
                  <a:lnTo>
                    <a:pt x="264737" y="24021"/>
                  </a:lnTo>
                  <a:lnTo>
                    <a:pt x="222707" y="6284"/>
                  </a:lnTo>
                  <a:lnTo>
                    <a:pt x="175931" y="0"/>
                  </a:lnTo>
                  <a:close/>
                </a:path>
                <a:path w="352425" h="335280">
                  <a:moveTo>
                    <a:pt x="294687" y="47160"/>
                  </a:moveTo>
                  <a:lnTo>
                    <a:pt x="237354" y="47160"/>
                  </a:lnTo>
                  <a:lnTo>
                    <a:pt x="244296" y="49412"/>
                  </a:lnTo>
                  <a:lnTo>
                    <a:pt x="250212" y="57579"/>
                  </a:lnTo>
                  <a:lnTo>
                    <a:pt x="256796" y="69669"/>
                  </a:lnTo>
                  <a:lnTo>
                    <a:pt x="258386" y="78463"/>
                  </a:lnTo>
                  <a:lnTo>
                    <a:pt x="257496" y="83833"/>
                  </a:lnTo>
                  <a:lnTo>
                    <a:pt x="256641" y="85651"/>
                  </a:lnTo>
                  <a:lnTo>
                    <a:pt x="268161" y="86013"/>
                  </a:lnTo>
                  <a:lnTo>
                    <a:pt x="274000" y="88543"/>
                  </a:lnTo>
                  <a:lnTo>
                    <a:pt x="275958" y="95409"/>
                  </a:lnTo>
                  <a:lnTo>
                    <a:pt x="275834" y="108782"/>
                  </a:lnTo>
                  <a:lnTo>
                    <a:pt x="272539" y="122629"/>
                  </a:lnTo>
                  <a:lnTo>
                    <a:pt x="265974" y="130532"/>
                  </a:lnTo>
                  <a:lnTo>
                    <a:pt x="259541" y="134096"/>
                  </a:lnTo>
                  <a:lnTo>
                    <a:pt x="256641" y="134927"/>
                  </a:lnTo>
                  <a:lnTo>
                    <a:pt x="266371" y="137820"/>
                  </a:lnTo>
                  <a:lnTo>
                    <a:pt x="270993" y="141226"/>
                  </a:lnTo>
                  <a:lnTo>
                    <a:pt x="271744" y="147340"/>
                  </a:lnTo>
                  <a:lnTo>
                    <a:pt x="269866" y="158361"/>
                  </a:lnTo>
                  <a:lnTo>
                    <a:pt x="268012" y="167806"/>
                  </a:lnTo>
                  <a:lnTo>
                    <a:pt x="262358" y="173219"/>
                  </a:lnTo>
                  <a:lnTo>
                    <a:pt x="257175" y="176308"/>
                  </a:lnTo>
                  <a:lnTo>
                    <a:pt x="257947" y="191048"/>
                  </a:lnTo>
                  <a:lnTo>
                    <a:pt x="253154" y="231867"/>
                  </a:lnTo>
                  <a:lnTo>
                    <a:pt x="229288" y="267010"/>
                  </a:lnTo>
                  <a:lnTo>
                    <a:pt x="203794" y="278200"/>
                  </a:lnTo>
                  <a:lnTo>
                    <a:pt x="203574" y="285007"/>
                  </a:lnTo>
                  <a:lnTo>
                    <a:pt x="226710" y="318693"/>
                  </a:lnTo>
                  <a:lnTo>
                    <a:pt x="239929" y="322283"/>
                  </a:lnTo>
                  <a:lnTo>
                    <a:pt x="240243" y="322984"/>
                  </a:lnTo>
                  <a:lnTo>
                    <a:pt x="261549" y="322674"/>
                  </a:lnTo>
                  <a:lnTo>
                    <a:pt x="273084" y="322649"/>
                  </a:lnTo>
                  <a:lnTo>
                    <a:pt x="305411" y="295067"/>
                  </a:lnTo>
                  <a:lnTo>
                    <a:pt x="330277" y="260465"/>
                  </a:lnTo>
                  <a:lnTo>
                    <a:pt x="346238" y="220284"/>
                  </a:lnTo>
                  <a:lnTo>
                    <a:pt x="351874" y="175942"/>
                  </a:lnTo>
                  <a:lnTo>
                    <a:pt x="345589" y="129170"/>
                  </a:lnTo>
                  <a:lnTo>
                    <a:pt x="327855" y="87141"/>
                  </a:lnTo>
                  <a:lnTo>
                    <a:pt x="300345" y="51532"/>
                  </a:lnTo>
                  <a:lnTo>
                    <a:pt x="294687" y="47160"/>
                  </a:lnTo>
                  <a:close/>
                </a:path>
                <a:path w="352425" h="335280">
                  <a:moveTo>
                    <a:pt x="273084" y="322649"/>
                  </a:moveTo>
                  <a:lnTo>
                    <a:pt x="268065" y="322649"/>
                  </a:lnTo>
                  <a:lnTo>
                    <a:pt x="272965" y="322670"/>
                  </a:lnTo>
                  <a:close/>
                </a:path>
                <a:path w="352425" h="335280">
                  <a:moveTo>
                    <a:pt x="104933" y="81945"/>
                  </a:moveTo>
                  <a:lnTo>
                    <a:pt x="101002" y="81945"/>
                  </a:lnTo>
                  <a:lnTo>
                    <a:pt x="105106" y="84039"/>
                  </a:lnTo>
                  <a:lnTo>
                    <a:pt x="104933" y="81945"/>
                  </a:lnTo>
                  <a:close/>
                </a:path>
                <a:path w="352425" h="335280">
                  <a:moveTo>
                    <a:pt x="157668" y="44574"/>
                  </a:moveTo>
                  <a:lnTo>
                    <a:pt x="153597" y="44574"/>
                  </a:lnTo>
                  <a:lnTo>
                    <a:pt x="153607" y="52783"/>
                  </a:lnTo>
                  <a:lnTo>
                    <a:pt x="157310" y="44962"/>
                  </a:lnTo>
                  <a:lnTo>
                    <a:pt x="157668" y="44574"/>
                  </a:lnTo>
                  <a:close/>
                </a:path>
                <a:path w="352425" h="335280">
                  <a:moveTo>
                    <a:pt x="276554" y="33150"/>
                  </a:moveTo>
                  <a:lnTo>
                    <a:pt x="189219" y="33150"/>
                  </a:lnTo>
                  <a:lnTo>
                    <a:pt x="201614" y="35866"/>
                  </a:lnTo>
                  <a:lnTo>
                    <a:pt x="210896" y="41841"/>
                  </a:lnTo>
                  <a:lnTo>
                    <a:pt x="216719" y="47816"/>
                  </a:lnTo>
                  <a:lnTo>
                    <a:pt x="218736" y="50532"/>
                  </a:lnTo>
                  <a:lnTo>
                    <a:pt x="224296" y="47160"/>
                  </a:lnTo>
                  <a:lnTo>
                    <a:pt x="294687" y="47160"/>
                  </a:lnTo>
                  <a:lnTo>
                    <a:pt x="276554" y="33150"/>
                  </a:lnTo>
                  <a:close/>
                </a:path>
              </a:pathLst>
            </a:custGeom>
            <a:solidFill>
              <a:srgbClr val="D6E3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/>
            <p:cNvSpPr/>
            <p:nvPr/>
          </p:nvSpPr>
          <p:spPr>
            <a:xfrm>
              <a:off x="6867710" y="2913407"/>
              <a:ext cx="220979" cy="329565"/>
            </a:xfrm>
            <a:custGeom>
              <a:avLst/>
              <a:gdLst/>
              <a:ahLst/>
              <a:cxnLst/>
              <a:rect l="l" t="t" r="r" b="b"/>
              <a:pathLst>
                <a:path w="220979" h="329564">
                  <a:moveTo>
                    <a:pt x="30607" y="48804"/>
                  </a:moveTo>
                  <a:lnTo>
                    <a:pt x="19833" y="48804"/>
                  </a:lnTo>
                  <a:lnTo>
                    <a:pt x="13027" y="51129"/>
                  </a:lnTo>
                  <a:lnTo>
                    <a:pt x="8419" y="60699"/>
                  </a:lnTo>
                  <a:lnTo>
                    <a:pt x="6260" y="76585"/>
                  </a:lnTo>
                  <a:lnTo>
                    <a:pt x="10270" y="93340"/>
                  </a:lnTo>
                  <a:lnTo>
                    <a:pt x="15964" y="106596"/>
                  </a:lnTo>
                  <a:lnTo>
                    <a:pt x="18859" y="111986"/>
                  </a:lnTo>
                  <a:lnTo>
                    <a:pt x="7265" y="115466"/>
                  </a:lnTo>
                  <a:lnTo>
                    <a:pt x="1537" y="119527"/>
                  </a:lnTo>
                  <a:lnTo>
                    <a:pt x="0" y="126781"/>
                  </a:lnTo>
                  <a:lnTo>
                    <a:pt x="975" y="139838"/>
                  </a:lnTo>
                  <a:lnTo>
                    <a:pt x="5264" y="153342"/>
                  </a:lnTo>
                  <a:lnTo>
                    <a:pt x="12588" y="161252"/>
                  </a:lnTo>
                  <a:lnTo>
                    <a:pt x="19506" y="164972"/>
                  </a:lnTo>
                  <a:lnTo>
                    <a:pt x="22576" y="165900"/>
                  </a:lnTo>
                  <a:lnTo>
                    <a:pt x="20061" y="172975"/>
                  </a:lnTo>
                  <a:lnTo>
                    <a:pt x="42322" y="204506"/>
                  </a:lnTo>
                  <a:lnTo>
                    <a:pt x="57371" y="206297"/>
                  </a:lnTo>
                  <a:lnTo>
                    <a:pt x="59842" y="213941"/>
                  </a:lnTo>
                  <a:lnTo>
                    <a:pt x="70438" y="215113"/>
                  </a:lnTo>
                  <a:lnTo>
                    <a:pt x="72292" y="217344"/>
                  </a:lnTo>
                  <a:lnTo>
                    <a:pt x="73548" y="219207"/>
                  </a:lnTo>
                  <a:lnTo>
                    <a:pt x="74941" y="221145"/>
                  </a:lnTo>
                  <a:lnTo>
                    <a:pt x="76396" y="222987"/>
                  </a:lnTo>
                  <a:lnTo>
                    <a:pt x="78117" y="244034"/>
                  </a:lnTo>
                  <a:lnTo>
                    <a:pt x="78109" y="245050"/>
                  </a:lnTo>
                  <a:lnTo>
                    <a:pt x="77443" y="264594"/>
                  </a:lnTo>
                  <a:lnTo>
                    <a:pt x="73484" y="282458"/>
                  </a:lnTo>
                  <a:lnTo>
                    <a:pt x="65423" y="296336"/>
                  </a:lnTo>
                  <a:lnTo>
                    <a:pt x="65727" y="296640"/>
                  </a:lnTo>
                  <a:lnTo>
                    <a:pt x="23791" y="302367"/>
                  </a:lnTo>
                  <a:lnTo>
                    <a:pt x="12430" y="304451"/>
                  </a:lnTo>
                  <a:lnTo>
                    <a:pt x="33759" y="315036"/>
                  </a:lnTo>
                  <a:lnTo>
                    <a:pt x="56532" y="322855"/>
                  </a:lnTo>
                  <a:lnTo>
                    <a:pt x="80536" y="327700"/>
                  </a:lnTo>
                  <a:lnTo>
                    <a:pt x="105558" y="329361"/>
                  </a:lnTo>
                  <a:lnTo>
                    <a:pt x="137381" y="326663"/>
                  </a:lnTo>
                  <a:lnTo>
                    <a:pt x="167447" y="318860"/>
                  </a:lnTo>
                  <a:lnTo>
                    <a:pt x="195309" y="306386"/>
                  </a:lnTo>
                  <a:lnTo>
                    <a:pt x="220281" y="289834"/>
                  </a:lnTo>
                  <a:lnTo>
                    <a:pt x="169849" y="289834"/>
                  </a:lnTo>
                  <a:lnTo>
                    <a:pt x="169535" y="289132"/>
                  </a:lnTo>
                  <a:lnTo>
                    <a:pt x="135651" y="264389"/>
                  </a:lnTo>
                  <a:lnTo>
                    <a:pt x="133190" y="251856"/>
                  </a:lnTo>
                  <a:lnTo>
                    <a:pt x="133410" y="245050"/>
                  </a:lnTo>
                  <a:lnTo>
                    <a:pt x="138751" y="244034"/>
                  </a:lnTo>
                  <a:lnTo>
                    <a:pt x="143934" y="242348"/>
                  </a:lnTo>
                  <a:lnTo>
                    <a:pt x="175062" y="216330"/>
                  </a:lnTo>
                  <a:lnTo>
                    <a:pt x="187063" y="172354"/>
                  </a:lnTo>
                  <a:lnTo>
                    <a:pt x="187557" y="157898"/>
                  </a:lnTo>
                  <a:lnTo>
                    <a:pt x="186780" y="143157"/>
                  </a:lnTo>
                  <a:lnTo>
                    <a:pt x="191974" y="140069"/>
                  </a:lnTo>
                  <a:lnTo>
                    <a:pt x="197618" y="134666"/>
                  </a:lnTo>
                  <a:lnTo>
                    <a:pt x="199471" y="125210"/>
                  </a:lnTo>
                  <a:lnTo>
                    <a:pt x="198969" y="113558"/>
                  </a:lnTo>
                  <a:lnTo>
                    <a:pt x="194249" y="106390"/>
                  </a:lnTo>
                  <a:lnTo>
                    <a:pt x="188834" y="102774"/>
                  </a:lnTo>
                  <a:lnTo>
                    <a:pt x="186246" y="101777"/>
                  </a:lnTo>
                  <a:lnTo>
                    <a:pt x="196954" y="99678"/>
                  </a:lnTo>
                  <a:lnTo>
                    <a:pt x="202522" y="96256"/>
                  </a:lnTo>
                  <a:lnTo>
                    <a:pt x="204751" y="89060"/>
                  </a:lnTo>
                  <a:lnTo>
                    <a:pt x="205440" y="75641"/>
                  </a:lnTo>
                  <a:lnTo>
                    <a:pt x="202763" y="62263"/>
                  </a:lnTo>
                  <a:lnTo>
                    <a:pt x="196130" y="55393"/>
                  </a:lnTo>
                  <a:lnTo>
                    <a:pt x="189353" y="52862"/>
                  </a:lnTo>
                  <a:lnTo>
                    <a:pt x="186246" y="52501"/>
                  </a:lnTo>
                  <a:lnTo>
                    <a:pt x="187254" y="50888"/>
                  </a:lnTo>
                  <a:lnTo>
                    <a:pt x="34712" y="50888"/>
                  </a:lnTo>
                  <a:lnTo>
                    <a:pt x="30607" y="48804"/>
                  </a:lnTo>
                  <a:close/>
                </a:path>
                <a:path w="220979" h="329564">
                  <a:moveTo>
                    <a:pt x="199346" y="289499"/>
                  </a:moveTo>
                  <a:lnTo>
                    <a:pt x="191159" y="289523"/>
                  </a:lnTo>
                  <a:lnTo>
                    <a:pt x="169849" y="289834"/>
                  </a:lnTo>
                  <a:lnTo>
                    <a:pt x="220281" y="289834"/>
                  </a:lnTo>
                  <a:lnTo>
                    <a:pt x="220518" y="289677"/>
                  </a:lnTo>
                  <a:lnTo>
                    <a:pt x="209199" y="289519"/>
                  </a:lnTo>
                  <a:lnTo>
                    <a:pt x="199346" y="289499"/>
                  </a:lnTo>
                  <a:close/>
                </a:path>
                <a:path w="220979" h="329564">
                  <a:moveTo>
                    <a:pt x="67370" y="11423"/>
                  </a:moveTo>
                  <a:lnTo>
                    <a:pt x="36358" y="35093"/>
                  </a:lnTo>
                  <a:lnTo>
                    <a:pt x="34621" y="46128"/>
                  </a:lnTo>
                  <a:lnTo>
                    <a:pt x="34712" y="50888"/>
                  </a:lnTo>
                  <a:lnTo>
                    <a:pt x="187254" y="50888"/>
                  </a:lnTo>
                  <a:lnTo>
                    <a:pt x="189969" y="46543"/>
                  </a:lnTo>
                  <a:lnTo>
                    <a:pt x="190540" y="41633"/>
                  </a:lnTo>
                  <a:lnTo>
                    <a:pt x="187324" y="35093"/>
                  </a:lnTo>
                  <a:lnTo>
                    <a:pt x="179817" y="24428"/>
                  </a:lnTo>
                  <a:lnTo>
                    <a:pt x="176350" y="19632"/>
                  </a:lnTo>
                  <a:lnTo>
                    <a:pt x="83213" y="19632"/>
                  </a:lnTo>
                  <a:lnTo>
                    <a:pt x="83213" y="11434"/>
                  </a:lnTo>
                  <a:lnTo>
                    <a:pt x="67370" y="11423"/>
                  </a:lnTo>
                  <a:close/>
                </a:path>
                <a:path w="220979" h="329564">
                  <a:moveTo>
                    <a:pt x="118824" y="0"/>
                  </a:moveTo>
                  <a:lnTo>
                    <a:pt x="116573" y="0"/>
                  </a:lnTo>
                  <a:lnTo>
                    <a:pt x="114185" y="271"/>
                  </a:lnTo>
                  <a:lnTo>
                    <a:pt x="83213" y="19632"/>
                  </a:lnTo>
                  <a:lnTo>
                    <a:pt x="176350" y="19632"/>
                  </a:lnTo>
                  <a:lnTo>
                    <a:pt x="174729" y="17392"/>
                  </a:lnTo>
                  <a:lnTo>
                    <a:pt x="148342" y="17392"/>
                  </a:lnTo>
                  <a:lnTo>
                    <a:pt x="141655" y="7337"/>
                  </a:lnTo>
                  <a:lnTo>
                    <a:pt x="136351" y="2174"/>
                  </a:lnTo>
                  <a:lnTo>
                    <a:pt x="129664" y="271"/>
                  </a:lnTo>
                  <a:lnTo>
                    <a:pt x="118824" y="0"/>
                  </a:lnTo>
                  <a:close/>
                </a:path>
                <a:path w="220979" h="329564">
                  <a:moveTo>
                    <a:pt x="166959" y="14010"/>
                  </a:moveTo>
                  <a:lnTo>
                    <a:pt x="153902" y="14010"/>
                  </a:lnTo>
                  <a:lnTo>
                    <a:pt x="148342" y="17392"/>
                  </a:lnTo>
                  <a:lnTo>
                    <a:pt x="174729" y="17392"/>
                  </a:lnTo>
                  <a:lnTo>
                    <a:pt x="173912" y="16261"/>
                  </a:lnTo>
                  <a:lnTo>
                    <a:pt x="166959" y="14010"/>
                  </a:lnTo>
                  <a:close/>
                </a:path>
              </a:pathLst>
            </a:custGeom>
            <a:solidFill>
              <a:srgbClr val="C7D9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/>
            <p:cNvSpPr/>
            <p:nvPr/>
          </p:nvSpPr>
          <p:spPr>
            <a:xfrm>
              <a:off x="6712928" y="6167176"/>
              <a:ext cx="332105" cy="332105"/>
            </a:xfrm>
            <a:custGeom>
              <a:avLst/>
              <a:gdLst/>
              <a:ahLst/>
              <a:cxnLst/>
              <a:rect l="l" t="t" r="r" b="b"/>
              <a:pathLst>
                <a:path w="332104" h="332104">
                  <a:moveTo>
                    <a:pt x="331685" y="165849"/>
                  </a:moveTo>
                  <a:lnTo>
                    <a:pt x="325755" y="121754"/>
                  </a:lnTo>
                  <a:lnTo>
                    <a:pt x="309041" y="82143"/>
                  </a:lnTo>
                  <a:lnTo>
                    <a:pt x="283108" y="48577"/>
                  </a:lnTo>
                  <a:lnTo>
                    <a:pt x="249542" y="22644"/>
                  </a:lnTo>
                  <a:lnTo>
                    <a:pt x="209918" y="5918"/>
                  </a:lnTo>
                  <a:lnTo>
                    <a:pt x="165836" y="0"/>
                  </a:lnTo>
                  <a:lnTo>
                    <a:pt x="121742" y="5918"/>
                  </a:lnTo>
                  <a:lnTo>
                    <a:pt x="82118" y="22644"/>
                  </a:lnTo>
                  <a:lnTo>
                    <a:pt x="48564" y="48577"/>
                  </a:lnTo>
                  <a:lnTo>
                    <a:pt x="22631" y="82143"/>
                  </a:lnTo>
                  <a:lnTo>
                    <a:pt x="5918" y="121754"/>
                  </a:lnTo>
                  <a:lnTo>
                    <a:pt x="0" y="165849"/>
                  </a:lnTo>
                  <a:lnTo>
                    <a:pt x="5918" y="209931"/>
                  </a:lnTo>
                  <a:lnTo>
                    <a:pt x="22631" y="249542"/>
                  </a:lnTo>
                  <a:lnTo>
                    <a:pt x="48564" y="283108"/>
                  </a:lnTo>
                  <a:lnTo>
                    <a:pt x="82118" y="309041"/>
                  </a:lnTo>
                  <a:lnTo>
                    <a:pt x="121742" y="325755"/>
                  </a:lnTo>
                  <a:lnTo>
                    <a:pt x="165836" y="331685"/>
                  </a:lnTo>
                  <a:lnTo>
                    <a:pt x="209918" y="325755"/>
                  </a:lnTo>
                  <a:lnTo>
                    <a:pt x="249542" y="309041"/>
                  </a:lnTo>
                  <a:lnTo>
                    <a:pt x="283108" y="283108"/>
                  </a:lnTo>
                  <a:lnTo>
                    <a:pt x="309041" y="249542"/>
                  </a:lnTo>
                  <a:lnTo>
                    <a:pt x="325755" y="209931"/>
                  </a:lnTo>
                  <a:lnTo>
                    <a:pt x="331685" y="165849"/>
                  </a:lnTo>
                  <a:close/>
                </a:path>
              </a:pathLst>
            </a:custGeom>
            <a:solidFill>
              <a:srgbClr val="407A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/>
            <p:cNvSpPr/>
            <p:nvPr/>
          </p:nvSpPr>
          <p:spPr>
            <a:xfrm>
              <a:off x="6712928" y="6167162"/>
              <a:ext cx="332105" cy="332105"/>
            </a:xfrm>
            <a:custGeom>
              <a:avLst/>
              <a:gdLst/>
              <a:ahLst/>
              <a:cxnLst/>
              <a:rect l="l" t="t" r="r" b="b"/>
              <a:pathLst>
                <a:path w="332104" h="332104">
                  <a:moveTo>
                    <a:pt x="165835" y="0"/>
                  </a:moveTo>
                  <a:lnTo>
                    <a:pt x="121741" y="5924"/>
                  </a:lnTo>
                  <a:lnTo>
                    <a:pt x="82124" y="22644"/>
                  </a:lnTo>
                  <a:lnTo>
                    <a:pt x="48562" y="48578"/>
                  </a:lnTo>
                  <a:lnTo>
                    <a:pt x="22634" y="82144"/>
                  </a:lnTo>
                  <a:lnTo>
                    <a:pt x="5919" y="121761"/>
                  </a:lnTo>
                  <a:lnTo>
                    <a:pt x="0" y="165869"/>
                  </a:lnTo>
                  <a:lnTo>
                    <a:pt x="5919" y="209937"/>
                  </a:lnTo>
                  <a:lnTo>
                    <a:pt x="22634" y="249554"/>
                  </a:lnTo>
                  <a:lnTo>
                    <a:pt x="48562" y="283117"/>
                  </a:lnTo>
                  <a:lnTo>
                    <a:pt x="82124" y="309046"/>
                  </a:lnTo>
                  <a:lnTo>
                    <a:pt x="121741" y="325763"/>
                  </a:lnTo>
                  <a:lnTo>
                    <a:pt x="165835" y="331686"/>
                  </a:lnTo>
                  <a:lnTo>
                    <a:pt x="209929" y="325763"/>
                  </a:lnTo>
                  <a:lnTo>
                    <a:pt x="218324" y="322220"/>
                  </a:lnTo>
                  <a:lnTo>
                    <a:pt x="165824" y="322220"/>
                  </a:lnTo>
                  <a:lnTo>
                    <a:pt x="141813" y="320387"/>
                  </a:lnTo>
                  <a:lnTo>
                    <a:pt x="97497" y="306543"/>
                  </a:lnTo>
                  <a:lnTo>
                    <a:pt x="49692" y="270573"/>
                  </a:lnTo>
                  <a:lnTo>
                    <a:pt x="14338" y="204758"/>
                  </a:lnTo>
                  <a:lnTo>
                    <a:pt x="9466" y="165848"/>
                  </a:lnTo>
                  <a:lnTo>
                    <a:pt x="17432" y="116437"/>
                  </a:lnTo>
                  <a:lnTo>
                    <a:pt x="39626" y="73498"/>
                  </a:lnTo>
                  <a:lnTo>
                    <a:pt x="73471" y="39633"/>
                  </a:lnTo>
                  <a:lnTo>
                    <a:pt x="116395" y="17421"/>
                  </a:lnTo>
                  <a:lnTo>
                    <a:pt x="165824" y="9444"/>
                  </a:lnTo>
                  <a:lnTo>
                    <a:pt x="220067" y="9444"/>
                  </a:lnTo>
                  <a:lnTo>
                    <a:pt x="209795" y="5888"/>
                  </a:lnTo>
                  <a:lnTo>
                    <a:pt x="188272" y="1504"/>
                  </a:lnTo>
                  <a:lnTo>
                    <a:pt x="165835" y="0"/>
                  </a:lnTo>
                  <a:close/>
                </a:path>
                <a:path w="332104" h="332104">
                  <a:moveTo>
                    <a:pt x="220067" y="9444"/>
                  </a:moveTo>
                  <a:lnTo>
                    <a:pt x="165824" y="9444"/>
                  </a:lnTo>
                  <a:lnTo>
                    <a:pt x="215255" y="17421"/>
                  </a:lnTo>
                  <a:lnTo>
                    <a:pt x="258191" y="39633"/>
                  </a:lnTo>
                  <a:lnTo>
                    <a:pt x="292053" y="73498"/>
                  </a:lnTo>
                  <a:lnTo>
                    <a:pt x="314262" y="116437"/>
                  </a:lnTo>
                  <a:lnTo>
                    <a:pt x="322238" y="165869"/>
                  </a:lnTo>
                  <a:lnTo>
                    <a:pt x="320006" y="192353"/>
                  </a:lnTo>
                  <a:lnTo>
                    <a:pt x="303248" y="240653"/>
                  </a:lnTo>
                  <a:lnTo>
                    <a:pt x="265111" y="286691"/>
                  </a:lnTo>
                  <a:lnTo>
                    <a:pt x="202318" y="317938"/>
                  </a:lnTo>
                  <a:lnTo>
                    <a:pt x="165824" y="322220"/>
                  </a:lnTo>
                  <a:lnTo>
                    <a:pt x="218324" y="322220"/>
                  </a:lnTo>
                  <a:lnTo>
                    <a:pt x="283112" y="283117"/>
                  </a:lnTo>
                  <a:lnTo>
                    <a:pt x="309043" y="249554"/>
                  </a:lnTo>
                  <a:lnTo>
                    <a:pt x="325760" y="209937"/>
                  </a:lnTo>
                  <a:lnTo>
                    <a:pt x="331683" y="165848"/>
                  </a:lnTo>
                  <a:lnTo>
                    <a:pt x="330557" y="146418"/>
                  </a:lnTo>
                  <a:lnTo>
                    <a:pt x="314668" y="92604"/>
                  </a:lnTo>
                  <a:lnTo>
                    <a:pt x="290878" y="56901"/>
                  </a:lnTo>
                  <a:lnTo>
                    <a:pt x="262449" y="31035"/>
                  </a:lnTo>
                  <a:lnTo>
                    <a:pt x="230209" y="12956"/>
                  </a:lnTo>
                  <a:lnTo>
                    <a:pt x="220067" y="9444"/>
                  </a:lnTo>
                  <a:close/>
                </a:path>
              </a:pathLst>
            </a:custGeom>
            <a:solidFill>
              <a:srgbClr val="C7D9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/>
            <p:cNvSpPr/>
            <p:nvPr/>
          </p:nvSpPr>
          <p:spPr>
            <a:xfrm>
              <a:off x="6722392" y="6176611"/>
              <a:ext cx="313055" cy="285750"/>
            </a:xfrm>
            <a:custGeom>
              <a:avLst/>
              <a:gdLst/>
              <a:ahLst/>
              <a:cxnLst/>
              <a:rect l="l" t="t" r="r" b="b"/>
              <a:pathLst>
                <a:path w="313054" h="285750">
                  <a:moveTo>
                    <a:pt x="156361" y="0"/>
                  </a:moveTo>
                  <a:lnTo>
                    <a:pt x="106932" y="7976"/>
                  </a:lnTo>
                  <a:lnTo>
                    <a:pt x="64008" y="30184"/>
                  </a:lnTo>
                  <a:lnTo>
                    <a:pt x="30163" y="64047"/>
                  </a:lnTo>
                  <a:lnTo>
                    <a:pt x="7969" y="106983"/>
                  </a:lnTo>
                  <a:lnTo>
                    <a:pt x="0" y="156414"/>
                  </a:lnTo>
                  <a:lnTo>
                    <a:pt x="4875" y="195303"/>
                  </a:lnTo>
                  <a:lnTo>
                    <a:pt x="18691" y="230609"/>
                  </a:lnTo>
                  <a:lnTo>
                    <a:pt x="40229" y="261122"/>
                  </a:lnTo>
                  <a:lnTo>
                    <a:pt x="68270" y="285635"/>
                  </a:lnTo>
                  <a:lnTo>
                    <a:pt x="73505" y="273729"/>
                  </a:lnTo>
                  <a:lnTo>
                    <a:pt x="76803" y="266630"/>
                  </a:lnTo>
                  <a:lnTo>
                    <a:pt x="91512" y="262208"/>
                  </a:lnTo>
                  <a:lnTo>
                    <a:pt x="106342" y="258307"/>
                  </a:lnTo>
                  <a:lnTo>
                    <a:pt x="121290" y="254911"/>
                  </a:lnTo>
                  <a:lnTo>
                    <a:pt x="136351" y="252002"/>
                  </a:lnTo>
                  <a:lnTo>
                    <a:pt x="141430" y="247458"/>
                  </a:lnTo>
                  <a:lnTo>
                    <a:pt x="148173" y="243877"/>
                  </a:lnTo>
                  <a:lnTo>
                    <a:pt x="156843" y="241835"/>
                  </a:lnTo>
                  <a:lnTo>
                    <a:pt x="158833" y="232254"/>
                  </a:lnTo>
                  <a:lnTo>
                    <a:pt x="158911" y="222768"/>
                  </a:lnTo>
                  <a:lnTo>
                    <a:pt x="157662" y="213911"/>
                  </a:lnTo>
                  <a:lnTo>
                    <a:pt x="155670" y="206203"/>
                  </a:lnTo>
                  <a:lnTo>
                    <a:pt x="149409" y="202014"/>
                  </a:lnTo>
                  <a:lnTo>
                    <a:pt x="145141" y="197679"/>
                  </a:lnTo>
                  <a:lnTo>
                    <a:pt x="55966" y="197679"/>
                  </a:lnTo>
                  <a:lnTo>
                    <a:pt x="63104" y="189238"/>
                  </a:lnTo>
                  <a:lnTo>
                    <a:pt x="64847" y="180686"/>
                  </a:lnTo>
                  <a:lnTo>
                    <a:pt x="60624" y="166859"/>
                  </a:lnTo>
                  <a:lnTo>
                    <a:pt x="49862" y="142592"/>
                  </a:lnTo>
                  <a:lnTo>
                    <a:pt x="40310" y="109672"/>
                  </a:lnTo>
                  <a:lnTo>
                    <a:pt x="51044" y="53051"/>
                  </a:lnTo>
                  <a:lnTo>
                    <a:pt x="74940" y="42092"/>
                  </a:lnTo>
                  <a:lnTo>
                    <a:pt x="260632" y="42092"/>
                  </a:lnTo>
                  <a:lnTo>
                    <a:pt x="248724" y="30184"/>
                  </a:lnTo>
                  <a:lnTo>
                    <a:pt x="205788" y="7976"/>
                  </a:lnTo>
                  <a:lnTo>
                    <a:pt x="156361" y="0"/>
                  </a:lnTo>
                  <a:close/>
                </a:path>
                <a:path w="313054" h="285750">
                  <a:moveTo>
                    <a:pt x="265941" y="47401"/>
                  </a:moveTo>
                  <a:lnTo>
                    <a:pt x="215637" y="47401"/>
                  </a:lnTo>
                  <a:lnTo>
                    <a:pt x="221710" y="48375"/>
                  </a:lnTo>
                  <a:lnTo>
                    <a:pt x="226904" y="53213"/>
                  </a:lnTo>
                  <a:lnTo>
                    <a:pt x="225396" y="57485"/>
                  </a:lnTo>
                  <a:lnTo>
                    <a:pt x="221480" y="63118"/>
                  </a:lnTo>
                  <a:lnTo>
                    <a:pt x="227376" y="67809"/>
                  </a:lnTo>
                  <a:lnTo>
                    <a:pt x="232536" y="73738"/>
                  </a:lnTo>
                  <a:lnTo>
                    <a:pt x="236704" y="81061"/>
                  </a:lnTo>
                  <a:lnTo>
                    <a:pt x="239626" y="89934"/>
                  </a:lnTo>
                  <a:lnTo>
                    <a:pt x="241432" y="105703"/>
                  </a:lnTo>
                  <a:lnTo>
                    <a:pt x="239886" y="119459"/>
                  </a:lnTo>
                  <a:lnTo>
                    <a:pt x="235990" y="131154"/>
                  </a:lnTo>
                  <a:lnTo>
                    <a:pt x="230746" y="140739"/>
                  </a:lnTo>
                  <a:lnTo>
                    <a:pt x="231648" y="169369"/>
                  </a:lnTo>
                  <a:lnTo>
                    <a:pt x="226953" y="192481"/>
                  </a:lnTo>
                  <a:lnTo>
                    <a:pt x="215321" y="208422"/>
                  </a:lnTo>
                  <a:lnTo>
                    <a:pt x="195407" y="215543"/>
                  </a:lnTo>
                  <a:lnTo>
                    <a:pt x="195198" y="218579"/>
                  </a:lnTo>
                  <a:lnTo>
                    <a:pt x="195072" y="221469"/>
                  </a:lnTo>
                  <a:lnTo>
                    <a:pt x="195015" y="231203"/>
                  </a:lnTo>
                  <a:lnTo>
                    <a:pt x="195899" y="236317"/>
                  </a:lnTo>
                  <a:lnTo>
                    <a:pt x="197344" y="240306"/>
                  </a:lnTo>
                  <a:lnTo>
                    <a:pt x="202150" y="241196"/>
                  </a:lnTo>
                  <a:lnTo>
                    <a:pt x="206758" y="242505"/>
                  </a:lnTo>
                  <a:lnTo>
                    <a:pt x="211019" y="244013"/>
                  </a:lnTo>
                  <a:lnTo>
                    <a:pt x="211742" y="244013"/>
                  </a:lnTo>
                  <a:lnTo>
                    <a:pt x="233600" y="244499"/>
                  </a:lnTo>
                  <a:lnTo>
                    <a:pt x="273038" y="247123"/>
                  </a:lnTo>
                  <a:lnTo>
                    <a:pt x="279991" y="252275"/>
                  </a:lnTo>
                  <a:lnTo>
                    <a:pt x="293785" y="231203"/>
                  </a:lnTo>
                  <a:lnTo>
                    <a:pt x="304091" y="207957"/>
                  </a:lnTo>
                  <a:lnTo>
                    <a:pt x="310543" y="182904"/>
                  </a:lnTo>
                  <a:lnTo>
                    <a:pt x="312775" y="156414"/>
                  </a:lnTo>
                  <a:lnTo>
                    <a:pt x="304798" y="106983"/>
                  </a:lnTo>
                  <a:lnTo>
                    <a:pt x="282587" y="64047"/>
                  </a:lnTo>
                  <a:lnTo>
                    <a:pt x="265941" y="47401"/>
                  </a:lnTo>
                  <a:close/>
                </a:path>
                <a:path w="313054" h="285750">
                  <a:moveTo>
                    <a:pt x="76186" y="157859"/>
                  </a:moveTo>
                  <a:lnTo>
                    <a:pt x="73026" y="179860"/>
                  </a:lnTo>
                  <a:lnTo>
                    <a:pt x="66076" y="191795"/>
                  </a:lnTo>
                  <a:lnTo>
                    <a:pt x="59126" y="196717"/>
                  </a:lnTo>
                  <a:lnTo>
                    <a:pt x="55966" y="197679"/>
                  </a:lnTo>
                  <a:lnTo>
                    <a:pt x="145141" y="197679"/>
                  </a:lnTo>
                  <a:lnTo>
                    <a:pt x="144121" y="196643"/>
                  </a:lnTo>
                  <a:lnTo>
                    <a:pt x="139723" y="190454"/>
                  </a:lnTo>
                  <a:lnTo>
                    <a:pt x="136624" y="188193"/>
                  </a:lnTo>
                  <a:lnTo>
                    <a:pt x="133817" y="185366"/>
                  </a:lnTo>
                  <a:lnTo>
                    <a:pt x="131263" y="182141"/>
                  </a:lnTo>
                  <a:lnTo>
                    <a:pt x="130637" y="181795"/>
                  </a:lnTo>
                  <a:lnTo>
                    <a:pt x="77348" y="181795"/>
                  </a:lnTo>
                  <a:lnTo>
                    <a:pt x="77976" y="170172"/>
                  </a:lnTo>
                  <a:lnTo>
                    <a:pt x="76186" y="157859"/>
                  </a:lnTo>
                  <a:close/>
                </a:path>
                <a:path w="313054" h="285750">
                  <a:moveTo>
                    <a:pt x="89452" y="103305"/>
                  </a:moveTo>
                  <a:lnTo>
                    <a:pt x="88405" y="103305"/>
                  </a:lnTo>
                  <a:lnTo>
                    <a:pt x="81978" y="104309"/>
                  </a:lnTo>
                  <a:lnTo>
                    <a:pt x="77262" y="107927"/>
                  </a:lnTo>
                  <a:lnTo>
                    <a:pt x="75509" y="115069"/>
                  </a:lnTo>
                  <a:lnTo>
                    <a:pt x="77976" y="126645"/>
                  </a:lnTo>
                  <a:lnTo>
                    <a:pt x="83303" y="150520"/>
                  </a:lnTo>
                  <a:lnTo>
                    <a:pt x="82484" y="167782"/>
                  </a:lnTo>
                  <a:lnTo>
                    <a:pt x="79254" y="178264"/>
                  </a:lnTo>
                  <a:lnTo>
                    <a:pt x="77348" y="181795"/>
                  </a:lnTo>
                  <a:lnTo>
                    <a:pt x="130637" y="181795"/>
                  </a:lnTo>
                  <a:lnTo>
                    <a:pt x="123256" y="177719"/>
                  </a:lnTo>
                  <a:lnTo>
                    <a:pt x="110199" y="165843"/>
                  </a:lnTo>
                  <a:lnTo>
                    <a:pt x="97721" y="144118"/>
                  </a:lnTo>
                  <a:lnTo>
                    <a:pt x="91452" y="110153"/>
                  </a:lnTo>
                  <a:lnTo>
                    <a:pt x="91537" y="104309"/>
                  </a:lnTo>
                  <a:lnTo>
                    <a:pt x="91588" y="103473"/>
                  </a:lnTo>
                  <a:lnTo>
                    <a:pt x="90520" y="103368"/>
                  </a:lnTo>
                  <a:lnTo>
                    <a:pt x="89452" y="103305"/>
                  </a:lnTo>
                  <a:close/>
                </a:path>
                <a:path w="313054" h="285750">
                  <a:moveTo>
                    <a:pt x="260632" y="42092"/>
                  </a:moveTo>
                  <a:lnTo>
                    <a:pt x="76123" y="42092"/>
                  </a:lnTo>
                  <a:lnTo>
                    <a:pt x="88096" y="43565"/>
                  </a:lnTo>
                  <a:lnTo>
                    <a:pt x="98092" y="47453"/>
                  </a:lnTo>
                  <a:lnTo>
                    <a:pt x="106124" y="52849"/>
                  </a:lnTo>
                  <a:lnTo>
                    <a:pt x="112425" y="58992"/>
                  </a:lnTo>
                  <a:lnTo>
                    <a:pt x="122097" y="51925"/>
                  </a:lnTo>
                  <a:lnTo>
                    <a:pt x="132719" y="46842"/>
                  </a:lnTo>
                  <a:lnTo>
                    <a:pt x="143870" y="43772"/>
                  </a:lnTo>
                  <a:lnTo>
                    <a:pt x="155126" y="42742"/>
                  </a:lnTo>
                  <a:lnTo>
                    <a:pt x="261281" y="42742"/>
                  </a:lnTo>
                  <a:lnTo>
                    <a:pt x="260632" y="42092"/>
                  </a:lnTo>
                  <a:close/>
                </a:path>
                <a:path w="313054" h="285750">
                  <a:moveTo>
                    <a:pt x="261281" y="42742"/>
                  </a:moveTo>
                  <a:lnTo>
                    <a:pt x="155126" y="42742"/>
                  </a:lnTo>
                  <a:lnTo>
                    <a:pt x="162746" y="43236"/>
                  </a:lnTo>
                  <a:lnTo>
                    <a:pt x="170075" y="44726"/>
                  </a:lnTo>
                  <a:lnTo>
                    <a:pt x="176977" y="47221"/>
                  </a:lnTo>
                  <a:lnTo>
                    <a:pt x="183313" y="50731"/>
                  </a:lnTo>
                  <a:lnTo>
                    <a:pt x="191414" y="48806"/>
                  </a:lnTo>
                  <a:lnTo>
                    <a:pt x="196801" y="47817"/>
                  </a:lnTo>
                  <a:lnTo>
                    <a:pt x="201891" y="47453"/>
                  </a:lnTo>
                  <a:lnTo>
                    <a:pt x="265941" y="47401"/>
                  </a:lnTo>
                  <a:lnTo>
                    <a:pt x="261281" y="42742"/>
                  </a:lnTo>
                  <a:close/>
                </a:path>
              </a:pathLst>
            </a:custGeom>
            <a:solidFill>
              <a:srgbClr val="D6E3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/>
            <p:cNvSpPr/>
            <p:nvPr/>
          </p:nvSpPr>
          <p:spPr>
            <a:xfrm>
              <a:off x="6762702" y="6218705"/>
              <a:ext cx="240029" cy="271145"/>
            </a:xfrm>
            <a:custGeom>
              <a:avLst/>
              <a:gdLst/>
              <a:ahLst/>
              <a:cxnLst/>
              <a:rect l="l" t="t" r="r" b="b"/>
              <a:pathLst>
                <a:path w="240029" h="271145">
                  <a:moveTo>
                    <a:pt x="200846" y="61212"/>
                  </a:moveTo>
                  <a:lnTo>
                    <a:pt x="49140" y="61212"/>
                  </a:lnTo>
                  <a:lnTo>
                    <a:pt x="50208" y="61275"/>
                  </a:lnTo>
                  <a:lnTo>
                    <a:pt x="51287" y="61380"/>
                  </a:lnTo>
                  <a:lnTo>
                    <a:pt x="51231" y="62216"/>
                  </a:lnTo>
                  <a:lnTo>
                    <a:pt x="51140" y="68050"/>
                  </a:lnTo>
                  <a:lnTo>
                    <a:pt x="57409" y="102021"/>
                  </a:lnTo>
                  <a:lnTo>
                    <a:pt x="69888" y="123748"/>
                  </a:lnTo>
                  <a:lnTo>
                    <a:pt x="82949" y="135626"/>
                  </a:lnTo>
                  <a:lnTo>
                    <a:pt x="90961" y="140048"/>
                  </a:lnTo>
                  <a:lnTo>
                    <a:pt x="93505" y="143273"/>
                  </a:lnTo>
                  <a:lnTo>
                    <a:pt x="96312" y="146100"/>
                  </a:lnTo>
                  <a:lnTo>
                    <a:pt x="99411" y="148361"/>
                  </a:lnTo>
                  <a:lnTo>
                    <a:pt x="103819" y="154550"/>
                  </a:lnTo>
                  <a:lnTo>
                    <a:pt x="109097" y="159921"/>
                  </a:lnTo>
                  <a:lnTo>
                    <a:pt x="115369" y="164110"/>
                  </a:lnTo>
                  <a:lnTo>
                    <a:pt x="117358" y="171818"/>
                  </a:lnTo>
                  <a:lnTo>
                    <a:pt x="118421" y="179376"/>
                  </a:lnTo>
                  <a:lnTo>
                    <a:pt x="118523" y="190156"/>
                  </a:lnTo>
                  <a:lnTo>
                    <a:pt x="116531" y="199732"/>
                  </a:lnTo>
                  <a:lnTo>
                    <a:pt x="107861" y="201784"/>
                  </a:lnTo>
                  <a:lnTo>
                    <a:pt x="101118" y="205355"/>
                  </a:lnTo>
                  <a:lnTo>
                    <a:pt x="96039" y="209899"/>
                  </a:lnTo>
                  <a:lnTo>
                    <a:pt x="80984" y="212809"/>
                  </a:lnTo>
                  <a:lnTo>
                    <a:pt x="66038" y="216209"/>
                  </a:lnTo>
                  <a:lnTo>
                    <a:pt x="51206" y="220113"/>
                  </a:lnTo>
                  <a:lnTo>
                    <a:pt x="36492" y="224537"/>
                  </a:lnTo>
                  <a:lnTo>
                    <a:pt x="33193" y="231636"/>
                  </a:lnTo>
                  <a:lnTo>
                    <a:pt x="27958" y="243531"/>
                  </a:lnTo>
                  <a:lnTo>
                    <a:pt x="47722" y="254995"/>
                  </a:lnTo>
                  <a:lnTo>
                    <a:pt x="69172" y="263522"/>
                  </a:lnTo>
                  <a:lnTo>
                    <a:pt x="92038" y="268839"/>
                  </a:lnTo>
                  <a:lnTo>
                    <a:pt x="116049" y="270672"/>
                  </a:lnTo>
                  <a:lnTo>
                    <a:pt x="152543" y="266390"/>
                  </a:lnTo>
                  <a:lnTo>
                    <a:pt x="185965" y="254213"/>
                  </a:lnTo>
                  <a:lnTo>
                    <a:pt x="215336" y="235143"/>
                  </a:lnTo>
                  <a:lnTo>
                    <a:pt x="239679" y="210182"/>
                  </a:lnTo>
                  <a:lnTo>
                    <a:pt x="237135" y="207972"/>
                  </a:lnTo>
                  <a:lnTo>
                    <a:pt x="188761" y="201969"/>
                  </a:lnTo>
                  <a:lnTo>
                    <a:pt x="170707" y="201920"/>
                  </a:lnTo>
                  <a:lnTo>
                    <a:pt x="166456" y="200402"/>
                  </a:lnTo>
                  <a:lnTo>
                    <a:pt x="161838" y="199103"/>
                  </a:lnTo>
                  <a:lnTo>
                    <a:pt x="157032" y="198213"/>
                  </a:lnTo>
                  <a:lnTo>
                    <a:pt x="155587" y="194224"/>
                  </a:lnTo>
                  <a:lnTo>
                    <a:pt x="154614" y="188580"/>
                  </a:lnTo>
                  <a:lnTo>
                    <a:pt x="154760" y="180676"/>
                  </a:lnTo>
                  <a:lnTo>
                    <a:pt x="154760" y="179376"/>
                  </a:lnTo>
                  <a:lnTo>
                    <a:pt x="154896" y="176486"/>
                  </a:lnTo>
                  <a:lnTo>
                    <a:pt x="155106" y="173450"/>
                  </a:lnTo>
                  <a:lnTo>
                    <a:pt x="175015" y="166329"/>
                  </a:lnTo>
                  <a:lnTo>
                    <a:pt x="186648" y="150388"/>
                  </a:lnTo>
                  <a:lnTo>
                    <a:pt x="191345" y="127276"/>
                  </a:lnTo>
                  <a:lnTo>
                    <a:pt x="190445" y="98646"/>
                  </a:lnTo>
                  <a:lnTo>
                    <a:pt x="195683" y="89061"/>
                  </a:lnTo>
                  <a:lnTo>
                    <a:pt x="199576" y="77366"/>
                  </a:lnTo>
                  <a:lnTo>
                    <a:pt x="201118" y="63589"/>
                  </a:lnTo>
                  <a:lnTo>
                    <a:pt x="200846" y="61212"/>
                  </a:lnTo>
                  <a:close/>
                </a:path>
                <a:path w="240029" h="271145">
                  <a:moveTo>
                    <a:pt x="35811" y="0"/>
                  </a:moveTo>
                  <a:lnTo>
                    <a:pt x="34628" y="0"/>
                  </a:lnTo>
                  <a:lnTo>
                    <a:pt x="33413" y="41"/>
                  </a:lnTo>
                  <a:lnTo>
                    <a:pt x="32167" y="125"/>
                  </a:lnTo>
                  <a:lnTo>
                    <a:pt x="10737" y="10958"/>
                  </a:lnTo>
                  <a:lnTo>
                    <a:pt x="205" y="35587"/>
                  </a:lnTo>
                  <a:lnTo>
                    <a:pt x="0" y="67579"/>
                  </a:lnTo>
                  <a:lnTo>
                    <a:pt x="9550" y="100499"/>
                  </a:lnTo>
                  <a:lnTo>
                    <a:pt x="18504" y="126661"/>
                  </a:lnTo>
                  <a:lnTo>
                    <a:pt x="19713" y="143647"/>
                  </a:lnTo>
                  <a:lnTo>
                    <a:pt x="17367" y="152831"/>
                  </a:lnTo>
                  <a:lnTo>
                    <a:pt x="15654" y="155586"/>
                  </a:lnTo>
                  <a:lnTo>
                    <a:pt x="27344" y="153604"/>
                  </a:lnTo>
                  <a:lnTo>
                    <a:pt x="33346" y="148795"/>
                  </a:lnTo>
                  <a:lnTo>
                    <a:pt x="35558" y="137426"/>
                  </a:lnTo>
                  <a:lnTo>
                    <a:pt x="35874" y="115766"/>
                  </a:lnTo>
                  <a:lnTo>
                    <a:pt x="46718" y="115766"/>
                  </a:lnTo>
                  <a:lnTo>
                    <a:pt x="44887" y="105757"/>
                  </a:lnTo>
                  <a:lnTo>
                    <a:pt x="37664" y="84552"/>
                  </a:lnTo>
                  <a:lnTo>
                    <a:pt x="35197" y="72976"/>
                  </a:lnTo>
                  <a:lnTo>
                    <a:pt x="36950" y="65834"/>
                  </a:lnTo>
                  <a:lnTo>
                    <a:pt x="41666" y="62216"/>
                  </a:lnTo>
                  <a:lnTo>
                    <a:pt x="48093" y="61212"/>
                  </a:lnTo>
                  <a:lnTo>
                    <a:pt x="200846" y="61212"/>
                  </a:lnTo>
                  <a:lnTo>
                    <a:pt x="199314" y="47841"/>
                  </a:lnTo>
                  <a:lnTo>
                    <a:pt x="196392" y="38967"/>
                  </a:lnTo>
                  <a:lnTo>
                    <a:pt x="192224" y="31641"/>
                  </a:lnTo>
                  <a:lnTo>
                    <a:pt x="187064" y="25711"/>
                  </a:lnTo>
                  <a:lnTo>
                    <a:pt x="181168" y="21025"/>
                  </a:lnTo>
                  <a:lnTo>
                    <a:pt x="184036" y="16900"/>
                  </a:lnTo>
                  <a:lnTo>
                    <a:pt x="72113" y="16900"/>
                  </a:lnTo>
                  <a:lnTo>
                    <a:pt x="65812" y="10756"/>
                  </a:lnTo>
                  <a:lnTo>
                    <a:pt x="57743" y="5336"/>
                  </a:lnTo>
                  <a:lnTo>
                    <a:pt x="47784" y="1472"/>
                  </a:lnTo>
                  <a:lnTo>
                    <a:pt x="35811" y="0"/>
                  </a:lnTo>
                  <a:close/>
                </a:path>
                <a:path w="240029" h="271145">
                  <a:moveTo>
                    <a:pt x="46718" y="115766"/>
                  </a:moveTo>
                  <a:lnTo>
                    <a:pt x="35874" y="115766"/>
                  </a:lnTo>
                  <a:lnTo>
                    <a:pt x="37547" y="127276"/>
                  </a:lnTo>
                  <a:lnTo>
                    <a:pt x="37660" y="128162"/>
                  </a:lnTo>
                  <a:lnTo>
                    <a:pt x="37046" y="139702"/>
                  </a:lnTo>
                  <a:lnTo>
                    <a:pt x="44636" y="128162"/>
                  </a:lnTo>
                  <a:lnTo>
                    <a:pt x="47231" y="118570"/>
                  </a:lnTo>
                  <a:lnTo>
                    <a:pt x="46718" y="115766"/>
                  </a:lnTo>
                  <a:close/>
                </a:path>
                <a:path w="240029" h="271145">
                  <a:moveTo>
                    <a:pt x="114814" y="638"/>
                  </a:moveTo>
                  <a:lnTo>
                    <a:pt x="103564" y="1668"/>
                  </a:lnTo>
                  <a:lnTo>
                    <a:pt x="92415" y="4740"/>
                  </a:lnTo>
                  <a:lnTo>
                    <a:pt x="81791" y="9826"/>
                  </a:lnTo>
                  <a:lnTo>
                    <a:pt x="72113" y="16900"/>
                  </a:lnTo>
                  <a:lnTo>
                    <a:pt x="184036" y="16900"/>
                  </a:lnTo>
                  <a:lnTo>
                    <a:pt x="185084" y="15392"/>
                  </a:lnTo>
                  <a:lnTo>
                    <a:pt x="186592" y="11120"/>
                  </a:lnTo>
                  <a:lnTo>
                    <a:pt x="183927" y="8638"/>
                  </a:lnTo>
                  <a:lnTo>
                    <a:pt x="143001" y="8638"/>
                  </a:lnTo>
                  <a:lnTo>
                    <a:pt x="136665" y="5126"/>
                  </a:lnTo>
                  <a:lnTo>
                    <a:pt x="129764" y="2628"/>
                  </a:lnTo>
                  <a:lnTo>
                    <a:pt x="122434" y="1134"/>
                  </a:lnTo>
                  <a:lnTo>
                    <a:pt x="114814" y="638"/>
                  </a:lnTo>
                  <a:close/>
                </a:path>
                <a:path w="240029" h="271145">
                  <a:moveTo>
                    <a:pt x="175325" y="5308"/>
                  </a:moveTo>
                  <a:lnTo>
                    <a:pt x="168791" y="5308"/>
                  </a:lnTo>
                  <a:lnTo>
                    <a:pt x="159655" y="5829"/>
                  </a:lnTo>
                  <a:lnTo>
                    <a:pt x="151357" y="6973"/>
                  </a:lnTo>
                  <a:lnTo>
                    <a:pt x="145329" y="8118"/>
                  </a:lnTo>
                  <a:lnTo>
                    <a:pt x="143001" y="8638"/>
                  </a:lnTo>
                  <a:lnTo>
                    <a:pt x="183927" y="8638"/>
                  </a:lnTo>
                  <a:lnTo>
                    <a:pt x="181398" y="6282"/>
                  </a:lnTo>
                  <a:lnTo>
                    <a:pt x="175325" y="5308"/>
                  </a:lnTo>
                  <a:close/>
                </a:path>
              </a:pathLst>
            </a:custGeom>
            <a:solidFill>
              <a:srgbClr val="C7D9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/>
            <p:cNvSpPr/>
            <p:nvPr/>
          </p:nvSpPr>
          <p:spPr>
            <a:xfrm>
              <a:off x="12770041" y="4854352"/>
              <a:ext cx="366395" cy="366395"/>
            </a:xfrm>
            <a:custGeom>
              <a:avLst/>
              <a:gdLst/>
              <a:ahLst/>
              <a:cxnLst/>
              <a:rect l="l" t="t" r="r" b="b"/>
              <a:pathLst>
                <a:path w="366394" h="366395">
                  <a:moveTo>
                    <a:pt x="366102" y="183045"/>
                  </a:moveTo>
                  <a:lnTo>
                    <a:pt x="359562" y="134378"/>
                  </a:lnTo>
                  <a:lnTo>
                    <a:pt x="341109" y="90652"/>
                  </a:lnTo>
                  <a:lnTo>
                    <a:pt x="312483" y="53606"/>
                  </a:lnTo>
                  <a:lnTo>
                    <a:pt x="275437" y="24993"/>
                  </a:lnTo>
                  <a:lnTo>
                    <a:pt x="231711" y="6540"/>
                  </a:lnTo>
                  <a:lnTo>
                    <a:pt x="183045" y="0"/>
                  </a:lnTo>
                  <a:lnTo>
                    <a:pt x="134378" y="6540"/>
                  </a:lnTo>
                  <a:lnTo>
                    <a:pt x="90652" y="24993"/>
                  </a:lnTo>
                  <a:lnTo>
                    <a:pt x="53619" y="53606"/>
                  </a:lnTo>
                  <a:lnTo>
                    <a:pt x="24993" y="90652"/>
                  </a:lnTo>
                  <a:lnTo>
                    <a:pt x="6540" y="134378"/>
                  </a:lnTo>
                  <a:lnTo>
                    <a:pt x="0" y="183045"/>
                  </a:lnTo>
                  <a:lnTo>
                    <a:pt x="6540" y="231711"/>
                  </a:lnTo>
                  <a:lnTo>
                    <a:pt x="24993" y="275437"/>
                  </a:lnTo>
                  <a:lnTo>
                    <a:pt x="53619" y="312483"/>
                  </a:lnTo>
                  <a:lnTo>
                    <a:pt x="90652" y="341096"/>
                  </a:lnTo>
                  <a:lnTo>
                    <a:pt x="134378" y="359549"/>
                  </a:lnTo>
                  <a:lnTo>
                    <a:pt x="183045" y="366090"/>
                  </a:lnTo>
                  <a:lnTo>
                    <a:pt x="231711" y="359549"/>
                  </a:lnTo>
                  <a:lnTo>
                    <a:pt x="275437" y="341096"/>
                  </a:lnTo>
                  <a:lnTo>
                    <a:pt x="312483" y="312483"/>
                  </a:lnTo>
                  <a:lnTo>
                    <a:pt x="341109" y="275437"/>
                  </a:lnTo>
                  <a:lnTo>
                    <a:pt x="359562" y="231711"/>
                  </a:lnTo>
                  <a:lnTo>
                    <a:pt x="366102" y="183045"/>
                  </a:lnTo>
                  <a:close/>
                </a:path>
              </a:pathLst>
            </a:custGeom>
            <a:solidFill>
              <a:srgbClr val="407A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/>
            <p:cNvSpPr/>
            <p:nvPr/>
          </p:nvSpPr>
          <p:spPr>
            <a:xfrm>
              <a:off x="12770052" y="4854344"/>
              <a:ext cx="366395" cy="366395"/>
            </a:xfrm>
            <a:custGeom>
              <a:avLst/>
              <a:gdLst/>
              <a:ahLst/>
              <a:cxnLst/>
              <a:rect l="l" t="t" r="r" b="b"/>
              <a:pathLst>
                <a:path w="366394" h="366395">
                  <a:moveTo>
                    <a:pt x="183041" y="0"/>
                  </a:moveTo>
                  <a:lnTo>
                    <a:pt x="132363" y="7098"/>
                  </a:lnTo>
                  <a:lnTo>
                    <a:pt x="60712" y="46870"/>
                  </a:lnTo>
                  <a:lnTo>
                    <a:pt x="28407" y="85052"/>
                  </a:lnTo>
                  <a:lnTo>
                    <a:pt x="7457" y="131154"/>
                  </a:lnTo>
                  <a:lnTo>
                    <a:pt x="0" y="183041"/>
                  </a:lnTo>
                  <a:lnTo>
                    <a:pt x="6538" y="231703"/>
                  </a:lnTo>
                  <a:lnTo>
                    <a:pt x="24989" y="275431"/>
                  </a:lnTo>
                  <a:lnTo>
                    <a:pt x="53609" y="312478"/>
                  </a:lnTo>
                  <a:lnTo>
                    <a:pt x="90654" y="341101"/>
                  </a:lnTo>
                  <a:lnTo>
                    <a:pt x="134379" y="359554"/>
                  </a:lnTo>
                  <a:lnTo>
                    <a:pt x="183041" y="366093"/>
                  </a:lnTo>
                  <a:lnTo>
                    <a:pt x="231707" y="359554"/>
                  </a:lnTo>
                  <a:lnTo>
                    <a:pt x="240876" y="355685"/>
                  </a:lnTo>
                  <a:lnTo>
                    <a:pt x="183041" y="355685"/>
                  </a:lnTo>
                  <a:lnTo>
                    <a:pt x="153825" y="353219"/>
                  </a:lnTo>
                  <a:lnTo>
                    <a:pt x="100575" y="334685"/>
                  </a:lnTo>
                  <a:lnTo>
                    <a:pt x="49723" y="292618"/>
                  </a:lnTo>
                  <a:lnTo>
                    <a:pt x="28645" y="260215"/>
                  </a:lnTo>
                  <a:lnTo>
                    <a:pt x="15196" y="223319"/>
                  </a:lnTo>
                  <a:lnTo>
                    <a:pt x="10470" y="183041"/>
                  </a:lnTo>
                  <a:lnTo>
                    <a:pt x="16634" y="137160"/>
                  </a:lnTo>
                  <a:lnTo>
                    <a:pt x="34029" y="95932"/>
                  </a:lnTo>
                  <a:lnTo>
                    <a:pt x="61012" y="61002"/>
                  </a:lnTo>
                  <a:lnTo>
                    <a:pt x="95938" y="34014"/>
                  </a:lnTo>
                  <a:lnTo>
                    <a:pt x="137162" y="16615"/>
                  </a:lnTo>
                  <a:lnTo>
                    <a:pt x="183041" y="10449"/>
                  </a:lnTo>
                  <a:lnTo>
                    <a:pt x="240978" y="10449"/>
                  </a:lnTo>
                  <a:lnTo>
                    <a:pt x="231707" y="6538"/>
                  </a:lnTo>
                  <a:lnTo>
                    <a:pt x="183041" y="0"/>
                  </a:lnTo>
                  <a:close/>
                </a:path>
                <a:path w="366394" h="366395">
                  <a:moveTo>
                    <a:pt x="240978" y="10449"/>
                  </a:moveTo>
                  <a:lnTo>
                    <a:pt x="183041" y="10449"/>
                  </a:lnTo>
                  <a:lnTo>
                    <a:pt x="228924" y="16615"/>
                  </a:lnTo>
                  <a:lnTo>
                    <a:pt x="270152" y="34014"/>
                  </a:lnTo>
                  <a:lnTo>
                    <a:pt x="305079" y="61002"/>
                  </a:lnTo>
                  <a:lnTo>
                    <a:pt x="332063" y="95932"/>
                  </a:lnTo>
                  <a:lnTo>
                    <a:pt x="349458" y="137160"/>
                  </a:lnTo>
                  <a:lnTo>
                    <a:pt x="355622" y="183041"/>
                  </a:lnTo>
                  <a:lnTo>
                    <a:pt x="353676" y="209046"/>
                  </a:lnTo>
                  <a:lnTo>
                    <a:pt x="338938" y="257133"/>
                  </a:lnTo>
                  <a:lnTo>
                    <a:pt x="299659" y="310287"/>
                  </a:lnTo>
                  <a:lnTo>
                    <a:pt x="265775" y="334587"/>
                  </a:lnTo>
                  <a:lnTo>
                    <a:pt x="226440" y="350180"/>
                  </a:lnTo>
                  <a:lnTo>
                    <a:pt x="183041" y="355685"/>
                  </a:lnTo>
                  <a:lnTo>
                    <a:pt x="240876" y="355685"/>
                  </a:lnTo>
                  <a:lnTo>
                    <a:pt x="312482" y="312478"/>
                  </a:lnTo>
                  <a:lnTo>
                    <a:pt x="341103" y="275431"/>
                  </a:lnTo>
                  <a:lnTo>
                    <a:pt x="359555" y="231703"/>
                  </a:lnTo>
                  <a:lnTo>
                    <a:pt x="366093" y="183041"/>
                  </a:lnTo>
                  <a:lnTo>
                    <a:pt x="359555" y="134379"/>
                  </a:lnTo>
                  <a:lnTo>
                    <a:pt x="341103" y="90654"/>
                  </a:lnTo>
                  <a:lnTo>
                    <a:pt x="312482" y="53609"/>
                  </a:lnTo>
                  <a:lnTo>
                    <a:pt x="275435" y="24989"/>
                  </a:lnTo>
                  <a:lnTo>
                    <a:pt x="240978" y="10449"/>
                  </a:lnTo>
                  <a:close/>
                </a:path>
              </a:pathLst>
            </a:custGeom>
            <a:solidFill>
              <a:srgbClr val="C7D9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/>
            <p:cNvSpPr/>
            <p:nvPr/>
          </p:nvSpPr>
          <p:spPr>
            <a:xfrm>
              <a:off x="12780522" y="4864794"/>
              <a:ext cx="345440" cy="309245"/>
            </a:xfrm>
            <a:custGeom>
              <a:avLst/>
              <a:gdLst/>
              <a:ahLst/>
              <a:cxnLst/>
              <a:rect l="l" t="t" r="r" b="b"/>
              <a:pathLst>
                <a:path w="345440" h="309245">
                  <a:moveTo>
                    <a:pt x="172570" y="0"/>
                  </a:moveTo>
                  <a:lnTo>
                    <a:pt x="126691" y="6165"/>
                  </a:lnTo>
                  <a:lnTo>
                    <a:pt x="85467" y="23564"/>
                  </a:lnTo>
                  <a:lnTo>
                    <a:pt x="50541" y="50552"/>
                  </a:lnTo>
                  <a:lnTo>
                    <a:pt x="23559" y="85482"/>
                  </a:lnTo>
                  <a:lnTo>
                    <a:pt x="6163" y="126711"/>
                  </a:lnTo>
                  <a:lnTo>
                    <a:pt x="0" y="172591"/>
                  </a:lnTo>
                  <a:lnTo>
                    <a:pt x="4725" y="212869"/>
                  </a:lnTo>
                  <a:lnTo>
                    <a:pt x="18174" y="249765"/>
                  </a:lnTo>
                  <a:lnTo>
                    <a:pt x="39253" y="282168"/>
                  </a:lnTo>
                  <a:lnTo>
                    <a:pt x="66867" y="308964"/>
                  </a:lnTo>
                  <a:lnTo>
                    <a:pt x="66104" y="301152"/>
                  </a:lnTo>
                  <a:lnTo>
                    <a:pt x="66354" y="293696"/>
                  </a:lnTo>
                  <a:lnTo>
                    <a:pt x="81827" y="251841"/>
                  </a:lnTo>
                  <a:lnTo>
                    <a:pt x="90297" y="239296"/>
                  </a:lnTo>
                  <a:lnTo>
                    <a:pt x="93871" y="227752"/>
                  </a:lnTo>
                  <a:lnTo>
                    <a:pt x="90028" y="216089"/>
                  </a:lnTo>
                  <a:lnTo>
                    <a:pt x="83204" y="204220"/>
                  </a:lnTo>
                  <a:lnTo>
                    <a:pt x="79438" y="193530"/>
                  </a:lnTo>
                  <a:lnTo>
                    <a:pt x="84772" y="185407"/>
                  </a:lnTo>
                  <a:lnTo>
                    <a:pt x="94271" y="175075"/>
                  </a:lnTo>
                  <a:lnTo>
                    <a:pt x="98757" y="159239"/>
                  </a:lnTo>
                  <a:lnTo>
                    <a:pt x="97881" y="141541"/>
                  </a:lnTo>
                  <a:lnTo>
                    <a:pt x="91295" y="125619"/>
                  </a:lnTo>
                  <a:lnTo>
                    <a:pt x="84287" y="115205"/>
                  </a:lnTo>
                  <a:lnTo>
                    <a:pt x="80604" y="102294"/>
                  </a:lnTo>
                  <a:lnTo>
                    <a:pt x="102209" y="59479"/>
                  </a:lnTo>
                  <a:lnTo>
                    <a:pt x="139336" y="43956"/>
                  </a:lnTo>
                  <a:lnTo>
                    <a:pt x="146913" y="40542"/>
                  </a:lnTo>
                  <a:lnTo>
                    <a:pt x="155550" y="37972"/>
                  </a:lnTo>
                  <a:lnTo>
                    <a:pt x="165310" y="36352"/>
                  </a:lnTo>
                  <a:lnTo>
                    <a:pt x="176256" y="35789"/>
                  </a:lnTo>
                  <a:lnTo>
                    <a:pt x="275502" y="35789"/>
                  </a:lnTo>
                  <a:lnTo>
                    <a:pt x="259681" y="23564"/>
                  </a:lnTo>
                  <a:lnTo>
                    <a:pt x="218454" y="6165"/>
                  </a:lnTo>
                  <a:lnTo>
                    <a:pt x="172570" y="0"/>
                  </a:lnTo>
                  <a:close/>
                </a:path>
                <a:path w="345440" h="309245">
                  <a:moveTo>
                    <a:pt x="275502" y="35789"/>
                  </a:moveTo>
                  <a:lnTo>
                    <a:pt x="180685" y="35789"/>
                  </a:lnTo>
                  <a:lnTo>
                    <a:pt x="185397" y="36040"/>
                  </a:lnTo>
                  <a:lnTo>
                    <a:pt x="190402" y="36585"/>
                  </a:lnTo>
                  <a:lnTo>
                    <a:pt x="230913" y="47762"/>
                  </a:lnTo>
                  <a:lnTo>
                    <a:pt x="263025" y="77235"/>
                  </a:lnTo>
                  <a:lnTo>
                    <a:pt x="282507" y="122985"/>
                  </a:lnTo>
                  <a:lnTo>
                    <a:pt x="280572" y="138364"/>
                  </a:lnTo>
                  <a:lnTo>
                    <a:pt x="273059" y="161136"/>
                  </a:lnTo>
                  <a:lnTo>
                    <a:pt x="274069" y="175521"/>
                  </a:lnTo>
                  <a:lnTo>
                    <a:pt x="284814" y="184826"/>
                  </a:lnTo>
                  <a:lnTo>
                    <a:pt x="297383" y="193763"/>
                  </a:lnTo>
                  <a:lnTo>
                    <a:pt x="303865" y="207040"/>
                  </a:lnTo>
                  <a:lnTo>
                    <a:pt x="301557" y="220550"/>
                  </a:lnTo>
                  <a:lnTo>
                    <a:pt x="295688" y="229367"/>
                  </a:lnTo>
                  <a:lnTo>
                    <a:pt x="290246" y="236790"/>
                  </a:lnTo>
                  <a:lnTo>
                    <a:pt x="289216" y="246118"/>
                  </a:lnTo>
                  <a:lnTo>
                    <a:pt x="292344" y="251319"/>
                  </a:lnTo>
                  <a:lnTo>
                    <a:pt x="298679" y="256575"/>
                  </a:lnTo>
                  <a:lnTo>
                    <a:pt x="316231" y="268211"/>
                  </a:lnTo>
                  <a:lnTo>
                    <a:pt x="328467" y="246683"/>
                  </a:lnTo>
                  <a:lnTo>
                    <a:pt x="337551" y="223385"/>
                  </a:lnTo>
                  <a:lnTo>
                    <a:pt x="343205" y="198596"/>
                  </a:lnTo>
                  <a:lnTo>
                    <a:pt x="345151" y="172591"/>
                  </a:lnTo>
                  <a:lnTo>
                    <a:pt x="338987" y="126711"/>
                  </a:lnTo>
                  <a:lnTo>
                    <a:pt x="321592" y="85482"/>
                  </a:lnTo>
                  <a:lnTo>
                    <a:pt x="294608" y="50552"/>
                  </a:lnTo>
                  <a:lnTo>
                    <a:pt x="275502" y="35789"/>
                  </a:lnTo>
                  <a:close/>
                </a:path>
              </a:pathLst>
            </a:custGeom>
            <a:solidFill>
              <a:srgbClr val="D6E3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/>
            <p:cNvSpPr/>
            <p:nvPr/>
          </p:nvSpPr>
          <p:spPr>
            <a:xfrm>
              <a:off x="12846628" y="4900583"/>
              <a:ext cx="250190" cy="309880"/>
            </a:xfrm>
            <a:custGeom>
              <a:avLst/>
              <a:gdLst/>
              <a:ahLst/>
              <a:cxnLst/>
              <a:rect l="l" t="t" r="r" b="b"/>
              <a:pathLst>
                <a:path w="250190" h="309879">
                  <a:moveTo>
                    <a:pt x="114586" y="0"/>
                  </a:moveTo>
                  <a:lnTo>
                    <a:pt x="110147" y="0"/>
                  </a:lnTo>
                  <a:lnTo>
                    <a:pt x="99207" y="563"/>
                  </a:lnTo>
                  <a:lnTo>
                    <a:pt x="89449" y="2183"/>
                  </a:lnTo>
                  <a:lnTo>
                    <a:pt x="80813" y="4753"/>
                  </a:lnTo>
                  <a:lnTo>
                    <a:pt x="73237" y="8167"/>
                  </a:lnTo>
                  <a:lnTo>
                    <a:pt x="60134" y="11251"/>
                  </a:lnTo>
                  <a:lnTo>
                    <a:pt x="26170" y="33747"/>
                  </a:lnTo>
                  <a:lnTo>
                    <a:pt x="14500" y="66504"/>
                  </a:lnTo>
                  <a:lnTo>
                    <a:pt x="18186" y="79416"/>
                  </a:lnTo>
                  <a:lnTo>
                    <a:pt x="25196" y="89829"/>
                  </a:lnTo>
                  <a:lnTo>
                    <a:pt x="31781" y="105752"/>
                  </a:lnTo>
                  <a:lnTo>
                    <a:pt x="32653" y="123450"/>
                  </a:lnTo>
                  <a:lnTo>
                    <a:pt x="28163" y="139285"/>
                  </a:lnTo>
                  <a:lnTo>
                    <a:pt x="18662" y="149618"/>
                  </a:lnTo>
                  <a:lnTo>
                    <a:pt x="13334" y="157741"/>
                  </a:lnTo>
                  <a:lnTo>
                    <a:pt x="17102" y="168430"/>
                  </a:lnTo>
                  <a:lnTo>
                    <a:pt x="23925" y="180300"/>
                  </a:lnTo>
                  <a:lnTo>
                    <a:pt x="27762" y="191962"/>
                  </a:lnTo>
                  <a:lnTo>
                    <a:pt x="24188" y="203507"/>
                  </a:lnTo>
                  <a:lnTo>
                    <a:pt x="15717" y="216052"/>
                  </a:lnTo>
                  <a:lnTo>
                    <a:pt x="6764" y="229777"/>
                  </a:lnTo>
                  <a:lnTo>
                    <a:pt x="1741" y="244861"/>
                  </a:lnTo>
                  <a:lnTo>
                    <a:pt x="248" y="257907"/>
                  </a:lnTo>
                  <a:lnTo>
                    <a:pt x="0" y="265362"/>
                  </a:lnTo>
                  <a:lnTo>
                    <a:pt x="757" y="273174"/>
                  </a:lnTo>
                  <a:lnTo>
                    <a:pt x="23995" y="288445"/>
                  </a:lnTo>
                  <a:lnTo>
                    <a:pt x="49623" y="299846"/>
                  </a:lnTo>
                  <a:lnTo>
                    <a:pt x="77245" y="306979"/>
                  </a:lnTo>
                  <a:lnTo>
                    <a:pt x="106461" y="309446"/>
                  </a:lnTo>
                  <a:lnTo>
                    <a:pt x="149864" y="303941"/>
                  </a:lnTo>
                  <a:lnTo>
                    <a:pt x="189200" y="288348"/>
                  </a:lnTo>
                  <a:lnTo>
                    <a:pt x="223085" y="264048"/>
                  </a:lnTo>
                  <a:lnTo>
                    <a:pt x="250132" y="232422"/>
                  </a:lnTo>
                  <a:lnTo>
                    <a:pt x="232579" y="220786"/>
                  </a:lnTo>
                  <a:lnTo>
                    <a:pt x="226241" y="215530"/>
                  </a:lnTo>
                  <a:lnTo>
                    <a:pt x="223106" y="210328"/>
                  </a:lnTo>
                  <a:lnTo>
                    <a:pt x="224141" y="201001"/>
                  </a:lnTo>
                  <a:lnTo>
                    <a:pt x="229583" y="193577"/>
                  </a:lnTo>
                  <a:lnTo>
                    <a:pt x="235449" y="184760"/>
                  </a:lnTo>
                  <a:lnTo>
                    <a:pt x="237755" y="171251"/>
                  </a:lnTo>
                  <a:lnTo>
                    <a:pt x="231274" y="157973"/>
                  </a:lnTo>
                  <a:lnTo>
                    <a:pt x="218705" y="149037"/>
                  </a:lnTo>
                  <a:lnTo>
                    <a:pt x="207960" y="139731"/>
                  </a:lnTo>
                  <a:lnTo>
                    <a:pt x="206950" y="125346"/>
                  </a:lnTo>
                  <a:lnTo>
                    <a:pt x="211794" y="97462"/>
                  </a:lnTo>
                  <a:lnTo>
                    <a:pt x="209282" y="73563"/>
                  </a:lnTo>
                  <a:lnTo>
                    <a:pt x="191043" y="32902"/>
                  </a:lnTo>
                  <a:lnTo>
                    <a:pt x="152982" y="6990"/>
                  </a:lnTo>
                  <a:lnTo>
                    <a:pt x="119298" y="261"/>
                  </a:lnTo>
                  <a:lnTo>
                    <a:pt x="114586" y="0"/>
                  </a:lnTo>
                  <a:close/>
                </a:path>
              </a:pathLst>
            </a:custGeom>
            <a:solidFill>
              <a:srgbClr val="C7D9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/>
            <p:cNvSpPr/>
            <p:nvPr/>
          </p:nvSpPr>
          <p:spPr>
            <a:xfrm>
              <a:off x="7479017" y="2409576"/>
              <a:ext cx="4688205" cy="2909570"/>
            </a:xfrm>
            <a:custGeom>
              <a:avLst/>
              <a:gdLst/>
              <a:ahLst/>
              <a:cxnLst/>
              <a:rect l="l" t="t" r="r" b="b"/>
              <a:pathLst>
                <a:path w="4688205" h="2909570">
                  <a:moveTo>
                    <a:pt x="1553210" y="2585021"/>
                  </a:moveTo>
                  <a:lnTo>
                    <a:pt x="1549984" y="2569692"/>
                  </a:lnTo>
                  <a:lnTo>
                    <a:pt x="0" y="2893822"/>
                  </a:lnTo>
                  <a:lnTo>
                    <a:pt x="3200" y="2909138"/>
                  </a:lnTo>
                  <a:lnTo>
                    <a:pt x="1553210" y="2585021"/>
                  </a:lnTo>
                  <a:close/>
                </a:path>
                <a:path w="4688205" h="2909570">
                  <a:moveTo>
                    <a:pt x="1960803" y="965098"/>
                  </a:moveTo>
                  <a:lnTo>
                    <a:pt x="1363433" y="0"/>
                  </a:lnTo>
                  <a:lnTo>
                    <a:pt x="1350098" y="8242"/>
                  </a:lnTo>
                  <a:lnTo>
                    <a:pt x="1947494" y="973328"/>
                  </a:lnTo>
                  <a:lnTo>
                    <a:pt x="1960803" y="965098"/>
                  </a:lnTo>
                  <a:close/>
                </a:path>
                <a:path w="4688205" h="2909570">
                  <a:moveTo>
                    <a:pt x="4687798" y="815848"/>
                  </a:moveTo>
                  <a:lnTo>
                    <a:pt x="4681588" y="801484"/>
                  </a:lnTo>
                  <a:lnTo>
                    <a:pt x="3284334" y="1407363"/>
                  </a:lnTo>
                  <a:lnTo>
                    <a:pt x="3290570" y="1421714"/>
                  </a:lnTo>
                  <a:lnTo>
                    <a:pt x="4687798" y="815848"/>
                  </a:lnTo>
                  <a:close/>
                </a:path>
              </a:pathLst>
            </a:custGeom>
            <a:solidFill>
              <a:srgbClr val="407A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/>
            <p:cNvSpPr/>
            <p:nvPr/>
          </p:nvSpPr>
          <p:spPr>
            <a:xfrm>
              <a:off x="10825370" y="3422056"/>
              <a:ext cx="854075" cy="382905"/>
            </a:xfrm>
            <a:custGeom>
              <a:avLst/>
              <a:gdLst/>
              <a:ahLst/>
              <a:cxnLst/>
              <a:rect l="l" t="t" r="r" b="b"/>
              <a:pathLst>
                <a:path w="854075" h="382904">
                  <a:moveTo>
                    <a:pt x="848644" y="0"/>
                  </a:moveTo>
                  <a:lnTo>
                    <a:pt x="0" y="367988"/>
                  </a:lnTo>
                  <a:lnTo>
                    <a:pt x="2596" y="372470"/>
                  </a:lnTo>
                  <a:lnTo>
                    <a:pt x="4701" y="377276"/>
                  </a:lnTo>
                  <a:lnTo>
                    <a:pt x="6230" y="382344"/>
                  </a:lnTo>
                  <a:lnTo>
                    <a:pt x="854015" y="14722"/>
                  </a:lnTo>
                  <a:lnTo>
                    <a:pt x="848644" y="0"/>
                  </a:lnTo>
                  <a:close/>
                </a:path>
              </a:pathLst>
            </a:custGeom>
            <a:solidFill>
              <a:srgbClr val="D9E5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" name="object 57"/>
            <p:cNvSpPr/>
            <p:nvPr/>
          </p:nvSpPr>
          <p:spPr>
            <a:xfrm>
              <a:off x="10938895" y="4730921"/>
              <a:ext cx="905510" cy="1431925"/>
            </a:xfrm>
            <a:custGeom>
              <a:avLst/>
              <a:gdLst/>
              <a:ahLst/>
              <a:cxnLst/>
              <a:rect l="l" t="t" r="r" b="b"/>
              <a:pathLst>
                <a:path w="905509" h="1431925">
                  <a:moveTo>
                    <a:pt x="13287" y="0"/>
                  </a:moveTo>
                  <a:lnTo>
                    <a:pt x="0" y="8313"/>
                  </a:lnTo>
                  <a:lnTo>
                    <a:pt x="891784" y="1431684"/>
                  </a:lnTo>
                  <a:lnTo>
                    <a:pt x="905061" y="1423370"/>
                  </a:lnTo>
                  <a:lnTo>
                    <a:pt x="13287" y="0"/>
                  </a:lnTo>
                  <a:close/>
                </a:path>
              </a:pathLst>
            </a:custGeom>
            <a:solidFill>
              <a:srgbClr val="407A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" name="object 58"/>
            <p:cNvSpPr/>
            <p:nvPr/>
          </p:nvSpPr>
          <p:spPr>
            <a:xfrm>
              <a:off x="7929524" y="2790335"/>
              <a:ext cx="3601085" cy="2873375"/>
            </a:xfrm>
            <a:custGeom>
              <a:avLst/>
              <a:gdLst/>
              <a:ahLst/>
              <a:cxnLst/>
              <a:rect l="l" t="t" r="r" b="b"/>
              <a:pathLst>
                <a:path w="3601084" h="2873375">
                  <a:moveTo>
                    <a:pt x="1039558" y="2217470"/>
                  </a:moveTo>
                  <a:lnTo>
                    <a:pt x="1037336" y="2212759"/>
                  </a:lnTo>
                  <a:lnTo>
                    <a:pt x="1035621" y="2207755"/>
                  </a:lnTo>
                  <a:lnTo>
                    <a:pt x="1034529" y="2202523"/>
                  </a:lnTo>
                  <a:lnTo>
                    <a:pt x="0" y="2418854"/>
                  </a:lnTo>
                  <a:lnTo>
                    <a:pt x="4038" y="2434005"/>
                  </a:lnTo>
                  <a:lnTo>
                    <a:pt x="1039558" y="2217470"/>
                  </a:lnTo>
                  <a:close/>
                </a:path>
                <a:path w="3601084" h="2873375">
                  <a:moveTo>
                    <a:pt x="1474736" y="526872"/>
                  </a:moveTo>
                  <a:lnTo>
                    <a:pt x="1148600" y="0"/>
                  </a:lnTo>
                  <a:lnTo>
                    <a:pt x="1135354" y="8369"/>
                  </a:lnTo>
                  <a:lnTo>
                    <a:pt x="1461427" y="535127"/>
                  </a:lnTo>
                  <a:lnTo>
                    <a:pt x="1465503" y="531888"/>
                  </a:lnTo>
                  <a:lnTo>
                    <a:pt x="1469961" y="529107"/>
                  </a:lnTo>
                  <a:lnTo>
                    <a:pt x="1474736" y="526872"/>
                  </a:lnTo>
                  <a:close/>
                </a:path>
                <a:path w="3601084" h="2873375">
                  <a:moveTo>
                    <a:pt x="3601008" y="2863735"/>
                  </a:moveTo>
                  <a:lnTo>
                    <a:pt x="3058528" y="1997849"/>
                  </a:lnTo>
                  <a:lnTo>
                    <a:pt x="3054451" y="2001113"/>
                  </a:lnTo>
                  <a:lnTo>
                    <a:pt x="3050019" y="2003920"/>
                  </a:lnTo>
                  <a:lnTo>
                    <a:pt x="3045256" y="2006180"/>
                  </a:lnTo>
                  <a:lnTo>
                    <a:pt x="3588359" y="2873044"/>
                  </a:lnTo>
                  <a:lnTo>
                    <a:pt x="3601008" y="2863735"/>
                  </a:lnTo>
                  <a:close/>
                </a:path>
              </a:pathLst>
            </a:custGeom>
            <a:solidFill>
              <a:srgbClr val="D9E5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" name="object 59"/>
            <p:cNvSpPr/>
            <p:nvPr/>
          </p:nvSpPr>
          <p:spPr>
            <a:xfrm>
              <a:off x="7472341" y="2119388"/>
              <a:ext cx="4699635" cy="4621530"/>
            </a:xfrm>
            <a:custGeom>
              <a:avLst/>
              <a:gdLst/>
              <a:ahLst/>
              <a:cxnLst/>
              <a:rect l="l" t="t" r="r" b="b"/>
              <a:pathLst>
                <a:path w="4699634" h="4621530">
                  <a:moveTo>
                    <a:pt x="3434366" y="0"/>
                  </a:moveTo>
                  <a:lnTo>
                    <a:pt x="1359508" y="286933"/>
                  </a:lnTo>
                  <a:lnTo>
                    <a:pt x="214579" y="1571962"/>
                  </a:lnTo>
                  <a:lnTo>
                    <a:pt x="0" y="3194614"/>
                  </a:lnTo>
                  <a:lnTo>
                    <a:pt x="1517451" y="4621168"/>
                  </a:lnTo>
                  <a:lnTo>
                    <a:pt x="1601479" y="4604226"/>
                  </a:lnTo>
                  <a:lnTo>
                    <a:pt x="1522278" y="4604226"/>
                  </a:lnTo>
                  <a:lnTo>
                    <a:pt x="16575" y="3188709"/>
                  </a:lnTo>
                  <a:lnTo>
                    <a:pt x="229479" y="1578779"/>
                  </a:lnTo>
                  <a:lnTo>
                    <a:pt x="1367371" y="301655"/>
                  </a:lnTo>
                  <a:lnTo>
                    <a:pt x="3429476" y="16491"/>
                  </a:lnTo>
                  <a:lnTo>
                    <a:pt x="3453411" y="16491"/>
                  </a:lnTo>
                  <a:lnTo>
                    <a:pt x="3434366" y="0"/>
                  </a:lnTo>
                  <a:close/>
                </a:path>
                <a:path w="4699634" h="4621530">
                  <a:moveTo>
                    <a:pt x="3453411" y="16491"/>
                  </a:moveTo>
                  <a:lnTo>
                    <a:pt x="3429476" y="16491"/>
                  </a:lnTo>
                  <a:lnTo>
                    <a:pt x="4683145" y="1102071"/>
                  </a:lnTo>
                  <a:lnTo>
                    <a:pt x="4357825" y="4032505"/>
                  </a:lnTo>
                  <a:lnTo>
                    <a:pt x="1522278" y="4604226"/>
                  </a:lnTo>
                  <a:lnTo>
                    <a:pt x="1601479" y="4604226"/>
                  </a:lnTo>
                  <a:lnTo>
                    <a:pt x="4372128" y="4045604"/>
                  </a:lnTo>
                  <a:lnTo>
                    <a:pt x="4699626" y="1095621"/>
                  </a:lnTo>
                  <a:lnTo>
                    <a:pt x="3453411" y="16491"/>
                  </a:lnTo>
                  <a:close/>
                </a:path>
              </a:pathLst>
            </a:custGeom>
            <a:solidFill>
              <a:srgbClr val="407A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" name="object 60"/>
            <p:cNvSpPr/>
            <p:nvPr/>
          </p:nvSpPr>
          <p:spPr>
            <a:xfrm>
              <a:off x="7529369" y="2161310"/>
              <a:ext cx="4581525" cy="4521835"/>
            </a:xfrm>
            <a:custGeom>
              <a:avLst/>
              <a:gdLst/>
              <a:ahLst/>
              <a:cxnLst/>
              <a:rect l="l" t="t" r="r" b="b"/>
              <a:pathLst>
                <a:path w="4581525" h="4521834">
                  <a:moveTo>
                    <a:pt x="2088501" y="4436639"/>
                  </a:moveTo>
                  <a:lnTo>
                    <a:pt x="1745088" y="4505883"/>
                  </a:lnTo>
                  <a:lnTo>
                    <a:pt x="1745810" y="4511045"/>
                  </a:lnTo>
                  <a:lnTo>
                    <a:pt x="1746397" y="4516249"/>
                  </a:lnTo>
                  <a:lnTo>
                    <a:pt x="1746847" y="4521495"/>
                  </a:lnTo>
                  <a:lnTo>
                    <a:pt x="2091014" y="4452105"/>
                  </a:lnTo>
                  <a:lnTo>
                    <a:pt x="2088501" y="4436639"/>
                  </a:lnTo>
                  <a:close/>
                </a:path>
                <a:path w="4581525" h="4521834">
                  <a:moveTo>
                    <a:pt x="2555597" y="4342464"/>
                  </a:moveTo>
                  <a:lnTo>
                    <a:pt x="2354891" y="4382924"/>
                  </a:lnTo>
                  <a:lnTo>
                    <a:pt x="2354891" y="4398902"/>
                  </a:lnTo>
                  <a:lnTo>
                    <a:pt x="2560634" y="4357417"/>
                  </a:lnTo>
                  <a:lnTo>
                    <a:pt x="2555597" y="4342464"/>
                  </a:lnTo>
                  <a:close/>
                </a:path>
                <a:path w="4581525" h="4521834">
                  <a:moveTo>
                    <a:pt x="3785675" y="4094451"/>
                  </a:moveTo>
                  <a:lnTo>
                    <a:pt x="2834217" y="4286288"/>
                  </a:lnTo>
                  <a:lnTo>
                    <a:pt x="2836950" y="4301711"/>
                  </a:lnTo>
                  <a:lnTo>
                    <a:pt x="3789968" y="4109560"/>
                  </a:lnTo>
                  <a:lnTo>
                    <a:pt x="3788471" y="4104555"/>
                  </a:lnTo>
                  <a:lnTo>
                    <a:pt x="3787036" y="4099508"/>
                  </a:lnTo>
                  <a:lnTo>
                    <a:pt x="3785675" y="4094451"/>
                  </a:lnTo>
                  <a:close/>
                </a:path>
                <a:path w="4581525" h="4521834">
                  <a:moveTo>
                    <a:pt x="304493" y="3471067"/>
                  </a:moveTo>
                  <a:lnTo>
                    <a:pt x="301037" y="3474983"/>
                  </a:lnTo>
                  <a:lnTo>
                    <a:pt x="297519" y="3478836"/>
                  </a:lnTo>
                  <a:lnTo>
                    <a:pt x="293928" y="3482637"/>
                  </a:lnTo>
                  <a:lnTo>
                    <a:pt x="1238245" y="4370380"/>
                  </a:lnTo>
                  <a:lnTo>
                    <a:pt x="1241470" y="4366254"/>
                  </a:lnTo>
                  <a:lnTo>
                    <a:pt x="1244810" y="4362223"/>
                  </a:lnTo>
                  <a:lnTo>
                    <a:pt x="1248244" y="4358296"/>
                  </a:lnTo>
                  <a:lnTo>
                    <a:pt x="304493" y="3471067"/>
                  </a:lnTo>
                  <a:close/>
                </a:path>
                <a:path w="4581525" h="4521834">
                  <a:moveTo>
                    <a:pt x="119881" y="1814929"/>
                  </a:moveTo>
                  <a:lnTo>
                    <a:pt x="0" y="2721383"/>
                  </a:lnTo>
                  <a:lnTo>
                    <a:pt x="5235" y="2721781"/>
                  </a:lnTo>
                  <a:lnTo>
                    <a:pt x="10429" y="2722262"/>
                  </a:lnTo>
                  <a:lnTo>
                    <a:pt x="15612" y="2722838"/>
                  </a:lnTo>
                  <a:lnTo>
                    <a:pt x="135409" y="1816970"/>
                  </a:lnTo>
                  <a:lnTo>
                    <a:pt x="130194" y="1816426"/>
                  </a:lnTo>
                  <a:lnTo>
                    <a:pt x="125011" y="1815745"/>
                  </a:lnTo>
                  <a:lnTo>
                    <a:pt x="119881" y="1814929"/>
                  </a:lnTo>
                  <a:close/>
                </a:path>
                <a:path w="4581525" h="4521834">
                  <a:moveTo>
                    <a:pt x="4565442" y="1606684"/>
                  </a:moveTo>
                  <a:lnTo>
                    <a:pt x="4367469" y="3389949"/>
                  </a:lnTo>
                  <a:lnTo>
                    <a:pt x="4372704" y="3390326"/>
                  </a:lnTo>
                  <a:lnTo>
                    <a:pt x="4377898" y="3390765"/>
                  </a:lnTo>
                  <a:lnTo>
                    <a:pt x="4383091" y="3391289"/>
                  </a:lnTo>
                  <a:lnTo>
                    <a:pt x="4580991" y="1608621"/>
                  </a:lnTo>
                  <a:lnTo>
                    <a:pt x="4575776" y="1608055"/>
                  </a:lnTo>
                  <a:lnTo>
                    <a:pt x="4570593" y="1607406"/>
                  </a:lnTo>
                  <a:lnTo>
                    <a:pt x="4565442" y="1606684"/>
                  </a:lnTo>
                  <a:close/>
                </a:path>
                <a:path w="4581525" h="4521834">
                  <a:moveTo>
                    <a:pt x="985865" y="600369"/>
                  </a:moveTo>
                  <a:lnTo>
                    <a:pt x="348701" y="1315509"/>
                  </a:lnTo>
                  <a:lnTo>
                    <a:pt x="352690" y="1318881"/>
                  </a:lnTo>
                  <a:lnTo>
                    <a:pt x="356586" y="1322347"/>
                  </a:lnTo>
                  <a:lnTo>
                    <a:pt x="360386" y="1325928"/>
                  </a:lnTo>
                  <a:lnTo>
                    <a:pt x="998220" y="610065"/>
                  </a:lnTo>
                  <a:lnTo>
                    <a:pt x="994043" y="606892"/>
                  </a:lnTo>
                  <a:lnTo>
                    <a:pt x="989927" y="603667"/>
                  </a:lnTo>
                  <a:lnTo>
                    <a:pt x="985865" y="600369"/>
                  </a:lnTo>
                  <a:close/>
                </a:path>
                <a:path w="4581525" h="4521834">
                  <a:moveTo>
                    <a:pt x="3599754" y="150665"/>
                  </a:moveTo>
                  <a:lnTo>
                    <a:pt x="3596916" y="155115"/>
                  </a:lnTo>
                  <a:lnTo>
                    <a:pt x="3593974" y="159461"/>
                  </a:lnTo>
                  <a:lnTo>
                    <a:pt x="3590906" y="163733"/>
                  </a:lnTo>
                  <a:lnTo>
                    <a:pt x="4252886" y="736961"/>
                  </a:lnTo>
                  <a:lnTo>
                    <a:pt x="4256414" y="733108"/>
                  </a:lnTo>
                  <a:lnTo>
                    <a:pt x="4260006" y="729297"/>
                  </a:lnTo>
                  <a:lnTo>
                    <a:pt x="4263639" y="725559"/>
                  </a:lnTo>
                  <a:lnTo>
                    <a:pt x="3599754" y="150665"/>
                  </a:lnTo>
                  <a:close/>
                </a:path>
                <a:path w="4581525" h="4521834">
                  <a:moveTo>
                    <a:pt x="3074220" y="0"/>
                  </a:moveTo>
                  <a:lnTo>
                    <a:pt x="1762679" y="181376"/>
                  </a:lnTo>
                  <a:lnTo>
                    <a:pt x="1763192" y="186559"/>
                  </a:lnTo>
                  <a:lnTo>
                    <a:pt x="1763621" y="191774"/>
                  </a:lnTo>
                  <a:lnTo>
                    <a:pt x="1763956" y="197009"/>
                  </a:lnTo>
                  <a:lnTo>
                    <a:pt x="3074775" y="15727"/>
                  </a:lnTo>
                  <a:lnTo>
                    <a:pt x="3074450" y="10523"/>
                  </a:lnTo>
                  <a:lnTo>
                    <a:pt x="3074262" y="5287"/>
                  </a:lnTo>
                  <a:lnTo>
                    <a:pt x="3074220" y="0"/>
                  </a:lnTo>
                  <a:close/>
                </a:path>
              </a:pathLst>
            </a:custGeom>
            <a:solidFill>
              <a:srgbClr val="D9E5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" name="object 61"/>
            <p:cNvSpPr/>
            <p:nvPr/>
          </p:nvSpPr>
          <p:spPr>
            <a:xfrm>
              <a:off x="8962604" y="4910751"/>
              <a:ext cx="136027" cy="205166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2" name="object 62"/>
            <p:cNvSpPr/>
            <p:nvPr/>
          </p:nvSpPr>
          <p:spPr>
            <a:xfrm>
              <a:off x="10877524" y="4667063"/>
              <a:ext cx="136027" cy="205176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3" name="object 63"/>
            <p:cNvSpPr/>
            <p:nvPr/>
          </p:nvSpPr>
          <p:spPr>
            <a:xfrm>
              <a:off x="11645248" y="2728529"/>
              <a:ext cx="1044533" cy="1044523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4" name="object 64"/>
            <p:cNvSpPr/>
            <p:nvPr/>
          </p:nvSpPr>
          <p:spPr>
            <a:xfrm>
              <a:off x="10603579" y="1873930"/>
              <a:ext cx="570058" cy="570058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5" name="object 65"/>
            <p:cNvSpPr/>
            <p:nvPr/>
          </p:nvSpPr>
          <p:spPr>
            <a:xfrm>
              <a:off x="8707184" y="6422180"/>
              <a:ext cx="570230" cy="570230"/>
            </a:xfrm>
            <a:custGeom>
              <a:avLst/>
              <a:gdLst/>
              <a:ahLst/>
              <a:cxnLst/>
              <a:rect l="l" t="t" r="r" b="b"/>
              <a:pathLst>
                <a:path w="570229" h="570229">
                  <a:moveTo>
                    <a:pt x="570052" y="285013"/>
                  </a:moveTo>
                  <a:lnTo>
                    <a:pt x="566318" y="238785"/>
                  </a:lnTo>
                  <a:lnTo>
                    <a:pt x="555523" y="194932"/>
                  </a:lnTo>
                  <a:lnTo>
                    <a:pt x="538238" y="154038"/>
                  </a:lnTo>
                  <a:lnTo>
                    <a:pt x="515048" y="116687"/>
                  </a:lnTo>
                  <a:lnTo>
                    <a:pt x="486562" y="83477"/>
                  </a:lnTo>
                  <a:lnTo>
                    <a:pt x="453351" y="54991"/>
                  </a:lnTo>
                  <a:lnTo>
                    <a:pt x="416001" y="31813"/>
                  </a:lnTo>
                  <a:lnTo>
                    <a:pt x="375107" y="14528"/>
                  </a:lnTo>
                  <a:lnTo>
                    <a:pt x="331254" y="3733"/>
                  </a:lnTo>
                  <a:lnTo>
                    <a:pt x="285026" y="0"/>
                  </a:lnTo>
                  <a:lnTo>
                    <a:pt x="238785" y="3733"/>
                  </a:lnTo>
                  <a:lnTo>
                    <a:pt x="194932" y="14528"/>
                  </a:lnTo>
                  <a:lnTo>
                    <a:pt x="154038" y="31813"/>
                  </a:lnTo>
                  <a:lnTo>
                    <a:pt x="116687" y="54991"/>
                  </a:lnTo>
                  <a:lnTo>
                    <a:pt x="83477" y="83477"/>
                  </a:lnTo>
                  <a:lnTo>
                    <a:pt x="54991" y="116687"/>
                  </a:lnTo>
                  <a:lnTo>
                    <a:pt x="31813" y="154038"/>
                  </a:lnTo>
                  <a:lnTo>
                    <a:pt x="14528" y="194932"/>
                  </a:lnTo>
                  <a:lnTo>
                    <a:pt x="3721" y="238785"/>
                  </a:lnTo>
                  <a:lnTo>
                    <a:pt x="0" y="285013"/>
                  </a:lnTo>
                  <a:lnTo>
                    <a:pt x="3721" y="331254"/>
                  </a:lnTo>
                  <a:lnTo>
                    <a:pt x="14528" y="375107"/>
                  </a:lnTo>
                  <a:lnTo>
                    <a:pt x="31813" y="416013"/>
                  </a:lnTo>
                  <a:lnTo>
                    <a:pt x="54991" y="453364"/>
                  </a:lnTo>
                  <a:lnTo>
                    <a:pt x="83477" y="486575"/>
                  </a:lnTo>
                  <a:lnTo>
                    <a:pt x="116687" y="515061"/>
                  </a:lnTo>
                  <a:lnTo>
                    <a:pt x="154038" y="538238"/>
                  </a:lnTo>
                  <a:lnTo>
                    <a:pt x="194932" y="555523"/>
                  </a:lnTo>
                  <a:lnTo>
                    <a:pt x="238785" y="566318"/>
                  </a:lnTo>
                  <a:lnTo>
                    <a:pt x="285026" y="570052"/>
                  </a:lnTo>
                  <a:lnTo>
                    <a:pt x="331254" y="566318"/>
                  </a:lnTo>
                  <a:lnTo>
                    <a:pt x="375107" y="555523"/>
                  </a:lnTo>
                  <a:lnTo>
                    <a:pt x="416001" y="538238"/>
                  </a:lnTo>
                  <a:lnTo>
                    <a:pt x="453351" y="515061"/>
                  </a:lnTo>
                  <a:lnTo>
                    <a:pt x="486562" y="486575"/>
                  </a:lnTo>
                  <a:lnTo>
                    <a:pt x="515048" y="453364"/>
                  </a:lnTo>
                  <a:lnTo>
                    <a:pt x="538238" y="416013"/>
                  </a:lnTo>
                  <a:lnTo>
                    <a:pt x="555523" y="375107"/>
                  </a:lnTo>
                  <a:lnTo>
                    <a:pt x="566318" y="331254"/>
                  </a:lnTo>
                  <a:lnTo>
                    <a:pt x="570052" y="285013"/>
                  </a:lnTo>
                  <a:close/>
                </a:path>
              </a:pathLst>
            </a:custGeom>
            <a:solidFill>
              <a:srgbClr val="407A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" name="object 66"/>
            <p:cNvSpPr/>
            <p:nvPr/>
          </p:nvSpPr>
          <p:spPr>
            <a:xfrm>
              <a:off x="8707178" y="6422174"/>
              <a:ext cx="570230" cy="570230"/>
            </a:xfrm>
            <a:custGeom>
              <a:avLst/>
              <a:gdLst/>
              <a:ahLst/>
              <a:cxnLst/>
              <a:rect l="l" t="t" r="r" b="b"/>
              <a:pathLst>
                <a:path w="570229" h="570229">
                  <a:moveTo>
                    <a:pt x="285027" y="0"/>
                  </a:moveTo>
                  <a:lnTo>
                    <a:pt x="234868" y="4400"/>
                  </a:lnTo>
                  <a:lnTo>
                    <a:pt x="187574" y="17097"/>
                  </a:lnTo>
                  <a:lnTo>
                    <a:pt x="143901" y="37338"/>
                  </a:lnTo>
                  <a:lnTo>
                    <a:pt x="104604" y="64367"/>
                  </a:lnTo>
                  <a:lnTo>
                    <a:pt x="70437" y="97431"/>
                  </a:lnTo>
                  <a:lnTo>
                    <a:pt x="39299" y="140524"/>
                  </a:lnTo>
                  <a:lnTo>
                    <a:pt x="9870" y="210415"/>
                  </a:lnTo>
                  <a:lnTo>
                    <a:pt x="2314" y="248557"/>
                  </a:lnTo>
                  <a:lnTo>
                    <a:pt x="0" y="285017"/>
                  </a:lnTo>
                  <a:lnTo>
                    <a:pt x="3730" y="331254"/>
                  </a:lnTo>
                  <a:lnTo>
                    <a:pt x="14530" y="375114"/>
                  </a:lnTo>
                  <a:lnTo>
                    <a:pt x="31813" y="416012"/>
                  </a:lnTo>
                  <a:lnTo>
                    <a:pt x="54993" y="453360"/>
                  </a:lnTo>
                  <a:lnTo>
                    <a:pt x="83481" y="486572"/>
                  </a:lnTo>
                  <a:lnTo>
                    <a:pt x="116692" y="515062"/>
                  </a:lnTo>
                  <a:lnTo>
                    <a:pt x="154040" y="538241"/>
                  </a:lnTo>
                  <a:lnTo>
                    <a:pt x="194936" y="555525"/>
                  </a:lnTo>
                  <a:lnTo>
                    <a:pt x="238794" y="566325"/>
                  </a:lnTo>
                  <a:lnTo>
                    <a:pt x="285027" y="570055"/>
                  </a:lnTo>
                  <a:lnTo>
                    <a:pt x="331261" y="566325"/>
                  </a:lnTo>
                  <a:lnTo>
                    <a:pt x="375120" y="555525"/>
                  </a:lnTo>
                  <a:lnTo>
                    <a:pt x="379339" y="553742"/>
                  </a:lnTo>
                  <a:lnTo>
                    <a:pt x="285017" y="553742"/>
                  </a:lnTo>
                  <a:lnTo>
                    <a:pt x="243502" y="550561"/>
                  </a:lnTo>
                  <a:lnTo>
                    <a:pt x="204005" y="541329"/>
                  </a:lnTo>
                  <a:lnTo>
                    <a:pt x="166991" y="526513"/>
                  </a:lnTo>
                  <a:lnTo>
                    <a:pt x="132927" y="506581"/>
                  </a:lnTo>
                  <a:lnTo>
                    <a:pt x="93749" y="473761"/>
                  </a:lnTo>
                  <a:lnTo>
                    <a:pt x="61443" y="434141"/>
                  </a:lnTo>
                  <a:lnTo>
                    <a:pt x="37062" y="388774"/>
                  </a:lnTo>
                  <a:lnTo>
                    <a:pt x="21660" y="338715"/>
                  </a:lnTo>
                  <a:lnTo>
                    <a:pt x="16292" y="285017"/>
                  </a:lnTo>
                  <a:lnTo>
                    <a:pt x="20621" y="236711"/>
                  </a:lnTo>
                  <a:lnTo>
                    <a:pt x="33102" y="191247"/>
                  </a:lnTo>
                  <a:lnTo>
                    <a:pt x="52976" y="149384"/>
                  </a:lnTo>
                  <a:lnTo>
                    <a:pt x="79485" y="111880"/>
                  </a:lnTo>
                  <a:lnTo>
                    <a:pt x="111872" y="79495"/>
                  </a:lnTo>
                  <a:lnTo>
                    <a:pt x="149376" y="52986"/>
                  </a:lnTo>
                  <a:lnTo>
                    <a:pt x="191241" y="33112"/>
                  </a:lnTo>
                  <a:lnTo>
                    <a:pt x="236707" y="20631"/>
                  </a:lnTo>
                  <a:lnTo>
                    <a:pt x="285017" y="16303"/>
                  </a:lnTo>
                  <a:lnTo>
                    <a:pt x="379878" y="16303"/>
                  </a:lnTo>
                  <a:lnTo>
                    <a:pt x="359873" y="9930"/>
                  </a:lnTo>
                  <a:lnTo>
                    <a:pt x="335623" y="4478"/>
                  </a:lnTo>
                  <a:lnTo>
                    <a:pt x="310642" y="1136"/>
                  </a:lnTo>
                  <a:lnTo>
                    <a:pt x="285027" y="0"/>
                  </a:lnTo>
                  <a:close/>
                </a:path>
                <a:path w="570229" h="570229">
                  <a:moveTo>
                    <a:pt x="379878" y="16303"/>
                  </a:moveTo>
                  <a:lnTo>
                    <a:pt x="285017" y="16303"/>
                  </a:lnTo>
                  <a:lnTo>
                    <a:pt x="333325" y="20631"/>
                  </a:lnTo>
                  <a:lnTo>
                    <a:pt x="378798" y="33112"/>
                  </a:lnTo>
                  <a:lnTo>
                    <a:pt x="420675" y="52986"/>
                  </a:lnTo>
                  <a:lnTo>
                    <a:pt x="458197" y="79495"/>
                  </a:lnTo>
                  <a:lnTo>
                    <a:pt x="490603" y="111880"/>
                  </a:lnTo>
                  <a:lnTo>
                    <a:pt x="517131" y="149384"/>
                  </a:lnTo>
                  <a:lnTo>
                    <a:pt x="537021" y="191247"/>
                  </a:lnTo>
                  <a:lnTo>
                    <a:pt x="549513" y="236711"/>
                  </a:lnTo>
                  <a:lnTo>
                    <a:pt x="553847" y="285017"/>
                  </a:lnTo>
                  <a:lnTo>
                    <a:pt x="547979" y="341093"/>
                  </a:lnTo>
                  <a:lnTo>
                    <a:pt x="531190" y="393116"/>
                  </a:lnTo>
                  <a:lnTo>
                    <a:pt x="504698" y="439865"/>
                  </a:lnTo>
                  <a:lnTo>
                    <a:pt x="469723" y="480121"/>
                  </a:lnTo>
                  <a:lnTo>
                    <a:pt x="430619" y="510919"/>
                  </a:lnTo>
                  <a:lnTo>
                    <a:pt x="386138" y="534083"/>
                  </a:lnTo>
                  <a:lnTo>
                    <a:pt x="337273" y="548670"/>
                  </a:lnTo>
                  <a:lnTo>
                    <a:pt x="285017" y="553742"/>
                  </a:lnTo>
                  <a:lnTo>
                    <a:pt x="379339" y="553742"/>
                  </a:lnTo>
                  <a:lnTo>
                    <a:pt x="416018" y="538241"/>
                  </a:lnTo>
                  <a:lnTo>
                    <a:pt x="453366" y="515062"/>
                  </a:lnTo>
                  <a:lnTo>
                    <a:pt x="486579" y="486572"/>
                  </a:lnTo>
                  <a:lnTo>
                    <a:pt x="515069" y="453360"/>
                  </a:lnTo>
                  <a:lnTo>
                    <a:pt x="538250" y="416012"/>
                  </a:lnTo>
                  <a:lnTo>
                    <a:pt x="555534" y="375114"/>
                  </a:lnTo>
                  <a:lnTo>
                    <a:pt x="566335" y="331254"/>
                  </a:lnTo>
                  <a:lnTo>
                    <a:pt x="570066" y="285017"/>
                  </a:lnTo>
                  <a:lnTo>
                    <a:pt x="570066" y="276797"/>
                  </a:lnTo>
                  <a:lnTo>
                    <a:pt x="556079" y="196586"/>
                  </a:lnTo>
                  <a:lnTo>
                    <a:pt x="537024" y="151702"/>
                  </a:lnTo>
                  <a:lnTo>
                    <a:pt x="510895" y="111143"/>
                  </a:lnTo>
                  <a:lnTo>
                    <a:pt x="478469" y="75686"/>
                  </a:lnTo>
                  <a:lnTo>
                    <a:pt x="440525" y="46110"/>
                  </a:lnTo>
                  <a:lnTo>
                    <a:pt x="397841" y="23193"/>
                  </a:lnTo>
                  <a:lnTo>
                    <a:pt x="383297" y="17392"/>
                  </a:lnTo>
                  <a:lnTo>
                    <a:pt x="379878" y="16303"/>
                  </a:lnTo>
                  <a:close/>
                </a:path>
              </a:pathLst>
            </a:custGeom>
            <a:solidFill>
              <a:srgbClr val="A1B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7" name="object 67"/>
            <p:cNvSpPr/>
            <p:nvPr/>
          </p:nvSpPr>
          <p:spPr>
            <a:xfrm>
              <a:off x="8723547" y="6438478"/>
              <a:ext cx="537845" cy="490855"/>
            </a:xfrm>
            <a:custGeom>
              <a:avLst/>
              <a:gdLst/>
              <a:ahLst/>
              <a:cxnLst/>
              <a:rect l="l" t="t" r="r" b="b"/>
              <a:pathLst>
                <a:path w="537845" h="490854">
                  <a:moveTo>
                    <a:pt x="268643" y="0"/>
                  </a:moveTo>
                  <a:lnTo>
                    <a:pt x="220336" y="4328"/>
                  </a:lnTo>
                  <a:lnTo>
                    <a:pt x="174871" y="16809"/>
                  </a:lnTo>
                  <a:lnTo>
                    <a:pt x="133007" y="36683"/>
                  </a:lnTo>
                  <a:lnTo>
                    <a:pt x="95502" y="63192"/>
                  </a:lnTo>
                  <a:lnTo>
                    <a:pt x="63115" y="95577"/>
                  </a:lnTo>
                  <a:lnTo>
                    <a:pt x="36604" y="133081"/>
                  </a:lnTo>
                  <a:lnTo>
                    <a:pt x="16729" y="174943"/>
                  </a:lnTo>
                  <a:lnTo>
                    <a:pt x="4247" y="220407"/>
                  </a:lnTo>
                  <a:lnTo>
                    <a:pt x="83" y="266881"/>
                  </a:lnTo>
                  <a:lnTo>
                    <a:pt x="0" y="269527"/>
                  </a:lnTo>
                  <a:lnTo>
                    <a:pt x="5286" y="322412"/>
                  </a:lnTo>
                  <a:lnTo>
                    <a:pt x="20688" y="372471"/>
                  </a:lnTo>
                  <a:lnTo>
                    <a:pt x="45069" y="417838"/>
                  </a:lnTo>
                  <a:lnTo>
                    <a:pt x="77375" y="457457"/>
                  </a:lnTo>
                  <a:lnTo>
                    <a:pt x="116553" y="490278"/>
                  </a:lnTo>
                  <a:lnTo>
                    <a:pt x="146505" y="486397"/>
                  </a:lnTo>
                  <a:lnTo>
                    <a:pt x="177525" y="482948"/>
                  </a:lnTo>
                  <a:lnTo>
                    <a:pt x="186106" y="453109"/>
                  </a:lnTo>
                  <a:lnTo>
                    <a:pt x="188522" y="418655"/>
                  </a:lnTo>
                  <a:lnTo>
                    <a:pt x="188530" y="417838"/>
                  </a:lnTo>
                  <a:lnTo>
                    <a:pt x="186344" y="381046"/>
                  </a:lnTo>
                  <a:lnTo>
                    <a:pt x="180960" y="344345"/>
                  </a:lnTo>
                  <a:lnTo>
                    <a:pt x="176319" y="337361"/>
                  </a:lnTo>
                  <a:lnTo>
                    <a:pt x="171493" y="329353"/>
                  </a:lnTo>
                  <a:lnTo>
                    <a:pt x="166555" y="320306"/>
                  </a:lnTo>
                  <a:lnTo>
                    <a:pt x="161578" y="310199"/>
                  </a:lnTo>
                  <a:lnTo>
                    <a:pt x="152333" y="303945"/>
                  </a:lnTo>
                  <a:lnTo>
                    <a:pt x="128121" y="266881"/>
                  </a:lnTo>
                  <a:lnTo>
                    <a:pt x="128107" y="255810"/>
                  </a:lnTo>
                  <a:lnTo>
                    <a:pt x="131326" y="245667"/>
                  </a:lnTo>
                  <a:lnTo>
                    <a:pt x="137579" y="237165"/>
                  </a:lnTo>
                  <a:lnTo>
                    <a:pt x="133912" y="219435"/>
                  </a:lnTo>
                  <a:lnTo>
                    <a:pt x="131226" y="202671"/>
                  </a:lnTo>
                  <a:lnTo>
                    <a:pt x="129533" y="186995"/>
                  </a:lnTo>
                  <a:lnTo>
                    <a:pt x="128874" y="173115"/>
                  </a:lnTo>
                  <a:lnTo>
                    <a:pt x="127663" y="173115"/>
                  </a:lnTo>
                  <a:lnTo>
                    <a:pt x="116426" y="124402"/>
                  </a:lnTo>
                  <a:lnTo>
                    <a:pt x="118848" y="96286"/>
                  </a:lnTo>
                  <a:lnTo>
                    <a:pt x="140481" y="78074"/>
                  </a:lnTo>
                  <a:lnTo>
                    <a:pt x="186876" y="59076"/>
                  </a:lnTo>
                  <a:lnTo>
                    <a:pt x="226329" y="50281"/>
                  </a:lnTo>
                  <a:lnTo>
                    <a:pt x="239136" y="49768"/>
                  </a:lnTo>
                  <a:lnTo>
                    <a:pt x="422830" y="49768"/>
                  </a:lnTo>
                  <a:lnTo>
                    <a:pt x="404309" y="36683"/>
                  </a:lnTo>
                  <a:lnTo>
                    <a:pt x="362429" y="16809"/>
                  </a:lnTo>
                  <a:lnTo>
                    <a:pt x="316954" y="4328"/>
                  </a:lnTo>
                  <a:lnTo>
                    <a:pt x="268643" y="0"/>
                  </a:lnTo>
                  <a:close/>
                </a:path>
                <a:path w="537845" h="490854">
                  <a:moveTo>
                    <a:pt x="457967" y="79316"/>
                  </a:moveTo>
                  <a:lnTo>
                    <a:pt x="416796" y="79316"/>
                  </a:lnTo>
                  <a:lnTo>
                    <a:pt x="425028" y="82853"/>
                  </a:lnTo>
                  <a:lnTo>
                    <a:pt x="427948" y="93523"/>
                  </a:lnTo>
                  <a:lnTo>
                    <a:pt x="400754" y="136613"/>
                  </a:lnTo>
                  <a:lnTo>
                    <a:pt x="384922" y="147943"/>
                  </a:lnTo>
                  <a:lnTo>
                    <a:pt x="386618" y="161849"/>
                  </a:lnTo>
                  <a:lnTo>
                    <a:pt x="387470" y="174943"/>
                  </a:lnTo>
                  <a:lnTo>
                    <a:pt x="387531" y="192547"/>
                  </a:lnTo>
                  <a:lnTo>
                    <a:pt x="386105" y="208443"/>
                  </a:lnTo>
                  <a:lnTo>
                    <a:pt x="390484" y="238957"/>
                  </a:lnTo>
                  <a:lnTo>
                    <a:pt x="389314" y="298834"/>
                  </a:lnTo>
                  <a:lnTo>
                    <a:pt x="381017" y="336785"/>
                  </a:lnTo>
                  <a:lnTo>
                    <a:pt x="359477" y="373037"/>
                  </a:lnTo>
                  <a:lnTo>
                    <a:pt x="327374" y="397767"/>
                  </a:lnTo>
                  <a:lnTo>
                    <a:pt x="284004" y="409338"/>
                  </a:lnTo>
                  <a:lnTo>
                    <a:pt x="283777" y="418655"/>
                  </a:lnTo>
                  <a:lnTo>
                    <a:pt x="295044" y="459817"/>
                  </a:lnTo>
                  <a:lnTo>
                    <a:pt x="306935" y="472205"/>
                  </a:lnTo>
                  <a:lnTo>
                    <a:pt x="411508" y="465116"/>
                  </a:lnTo>
                  <a:lnTo>
                    <a:pt x="411267" y="461556"/>
                  </a:lnTo>
                  <a:lnTo>
                    <a:pt x="411037" y="459787"/>
                  </a:lnTo>
                  <a:lnTo>
                    <a:pt x="456852" y="459787"/>
                  </a:lnTo>
                  <a:lnTo>
                    <a:pt x="488326" y="423562"/>
                  </a:lnTo>
                  <a:lnTo>
                    <a:pt x="514821" y="376813"/>
                  </a:lnTo>
                  <a:lnTo>
                    <a:pt x="531614" y="324790"/>
                  </a:lnTo>
                  <a:lnTo>
                    <a:pt x="537483" y="268714"/>
                  </a:lnTo>
                  <a:lnTo>
                    <a:pt x="533150" y="220407"/>
                  </a:lnTo>
                  <a:lnTo>
                    <a:pt x="520658" y="174943"/>
                  </a:lnTo>
                  <a:lnTo>
                    <a:pt x="500767" y="133081"/>
                  </a:lnTo>
                  <a:lnTo>
                    <a:pt x="474238" y="95577"/>
                  </a:lnTo>
                  <a:lnTo>
                    <a:pt x="457967" y="79316"/>
                  </a:lnTo>
                  <a:close/>
                </a:path>
                <a:path w="537845" h="490854">
                  <a:moveTo>
                    <a:pt x="454268" y="462760"/>
                  </a:moveTo>
                  <a:lnTo>
                    <a:pt x="445161" y="462760"/>
                  </a:lnTo>
                  <a:lnTo>
                    <a:pt x="449423" y="463127"/>
                  </a:lnTo>
                  <a:lnTo>
                    <a:pt x="453349" y="463818"/>
                  </a:lnTo>
                  <a:lnTo>
                    <a:pt x="454268" y="462760"/>
                  </a:lnTo>
                  <a:close/>
                </a:path>
                <a:path w="537845" h="490854">
                  <a:moveTo>
                    <a:pt x="456852" y="459787"/>
                  </a:moveTo>
                  <a:lnTo>
                    <a:pt x="411037" y="459787"/>
                  </a:lnTo>
                  <a:lnTo>
                    <a:pt x="430418" y="463347"/>
                  </a:lnTo>
                  <a:lnTo>
                    <a:pt x="433957" y="462949"/>
                  </a:lnTo>
                  <a:lnTo>
                    <a:pt x="437360" y="462760"/>
                  </a:lnTo>
                  <a:lnTo>
                    <a:pt x="454268" y="462760"/>
                  </a:lnTo>
                  <a:lnTo>
                    <a:pt x="456852" y="459787"/>
                  </a:lnTo>
                  <a:close/>
                </a:path>
                <a:path w="537845" h="490854">
                  <a:moveTo>
                    <a:pt x="128846" y="172528"/>
                  </a:moveTo>
                  <a:lnTo>
                    <a:pt x="127663" y="173115"/>
                  </a:lnTo>
                  <a:lnTo>
                    <a:pt x="128874" y="173115"/>
                  </a:lnTo>
                  <a:lnTo>
                    <a:pt x="128846" y="172528"/>
                  </a:lnTo>
                  <a:close/>
                </a:path>
                <a:path w="537845" h="490854">
                  <a:moveTo>
                    <a:pt x="434006" y="57663"/>
                  </a:moveTo>
                  <a:lnTo>
                    <a:pt x="382985" y="57663"/>
                  </a:lnTo>
                  <a:lnTo>
                    <a:pt x="385352" y="58092"/>
                  </a:lnTo>
                  <a:lnTo>
                    <a:pt x="387760" y="59076"/>
                  </a:lnTo>
                  <a:lnTo>
                    <a:pt x="396475" y="66975"/>
                  </a:lnTo>
                  <a:lnTo>
                    <a:pt x="398126" y="77852"/>
                  </a:lnTo>
                  <a:lnTo>
                    <a:pt x="395835" y="88707"/>
                  </a:lnTo>
                  <a:lnTo>
                    <a:pt x="392723" y="96541"/>
                  </a:lnTo>
                  <a:lnTo>
                    <a:pt x="394964" y="92991"/>
                  </a:lnTo>
                  <a:lnTo>
                    <a:pt x="400524" y="85442"/>
                  </a:lnTo>
                  <a:lnTo>
                    <a:pt x="412911" y="79746"/>
                  </a:lnTo>
                  <a:lnTo>
                    <a:pt x="414879" y="79316"/>
                  </a:lnTo>
                  <a:lnTo>
                    <a:pt x="457967" y="79316"/>
                  </a:lnTo>
                  <a:lnTo>
                    <a:pt x="441832" y="63192"/>
                  </a:lnTo>
                  <a:lnTo>
                    <a:pt x="434006" y="57663"/>
                  </a:lnTo>
                  <a:close/>
                </a:path>
                <a:path w="537845" h="490854">
                  <a:moveTo>
                    <a:pt x="422830" y="49768"/>
                  </a:moveTo>
                  <a:lnTo>
                    <a:pt x="239136" y="49768"/>
                  </a:lnTo>
                  <a:lnTo>
                    <a:pt x="281825" y="54988"/>
                  </a:lnTo>
                  <a:lnTo>
                    <a:pt x="316886" y="66474"/>
                  </a:lnTo>
                  <a:lnTo>
                    <a:pt x="340629" y="77959"/>
                  </a:lnTo>
                  <a:lnTo>
                    <a:pt x="349363" y="83180"/>
                  </a:lnTo>
                  <a:lnTo>
                    <a:pt x="357551" y="68428"/>
                  </a:lnTo>
                  <a:lnTo>
                    <a:pt x="363542" y="60852"/>
                  </a:lnTo>
                  <a:lnTo>
                    <a:pt x="370274" y="58061"/>
                  </a:lnTo>
                  <a:lnTo>
                    <a:pt x="380682" y="57663"/>
                  </a:lnTo>
                  <a:lnTo>
                    <a:pt x="434006" y="57663"/>
                  </a:lnTo>
                  <a:lnTo>
                    <a:pt x="422830" y="49768"/>
                  </a:lnTo>
                  <a:close/>
                </a:path>
              </a:pathLst>
            </a:custGeom>
            <a:solidFill>
              <a:srgbClr val="B3C9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" name="object 68"/>
            <p:cNvSpPr/>
            <p:nvPr/>
          </p:nvSpPr>
          <p:spPr>
            <a:xfrm>
              <a:off x="8840096" y="6488248"/>
              <a:ext cx="337185" cy="487680"/>
            </a:xfrm>
            <a:custGeom>
              <a:avLst/>
              <a:gdLst/>
              <a:ahLst/>
              <a:cxnLst/>
              <a:rect l="l" t="t" r="r" b="b"/>
              <a:pathLst>
                <a:path w="337184" h="487679">
                  <a:moveTo>
                    <a:pt x="270766" y="122750"/>
                  </a:moveTo>
                  <a:lnTo>
                    <a:pt x="12292" y="122750"/>
                  </a:lnTo>
                  <a:lnTo>
                    <a:pt x="12980" y="137223"/>
                  </a:lnTo>
                  <a:lnTo>
                    <a:pt x="14673" y="152902"/>
                  </a:lnTo>
                  <a:lnTo>
                    <a:pt x="17362" y="169667"/>
                  </a:lnTo>
                  <a:lnTo>
                    <a:pt x="21036" y="187397"/>
                  </a:lnTo>
                  <a:lnTo>
                    <a:pt x="14781" y="195893"/>
                  </a:lnTo>
                  <a:lnTo>
                    <a:pt x="11558" y="206034"/>
                  </a:lnTo>
                  <a:lnTo>
                    <a:pt x="11569" y="217107"/>
                  </a:lnTo>
                  <a:lnTo>
                    <a:pt x="15015" y="228401"/>
                  </a:lnTo>
                  <a:lnTo>
                    <a:pt x="20668" y="238042"/>
                  </a:lnTo>
                  <a:lnTo>
                    <a:pt x="27630" y="246674"/>
                  </a:lnTo>
                  <a:lnTo>
                    <a:pt x="35788" y="254176"/>
                  </a:lnTo>
                  <a:lnTo>
                    <a:pt x="45035" y="260431"/>
                  </a:lnTo>
                  <a:lnTo>
                    <a:pt x="50007" y="270537"/>
                  </a:lnTo>
                  <a:lnTo>
                    <a:pt x="55007" y="279687"/>
                  </a:lnTo>
                  <a:lnTo>
                    <a:pt x="59770" y="287588"/>
                  </a:lnTo>
                  <a:lnTo>
                    <a:pt x="64406" y="294566"/>
                  </a:lnTo>
                  <a:lnTo>
                    <a:pt x="69792" y="331273"/>
                  </a:lnTo>
                  <a:lnTo>
                    <a:pt x="72004" y="368452"/>
                  </a:lnTo>
                  <a:lnTo>
                    <a:pt x="69561" y="403341"/>
                  </a:lnTo>
                  <a:lnTo>
                    <a:pt x="60982" y="433180"/>
                  </a:lnTo>
                  <a:lnTo>
                    <a:pt x="29961" y="436629"/>
                  </a:lnTo>
                  <a:lnTo>
                    <a:pt x="0" y="440510"/>
                  </a:lnTo>
                  <a:lnTo>
                    <a:pt x="34069" y="460442"/>
                  </a:lnTo>
                  <a:lnTo>
                    <a:pt x="71086" y="475257"/>
                  </a:lnTo>
                  <a:lnTo>
                    <a:pt x="110585" y="484489"/>
                  </a:lnTo>
                  <a:lnTo>
                    <a:pt x="152100" y="487671"/>
                  </a:lnTo>
                  <a:lnTo>
                    <a:pt x="204351" y="482598"/>
                  </a:lnTo>
                  <a:lnTo>
                    <a:pt x="253216" y="468008"/>
                  </a:lnTo>
                  <a:lnTo>
                    <a:pt x="297696" y="444844"/>
                  </a:lnTo>
                  <a:lnTo>
                    <a:pt x="326159" y="422426"/>
                  </a:lnTo>
                  <a:lnTo>
                    <a:pt x="190381" y="422426"/>
                  </a:lnTo>
                  <a:lnTo>
                    <a:pt x="183837" y="416576"/>
                  </a:lnTo>
                  <a:lnTo>
                    <a:pt x="167695" y="377987"/>
                  </a:lnTo>
                  <a:lnTo>
                    <a:pt x="167233" y="368886"/>
                  </a:lnTo>
                  <a:lnTo>
                    <a:pt x="167460" y="359570"/>
                  </a:lnTo>
                  <a:lnTo>
                    <a:pt x="178667" y="358441"/>
                  </a:lnTo>
                  <a:lnTo>
                    <a:pt x="189714" y="356129"/>
                  </a:lnTo>
                  <a:lnTo>
                    <a:pt x="227934" y="337206"/>
                  </a:lnTo>
                  <a:lnTo>
                    <a:pt x="255281" y="306451"/>
                  </a:lnTo>
                  <a:lnTo>
                    <a:pt x="272762" y="249057"/>
                  </a:lnTo>
                  <a:lnTo>
                    <a:pt x="274890" y="219753"/>
                  </a:lnTo>
                  <a:lnTo>
                    <a:pt x="273939" y="189187"/>
                  </a:lnTo>
                  <a:lnTo>
                    <a:pt x="269562" y="158675"/>
                  </a:lnTo>
                  <a:lnTo>
                    <a:pt x="270988" y="142779"/>
                  </a:lnTo>
                  <a:lnTo>
                    <a:pt x="271050" y="127098"/>
                  </a:lnTo>
                  <a:lnTo>
                    <a:pt x="270766" y="122750"/>
                  </a:lnTo>
                  <a:close/>
                </a:path>
                <a:path w="337184" h="487679">
                  <a:moveTo>
                    <a:pt x="294493" y="410018"/>
                  </a:moveTo>
                  <a:lnTo>
                    <a:pt x="294724" y="411788"/>
                  </a:lnTo>
                  <a:lnTo>
                    <a:pt x="294964" y="415348"/>
                  </a:lnTo>
                  <a:lnTo>
                    <a:pt x="190381" y="422426"/>
                  </a:lnTo>
                  <a:lnTo>
                    <a:pt x="326159" y="422426"/>
                  </a:lnTo>
                  <a:lnTo>
                    <a:pt x="336796" y="414050"/>
                  </a:lnTo>
                  <a:lnTo>
                    <a:pt x="334118" y="413579"/>
                  </a:lnTo>
                  <a:lnTo>
                    <a:pt x="313864" y="413579"/>
                  </a:lnTo>
                  <a:lnTo>
                    <a:pt x="294493" y="410018"/>
                  </a:lnTo>
                  <a:close/>
                </a:path>
                <a:path w="337184" h="487679">
                  <a:moveTo>
                    <a:pt x="328618" y="412992"/>
                  </a:moveTo>
                  <a:lnTo>
                    <a:pt x="320817" y="412992"/>
                  </a:lnTo>
                  <a:lnTo>
                    <a:pt x="317403" y="413170"/>
                  </a:lnTo>
                  <a:lnTo>
                    <a:pt x="313864" y="413579"/>
                  </a:lnTo>
                  <a:lnTo>
                    <a:pt x="334118" y="413579"/>
                  </a:lnTo>
                  <a:lnTo>
                    <a:pt x="332869" y="413359"/>
                  </a:lnTo>
                  <a:lnTo>
                    <a:pt x="328618" y="412992"/>
                  </a:lnTo>
                  <a:close/>
                </a:path>
                <a:path w="337184" h="487679">
                  <a:moveTo>
                    <a:pt x="122582" y="0"/>
                  </a:moveTo>
                  <a:lnTo>
                    <a:pt x="83566" y="5031"/>
                  </a:lnTo>
                  <a:lnTo>
                    <a:pt x="26972" y="40039"/>
                  </a:lnTo>
                  <a:lnTo>
                    <a:pt x="10406" y="77805"/>
                  </a:lnTo>
                  <a:lnTo>
                    <a:pt x="8995" y="109832"/>
                  </a:lnTo>
                  <a:lnTo>
                    <a:pt x="11109" y="123347"/>
                  </a:lnTo>
                  <a:lnTo>
                    <a:pt x="12292" y="122750"/>
                  </a:lnTo>
                  <a:lnTo>
                    <a:pt x="270766" y="122750"/>
                  </a:lnTo>
                  <a:lnTo>
                    <a:pt x="270070" y="112081"/>
                  </a:lnTo>
                  <a:lnTo>
                    <a:pt x="268368" y="98175"/>
                  </a:lnTo>
                  <a:lnTo>
                    <a:pt x="274284" y="95096"/>
                  </a:lnTo>
                  <a:lnTo>
                    <a:pt x="279729" y="91316"/>
                  </a:lnTo>
                  <a:lnTo>
                    <a:pt x="284200" y="86835"/>
                  </a:lnTo>
                  <a:lnTo>
                    <a:pt x="304730" y="61635"/>
                  </a:lnTo>
                  <a:lnTo>
                    <a:pt x="310269" y="46773"/>
                  </a:lnTo>
                  <a:lnTo>
                    <a:pt x="276169" y="46773"/>
                  </a:lnTo>
                  <a:lnTo>
                    <a:pt x="279287" y="38937"/>
                  </a:lnTo>
                  <a:lnTo>
                    <a:pt x="280454" y="33412"/>
                  </a:lnTo>
                  <a:lnTo>
                    <a:pt x="232809" y="33412"/>
                  </a:lnTo>
                  <a:lnTo>
                    <a:pt x="203039" y="14095"/>
                  </a:lnTo>
                  <a:lnTo>
                    <a:pt x="181634" y="4176"/>
                  </a:lnTo>
                  <a:lnTo>
                    <a:pt x="158260" y="522"/>
                  </a:lnTo>
                  <a:lnTo>
                    <a:pt x="122582" y="0"/>
                  </a:lnTo>
                  <a:close/>
                </a:path>
                <a:path w="337184" h="487679">
                  <a:moveTo>
                    <a:pt x="300242" y="29538"/>
                  </a:moveTo>
                  <a:lnTo>
                    <a:pt x="298336" y="29538"/>
                  </a:lnTo>
                  <a:lnTo>
                    <a:pt x="296367" y="29967"/>
                  </a:lnTo>
                  <a:lnTo>
                    <a:pt x="283980" y="35674"/>
                  </a:lnTo>
                  <a:lnTo>
                    <a:pt x="278420" y="43223"/>
                  </a:lnTo>
                  <a:lnTo>
                    <a:pt x="276169" y="46773"/>
                  </a:lnTo>
                  <a:lnTo>
                    <a:pt x="310269" y="46773"/>
                  </a:lnTo>
                  <a:lnTo>
                    <a:pt x="311398" y="43744"/>
                  </a:lnTo>
                  <a:lnTo>
                    <a:pt x="308478" y="33075"/>
                  </a:lnTo>
                  <a:lnTo>
                    <a:pt x="300242" y="29538"/>
                  </a:lnTo>
                  <a:close/>
                </a:path>
                <a:path w="337184" h="487679">
                  <a:moveTo>
                    <a:pt x="266431" y="7895"/>
                  </a:moveTo>
                  <a:lnTo>
                    <a:pt x="264138" y="7895"/>
                  </a:lnTo>
                  <a:lnTo>
                    <a:pt x="251800" y="11882"/>
                  </a:lnTo>
                  <a:lnTo>
                    <a:pt x="241857" y="20653"/>
                  </a:lnTo>
                  <a:lnTo>
                    <a:pt x="235223" y="29425"/>
                  </a:lnTo>
                  <a:lnTo>
                    <a:pt x="232809" y="33412"/>
                  </a:lnTo>
                  <a:lnTo>
                    <a:pt x="280454" y="33412"/>
                  </a:lnTo>
                  <a:lnTo>
                    <a:pt x="281580" y="28080"/>
                  </a:lnTo>
                  <a:lnTo>
                    <a:pt x="279927" y="17203"/>
                  </a:lnTo>
                  <a:lnTo>
                    <a:pt x="271206" y="9308"/>
                  </a:lnTo>
                  <a:lnTo>
                    <a:pt x="268798" y="8324"/>
                  </a:lnTo>
                  <a:lnTo>
                    <a:pt x="266431" y="7895"/>
                  </a:lnTo>
                  <a:close/>
                </a:path>
              </a:pathLst>
            </a:custGeom>
            <a:solidFill>
              <a:srgbClr val="A1B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" name="object 69"/>
            <p:cNvSpPr/>
            <p:nvPr/>
          </p:nvSpPr>
          <p:spPr>
            <a:xfrm>
              <a:off x="7409347" y="3409737"/>
              <a:ext cx="570057" cy="570056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0" name="object 70"/>
            <p:cNvSpPr/>
            <p:nvPr/>
          </p:nvSpPr>
          <p:spPr>
            <a:xfrm>
              <a:off x="8338181" y="1912132"/>
              <a:ext cx="956201" cy="956211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1" name="object 71"/>
            <p:cNvSpPr/>
            <p:nvPr/>
          </p:nvSpPr>
          <p:spPr>
            <a:xfrm>
              <a:off x="7042736" y="4881383"/>
              <a:ext cx="904087" cy="904087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2" name="object 72"/>
            <p:cNvSpPr/>
            <p:nvPr/>
          </p:nvSpPr>
          <p:spPr>
            <a:xfrm>
              <a:off x="11295901" y="5549803"/>
              <a:ext cx="1120437" cy="1120437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3" name="object 73"/>
            <p:cNvSpPr/>
            <p:nvPr/>
          </p:nvSpPr>
          <p:spPr>
            <a:xfrm>
              <a:off x="8059241" y="7157499"/>
              <a:ext cx="1467485" cy="4445"/>
            </a:xfrm>
            <a:custGeom>
              <a:avLst/>
              <a:gdLst/>
              <a:ahLst/>
              <a:cxnLst/>
              <a:rect l="l" t="t" r="r" b="b"/>
              <a:pathLst>
                <a:path w="1467484" h="4445">
                  <a:moveTo>
                    <a:pt x="1467368" y="0"/>
                  </a:moveTo>
                  <a:lnTo>
                    <a:pt x="0" y="0"/>
                  </a:lnTo>
                  <a:lnTo>
                    <a:pt x="0" y="3916"/>
                  </a:lnTo>
                  <a:lnTo>
                    <a:pt x="1467368" y="3916"/>
                  </a:lnTo>
                  <a:lnTo>
                    <a:pt x="1467368" y="0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4" name="object 74"/>
            <p:cNvSpPr/>
            <p:nvPr/>
          </p:nvSpPr>
          <p:spPr>
            <a:xfrm>
              <a:off x="6878770" y="7311140"/>
              <a:ext cx="6074410" cy="354965"/>
            </a:xfrm>
            <a:custGeom>
              <a:avLst/>
              <a:gdLst/>
              <a:ahLst/>
              <a:cxnLst/>
              <a:rect l="l" t="t" r="r" b="b"/>
              <a:pathLst>
                <a:path w="6074409" h="354965">
                  <a:moveTo>
                    <a:pt x="3118075" y="0"/>
                  </a:moveTo>
                  <a:lnTo>
                    <a:pt x="2956252" y="0"/>
                  </a:lnTo>
                  <a:lnTo>
                    <a:pt x="2796020" y="489"/>
                  </a:lnTo>
                  <a:lnTo>
                    <a:pt x="2638086" y="1455"/>
                  </a:lnTo>
                  <a:lnTo>
                    <a:pt x="2482660" y="2887"/>
                  </a:lnTo>
                  <a:lnTo>
                    <a:pt x="2329952" y="4772"/>
                  </a:lnTo>
                  <a:lnTo>
                    <a:pt x="2180171" y="7097"/>
                  </a:lnTo>
                  <a:lnTo>
                    <a:pt x="2033528" y="9851"/>
                  </a:lnTo>
                  <a:lnTo>
                    <a:pt x="1890232" y="13020"/>
                  </a:lnTo>
                  <a:lnTo>
                    <a:pt x="1750494" y="16594"/>
                  </a:lnTo>
                  <a:lnTo>
                    <a:pt x="1614523" y="20559"/>
                  </a:lnTo>
                  <a:lnTo>
                    <a:pt x="1482528" y="24904"/>
                  </a:lnTo>
                  <a:lnTo>
                    <a:pt x="1354721" y="29616"/>
                  </a:lnTo>
                  <a:lnTo>
                    <a:pt x="1231310" y="34683"/>
                  </a:lnTo>
                  <a:lnTo>
                    <a:pt x="1112507" y="40092"/>
                  </a:lnTo>
                  <a:lnTo>
                    <a:pt x="998519" y="45831"/>
                  </a:lnTo>
                  <a:lnTo>
                    <a:pt x="889559" y="51889"/>
                  </a:lnTo>
                  <a:lnTo>
                    <a:pt x="785835" y="58253"/>
                  </a:lnTo>
                  <a:lnTo>
                    <a:pt x="687557" y="64910"/>
                  </a:lnTo>
                  <a:lnTo>
                    <a:pt x="594935" y="71848"/>
                  </a:lnTo>
                  <a:lnTo>
                    <a:pt x="508179" y="79055"/>
                  </a:lnTo>
                  <a:lnTo>
                    <a:pt x="427499" y="86520"/>
                  </a:lnTo>
                  <a:lnTo>
                    <a:pt x="389504" y="90344"/>
                  </a:lnTo>
                  <a:lnTo>
                    <a:pt x="318331" y="98171"/>
                  </a:lnTo>
                  <a:lnTo>
                    <a:pt x="253760" y="106223"/>
                  </a:lnTo>
                  <a:lnTo>
                    <a:pt x="195999" y="114490"/>
                  </a:lnTo>
                  <a:lnTo>
                    <a:pt x="145258" y="122958"/>
                  </a:lnTo>
                  <a:lnTo>
                    <a:pt x="101748" y="131615"/>
                  </a:lnTo>
                  <a:lnTo>
                    <a:pt x="50499" y="144930"/>
                  </a:lnTo>
                  <a:lnTo>
                    <a:pt x="9432" y="163231"/>
                  </a:lnTo>
                  <a:lnTo>
                    <a:pt x="0" y="177315"/>
                  </a:lnTo>
                  <a:lnTo>
                    <a:pt x="1056" y="182040"/>
                  </a:lnTo>
                  <a:lnTo>
                    <a:pt x="37259" y="205180"/>
                  </a:lnTo>
                  <a:lnTo>
                    <a:pt x="82770" y="218618"/>
                  </a:lnTo>
                  <a:lnTo>
                    <a:pt x="122586" y="227366"/>
                  </a:lnTo>
                  <a:lnTo>
                    <a:pt x="169738" y="235930"/>
                  </a:lnTo>
                  <a:lnTo>
                    <a:pt x="224015" y="244299"/>
                  </a:lnTo>
                  <a:lnTo>
                    <a:pt x="285207" y="252460"/>
                  </a:lnTo>
                  <a:lnTo>
                    <a:pt x="353105" y="260401"/>
                  </a:lnTo>
                  <a:lnTo>
                    <a:pt x="427499" y="268110"/>
                  </a:lnTo>
                  <a:lnTo>
                    <a:pt x="508179" y="275574"/>
                  </a:lnTo>
                  <a:lnTo>
                    <a:pt x="594935" y="282781"/>
                  </a:lnTo>
                  <a:lnTo>
                    <a:pt x="687557" y="289720"/>
                  </a:lnTo>
                  <a:lnTo>
                    <a:pt x="785835" y="296377"/>
                  </a:lnTo>
                  <a:lnTo>
                    <a:pt x="889559" y="302740"/>
                  </a:lnTo>
                  <a:lnTo>
                    <a:pt x="998519" y="308798"/>
                  </a:lnTo>
                  <a:lnTo>
                    <a:pt x="1112507" y="314537"/>
                  </a:lnTo>
                  <a:lnTo>
                    <a:pt x="1231310" y="319947"/>
                  </a:lnTo>
                  <a:lnTo>
                    <a:pt x="1354721" y="325013"/>
                  </a:lnTo>
                  <a:lnTo>
                    <a:pt x="1482528" y="329725"/>
                  </a:lnTo>
                  <a:lnTo>
                    <a:pt x="1614523" y="334070"/>
                  </a:lnTo>
                  <a:lnTo>
                    <a:pt x="1750494" y="338035"/>
                  </a:lnTo>
                  <a:lnTo>
                    <a:pt x="1890232" y="341609"/>
                  </a:lnTo>
                  <a:lnTo>
                    <a:pt x="2033528" y="344779"/>
                  </a:lnTo>
                  <a:lnTo>
                    <a:pt x="2180171" y="347532"/>
                  </a:lnTo>
                  <a:lnTo>
                    <a:pt x="2329952" y="349858"/>
                  </a:lnTo>
                  <a:lnTo>
                    <a:pt x="2482660" y="351742"/>
                  </a:lnTo>
                  <a:lnTo>
                    <a:pt x="2638086" y="353174"/>
                  </a:lnTo>
                  <a:lnTo>
                    <a:pt x="2796020" y="354140"/>
                  </a:lnTo>
                  <a:lnTo>
                    <a:pt x="2956252" y="354630"/>
                  </a:lnTo>
                  <a:lnTo>
                    <a:pt x="3118075" y="354630"/>
                  </a:lnTo>
                  <a:lnTo>
                    <a:pt x="3278304" y="354140"/>
                  </a:lnTo>
                  <a:lnTo>
                    <a:pt x="3436236" y="353174"/>
                  </a:lnTo>
                  <a:lnTo>
                    <a:pt x="3591661" y="351742"/>
                  </a:lnTo>
                  <a:lnTo>
                    <a:pt x="3744368" y="349858"/>
                  </a:lnTo>
                  <a:lnTo>
                    <a:pt x="3894147" y="347532"/>
                  </a:lnTo>
                  <a:lnTo>
                    <a:pt x="4040790" y="344779"/>
                  </a:lnTo>
                  <a:lnTo>
                    <a:pt x="4184084" y="341609"/>
                  </a:lnTo>
                  <a:lnTo>
                    <a:pt x="4323822" y="338035"/>
                  </a:lnTo>
                  <a:lnTo>
                    <a:pt x="4459793" y="334070"/>
                  </a:lnTo>
                  <a:lnTo>
                    <a:pt x="4591787" y="329725"/>
                  </a:lnTo>
                  <a:lnTo>
                    <a:pt x="4719594" y="325013"/>
                  </a:lnTo>
                  <a:lnTo>
                    <a:pt x="4843004" y="319947"/>
                  </a:lnTo>
                  <a:lnTo>
                    <a:pt x="4961808" y="314537"/>
                  </a:lnTo>
                  <a:lnTo>
                    <a:pt x="5075795" y="308798"/>
                  </a:lnTo>
                  <a:lnTo>
                    <a:pt x="5184755" y="302740"/>
                  </a:lnTo>
                  <a:lnTo>
                    <a:pt x="5288480" y="296377"/>
                  </a:lnTo>
                  <a:lnTo>
                    <a:pt x="5386758" y="289720"/>
                  </a:lnTo>
                  <a:lnTo>
                    <a:pt x="5479380" y="282781"/>
                  </a:lnTo>
                  <a:lnTo>
                    <a:pt x="5566135" y="275574"/>
                  </a:lnTo>
                  <a:lnTo>
                    <a:pt x="5646815" y="268110"/>
                  </a:lnTo>
                  <a:lnTo>
                    <a:pt x="5684811" y="264285"/>
                  </a:lnTo>
                  <a:lnTo>
                    <a:pt x="5755984" y="256459"/>
                  </a:lnTo>
                  <a:lnTo>
                    <a:pt x="5820556" y="248406"/>
                  </a:lnTo>
                  <a:lnTo>
                    <a:pt x="5878317" y="240140"/>
                  </a:lnTo>
                  <a:lnTo>
                    <a:pt x="5929057" y="231671"/>
                  </a:lnTo>
                  <a:lnTo>
                    <a:pt x="5972568" y="223014"/>
                  </a:lnTo>
                  <a:lnTo>
                    <a:pt x="6023817" y="209699"/>
                  </a:lnTo>
                  <a:lnTo>
                    <a:pt x="6064884" y="191398"/>
                  </a:lnTo>
                  <a:lnTo>
                    <a:pt x="6074317" y="177315"/>
                  </a:lnTo>
                  <a:lnTo>
                    <a:pt x="6073260" y="172589"/>
                  </a:lnTo>
                  <a:lnTo>
                    <a:pt x="6037058" y="149449"/>
                  </a:lnTo>
                  <a:lnTo>
                    <a:pt x="5991546" y="136011"/>
                  </a:lnTo>
                  <a:lnTo>
                    <a:pt x="5951730" y="127264"/>
                  </a:lnTo>
                  <a:lnTo>
                    <a:pt x="5904578" y="118699"/>
                  </a:lnTo>
                  <a:lnTo>
                    <a:pt x="5850301" y="110330"/>
                  </a:lnTo>
                  <a:lnTo>
                    <a:pt x="5789108" y="102169"/>
                  </a:lnTo>
                  <a:lnTo>
                    <a:pt x="5721209" y="94228"/>
                  </a:lnTo>
                  <a:lnTo>
                    <a:pt x="5646815" y="86520"/>
                  </a:lnTo>
                  <a:lnTo>
                    <a:pt x="5566135" y="79055"/>
                  </a:lnTo>
                  <a:lnTo>
                    <a:pt x="5479380" y="71848"/>
                  </a:lnTo>
                  <a:lnTo>
                    <a:pt x="5386758" y="64910"/>
                  </a:lnTo>
                  <a:lnTo>
                    <a:pt x="5288480" y="58253"/>
                  </a:lnTo>
                  <a:lnTo>
                    <a:pt x="5184755" y="51889"/>
                  </a:lnTo>
                  <a:lnTo>
                    <a:pt x="5075795" y="45831"/>
                  </a:lnTo>
                  <a:lnTo>
                    <a:pt x="4961808" y="40092"/>
                  </a:lnTo>
                  <a:lnTo>
                    <a:pt x="4843004" y="34683"/>
                  </a:lnTo>
                  <a:lnTo>
                    <a:pt x="4719594" y="29616"/>
                  </a:lnTo>
                  <a:lnTo>
                    <a:pt x="4591787" y="24904"/>
                  </a:lnTo>
                  <a:lnTo>
                    <a:pt x="4459793" y="20559"/>
                  </a:lnTo>
                  <a:lnTo>
                    <a:pt x="4323822" y="16594"/>
                  </a:lnTo>
                  <a:lnTo>
                    <a:pt x="4184084" y="13020"/>
                  </a:lnTo>
                  <a:lnTo>
                    <a:pt x="4040790" y="9851"/>
                  </a:lnTo>
                  <a:lnTo>
                    <a:pt x="3894147" y="7097"/>
                  </a:lnTo>
                  <a:lnTo>
                    <a:pt x="3744368" y="4772"/>
                  </a:lnTo>
                  <a:lnTo>
                    <a:pt x="3591661" y="2887"/>
                  </a:lnTo>
                  <a:lnTo>
                    <a:pt x="3436236" y="1455"/>
                  </a:lnTo>
                  <a:lnTo>
                    <a:pt x="3278304" y="489"/>
                  </a:lnTo>
                  <a:lnTo>
                    <a:pt x="3118075" y="0"/>
                  </a:lnTo>
                  <a:close/>
                </a:path>
              </a:pathLst>
            </a:custGeom>
            <a:solidFill>
              <a:srgbClr val="F5F5F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5" name="object 75"/>
            <p:cNvSpPr/>
            <p:nvPr/>
          </p:nvSpPr>
          <p:spPr>
            <a:xfrm>
              <a:off x="8931598" y="3132813"/>
              <a:ext cx="1902905" cy="4396981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6" name="object 7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07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dirty="0" spc="5"/>
              <a:t>Projekt</a:t>
            </a:r>
            <a:r>
              <a:rPr dirty="0" spc="15"/>
              <a:t> </a:t>
            </a:r>
            <a:r>
              <a:rPr dirty="0" spc="5"/>
              <a:t>współfinansowany</a:t>
            </a:r>
            <a:r>
              <a:rPr dirty="0" spc="20"/>
              <a:t> </a:t>
            </a:r>
            <a:r>
              <a:rPr dirty="0" spc="-5"/>
              <a:t>ze</a:t>
            </a:r>
            <a:r>
              <a:rPr dirty="0" spc="20"/>
              <a:t> </a:t>
            </a:r>
            <a:r>
              <a:rPr dirty="0"/>
              <a:t>środków</a:t>
            </a:r>
            <a:r>
              <a:rPr dirty="0" spc="15"/>
              <a:t> </a:t>
            </a:r>
            <a:r>
              <a:rPr dirty="0" spc="5"/>
              <a:t>Narodowego</a:t>
            </a:r>
            <a:r>
              <a:rPr dirty="0" spc="20"/>
              <a:t> </a:t>
            </a:r>
            <a:r>
              <a:rPr dirty="0" spc="10"/>
              <a:t>Programu</a:t>
            </a:r>
            <a:r>
              <a:rPr dirty="0" spc="20"/>
              <a:t> </a:t>
            </a:r>
            <a:r>
              <a:rPr dirty="0" spc="-5"/>
              <a:t>Zdrowia</a:t>
            </a:r>
            <a:r>
              <a:rPr dirty="0" spc="15"/>
              <a:t> </a:t>
            </a:r>
            <a:r>
              <a:rPr dirty="0" spc="10"/>
              <a:t>na</a:t>
            </a:r>
            <a:r>
              <a:rPr dirty="0" spc="20"/>
              <a:t> </a:t>
            </a:r>
            <a:r>
              <a:rPr dirty="0"/>
              <a:t>lata</a:t>
            </a:r>
            <a:r>
              <a:rPr dirty="0" spc="20"/>
              <a:t> </a:t>
            </a:r>
            <a:r>
              <a:rPr dirty="0" spc="-15"/>
              <a:t>2016-2020</a:t>
            </a:r>
            <a:r>
              <a:rPr dirty="0" spc="20"/>
              <a:t> </a:t>
            </a:r>
            <a:r>
              <a:rPr dirty="0"/>
              <a:t>przekazanych</a:t>
            </a:r>
            <a:r>
              <a:rPr dirty="0" spc="15"/>
              <a:t> </a:t>
            </a:r>
            <a:r>
              <a:rPr dirty="0" spc="-5"/>
              <a:t>przez</a:t>
            </a:r>
            <a:r>
              <a:rPr dirty="0" spc="20"/>
              <a:t> </a:t>
            </a:r>
            <a:r>
              <a:rPr dirty="0" spc="5"/>
              <a:t>Ministerstwo</a:t>
            </a:r>
            <a:r>
              <a:rPr dirty="0" spc="20"/>
              <a:t> </a:t>
            </a:r>
            <a:r>
              <a:rPr dirty="0"/>
              <a:t>Edukacji</a:t>
            </a:r>
            <a:r>
              <a:rPr dirty="0" spc="15"/>
              <a:t> </a:t>
            </a:r>
            <a:r>
              <a:rPr dirty="0"/>
              <a:t>Narodowej.</a:t>
            </a:r>
            <a:r>
              <a:rPr dirty="0" spc="20"/>
              <a:t> </a:t>
            </a:r>
            <a:r>
              <a:rPr dirty="0" spc="5"/>
              <a:t>Wszystkie</a:t>
            </a:r>
            <a:r>
              <a:rPr dirty="0" spc="20"/>
              <a:t> </a:t>
            </a:r>
            <a:r>
              <a:rPr dirty="0"/>
              <a:t>materiały</a:t>
            </a:r>
            <a:r>
              <a:rPr dirty="0" spc="20"/>
              <a:t> </a:t>
            </a:r>
            <a:r>
              <a:rPr dirty="0" spc="5"/>
              <a:t>dostępne</a:t>
            </a:r>
            <a:r>
              <a:rPr dirty="0" spc="15"/>
              <a:t> </a:t>
            </a:r>
            <a:r>
              <a:rPr dirty="0" spc="10"/>
              <a:t>na</a:t>
            </a:r>
            <a:r>
              <a:rPr dirty="0" spc="20"/>
              <a:t> </a:t>
            </a:r>
            <a:r>
              <a:rPr dirty="0" spc="5"/>
              <a:t>stronie</a:t>
            </a:r>
            <a:r>
              <a:rPr dirty="0" spc="20"/>
              <a:t> </a:t>
            </a:r>
            <a:r>
              <a:rPr dirty="0" spc="5"/>
              <a:t>udostępnione</a:t>
            </a:r>
            <a:r>
              <a:rPr dirty="0" spc="15"/>
              <a:t> </a:t>
            </a:r>
            <a:r>
              <a:rPr dirty="0" spc="10"/>
              <a:t>są</a:t>
            </a:r>
            <a:r>
              <a:rPr dirty="0" spc="20"/>
              <a:t> </a:t>
            </a:r>
            <a:r>
              <a:rPr dirty="0" spc="10"/>
              <a:t>na</a:t>
            </a:r>
            <a:r>
              <a:rPr dirty="0" spc="20"/>
              <a:t> </a:t>
            </a:r>
            <a:r>
              <a:rPr dirty="0" spc="-5"/>
              <a:t>licencji</a:t>
            </a:r>
            <a:r>
              <a:rPr dirty="0" spc="15"/>
              <a:t> </a:t>
            </a:r>
            <a:r>
              <a:rPr dirty="0" spc="5"/>
              <a:t>Creative</a:t>
            </a:r>
            <a:r>
              <a:rPr dirty="0" spc="20"/>
              <a:t> </a:t>
            </a:r>
            <a:r>
              <a:rPr dirty="0" spc="10"/>
              <a:t>Commons</a:t>
            </a:r>
            <a:r>
              <a:rPr dirty="0" spc="20"/>
              <a:t> </a:t>
            </a:r>
            <a:r>
              <a:rPr dirty="0" spc="10"/>
              <a:t>-</a:t>
            </a:r>
            <a:r>
              <a:rPr dirty="0" spc="20"/>
              <a:t> </a:t>
            </a:r>
            <a:r>
              <a:rPr dirty="0" spc="5"/>
              <a:t>Uznanie</a:t>
            </a:r>
            <a:r>
              <a:rPr dirty="0" spc="15"/>
              <a:t> </a:t>
            </a:r>
            <a:r>
              <a:rPr dirty="0"/>
              <a:t>Autorstwa</a:t>
            </a:r>
            <a:r>
              <a:rPr dirty="0" spc="20"/>
              <a:t> </a:t>
            </a:r>
            <a:r>
              <a:rPr dirty="0" spc="10"/>
              <a:t>-</a:t>
            </a:r>
            <a:r>
              <a:rPr dirty="0" spc="20"/>
              <a:t> </a:t>
            </a:r>
            <a:r>
              <a:rPr dirty="0" spc="10"/>
              <a:t>Na</a:t>
            </a:r>
            <a:r>
              <a:rPr dirty="0" spc="15"/>
              <a:t> </a:t>
            </a:r>
            <a:r>
              <a:rPr dirty="0"/>
              <a:t>tych</a:t>
            </a:r>
            <a:r>
              <a:rPr dirty="0" spc="20"/>
              <a:t> </a:t>
            </a:r>
            <a:r>
              <a:rPr dirty="0" spc="5"/>
              <a:t>samych</a:t>
            </a:r>
            <a:r>
              <a:rPr dirty="0" spc="20"/>
              <a:t> </a:t>
            </a:r>
            <a:r>
              <a:rPr dirty="0" spc="5"/>
              <a:t>zasadach</a:t>
            </a:r>
            <a:r>
              <a:rPr dirty="0" spc="20"/>
              <a:t> </a:t>
            </a:r>
            <a:r>
              <a:rPr dirty="0" spc="10"/>
              <a:t>4.0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37665" y="10652470"/>
            <a:ext cx="821690" cy="260350"/>
            <a:chOff x="837665" y="10652470"/>
            <a:chExt cx="821690" cy="260350"/>
          </a:xfrm>
        </p:grpSpPr>
        <p:sp>
          <p:nvSpPr>
            <p:cNvPr id="3" name="object 3"/>
            <p:cNvSpPr/>
            <p:nvPr/>
          </p:nvSpPr>
          <p:spPr>
            <a:xfrm>
              <a:off x="902736" y="10752583"/>
              <a:ext cx="23967" cy="1135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869121" y="10683075"/>
              <a:ext cx="176249" cy="19972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961373" y="10734385"/>
              <a:ext cx="35981" cy="2904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016519" y="10761040"/>
              <a:ext cx="30480" cy="10795"/>
            </a:xfrm>
            <a:custGeom>
              <a:avLst/>
              <a:gdLst/>
              <a:ahLst/>
              <a:cxnLst/>
              <a:rect l="l" t="t" r="r" b="b"/>
              <a:pathLst>
                <a:path w="30480" h="10795">
                  <a:moveTo>
                    <a:pt x="0" y="0"/>
                  </a:moveTo>
                  <a:lnTo>
                    <a:pt x="146" y="240"/>
                  </a:lnTo>
                  <a:lnTo>
                    <a:pt x="691" y="2680"/>
                  </a:lnTo>
                  <a:lnTo>
                    <a:pt x="13447" y="8109"/>
                  </a:lnTo>
                  <a:lnTo>
                    <a:pt x="20797" y="10182"/>
                  </a:lnTo>
                  <a:lnTo>
                    <a:pt x="25528" y="9138"/>
                  </a:lnTo>
                  <a:lnTo>
                    <a:pt x="26821" y="8103"/>
                  </a:lnTo>
                  <a:lnTo>
                    <a:pt x="17930" y="8103"/>
                  </a:lnTo>
                  <a:lnTo>
                    <a:pt x="11272" y="5744"/>
                  </a:lnTo>
                  <a:lnTo>
                    <a:pt x="0" y="0"/>
                  </a:lnTo>
                  <a:close/>
                </a:path>
                <a:path w="30480" h="10795">
                  <a:moveTo>
                    <a:pt x="27842" y="4261"/>
                  </a:moveTo>
                  <a:lnTo>
                    <a:pt x="22583" y="7475"/>
                  </a:lnTo>
                  <a:lnTo>
                    <a:pt x="17930" y="8103"/>
                  </a:lnTo>
                  <a:lnTo>
                    <a:pt x="26821" y="8103"/>
                  </a:lnTo>
                  <a:lnTo>
                    <a:pt x="30428" y="5214"/>
                  </a:lnTo>
                  <a:lnTo>
                    <a:pt x="27842" y="4261"/>
                  </a:lnTo>
                  <a:close/>
                </a:path>
              </a:pathLst>
            </a:custGeom>
            <a:solidFill>
              <a:srgbClr val="C7C7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015054" y="10763901"/>
              <a:ext cx="30480" cy="17145"/>
            </a:xfrm>
            <a:custGeom>
              <a:avLst/>
              <a:gdLst/>
              <a:ahLst/>
              <a:cxnLst/>
              <a:rect l="l" t="t" r="r" b="b"/>
              <a:pathLst>
                <a:path w="30480" h="17145">
                  <a:moveTo>
                    <a:pt x="2209" y="0"/>
                  </a:moveTo>
                  <a:lnTo>
                    <a:pt x="2460" y="1727"/>
                  </a:lnTo>
                  <a:lnTo>
                    <a:pt x="0" y="2502"/>
                  </a:lnTo>
                  <a:lnTo>
                    <a:pt x="439" y="3162"/>
                  </a:lnTo>
                  <a:lnTo>
                    <a:pt x="14345" y="11580"/>
                  </a:lnTo>
                  <a:lnTo>
                    <a:pt x="18009" y="13277"/>
                  </a:lnTo>
                  <a:lnTo>
                    <a:pt x="25622" y="16879"/>
                  </a:lnTo>
                  <a:lnTo>
                    <a:pt x="28806" y="13277"/>
                  </a:lnTo>
                  <a:lnTo>
                    <a:pt x="27234" y="13277"/>
                  </a:lnTo>
                  <a:lnTo>
                    <a:pt x="22491" y="11360"/>
                  </a:lnTo>
                  <a:lnTo>
                    <a:pt x="18271" y="9748"/>
                  </a:lnTo>
                  <a:lnTo>
                    <a:pt x="9004" y="4010"/>
                  </a:lnTo>
                  <a:lnTo>
                    <a:pt x="2209" y="0"/>
                  </a:lnTo>
                  <a:close/>
                </a:path>
                <a:path w="30480" h="17145">
                  <a:moveTo>
                    <a:pt x="30177" y="11727"/>
                  </a:moveTo>
                  <a:lnTo>
                    <a:pt x="27234" y="13277"/>
                  </a:lnTo>
                  <a:lnTo>
                    <a:pt x="28806" y="13277"/>
                  </a:lnTo>
                  <a:lnTo>
                    <a:pt x="30177" y="11727"/>
                  </a:lnTo>
                  <a:close/>
                </a:path>
              </a:pathLst>
            </a:custGeom>
            <a:solidFill>
              <a:srgbClr val="E3E3E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015054" y="10763901"/>
              <a:ext cx="30480" cy="17145"/>
            </a:xfrm>
            <a:custGeom>
              <a:avLst/>
              <a:gdLst/>
              <a:ahLst/>
              <a:cxnLst/>
              <a:rect l="l" t="t" r="r" b="b"/>
              <a:pathLst>
                <a:path w="30480" h="17145">
                  <a:moveTo>
                    <a:pt x="0" y="2502"/>
                  </a:moveTo>
                  <a:lnTo>
                    <a:pt x="439" y="3162"/>
                  </a:lnTo>
                  <a:lnTo>
                    <a:pt x="14345" y="11580"/>
                  </a:lnTo>
                  <a:lnTo>
                    <a:pt x="16167" y="12428"/>
                  </a:lnTo>
                  <a:lnTo>
                    <a:pt x="18009" y="13277"/>
                  </a:lnTo>
                  <a:lnTo>
                    <a:pt x="25622" y="16879"/>
                  </a:lnTo>
                  <a:lnTo>
                    <a:pt x="30177" y="11727"/>
                  </a:lnTo>
                  <a:lnTo>
                    <a:pt x="27234" y="13277"/>
                  </a:lnTo>
                  <a:lnTo>
                    <a:pt x="22491" y="11360"/>
                  </a:lnTo>
                  <a:lnTo>
                    <a:pt x="18271" y="9748"/>
                  </a:lnTo>
                  <a:lnTo>
                    <a:pt x="13633" y="6879"/>
                  </a:lnTo>
                  <a:lnTo>
                    <a:pt x="9004" y="4010"/>
                  </a:lnTo>
                  <a:lnTo>
                    <a:pt x="2209" y="0"/>
                  </a:lnTo>
                  <a:lnTo>
                    <a:pt x="2460" y="1727"/>
                  </a:lnTo>
                  <a:lnTo>
                    <a:pt x="0" y="2502"/>
                  </a:lnTo>
                  <a:close/>
                </a:path>
              </a:pathLst>
            </a:custGeom>
            <a:ln w="3175">
              <a:solidFill>
                <a:srgbClr val="E3E3E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841972" y="10684996"/>
              <a:ext cx="90577" cy="14076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894391" y="10738835"/>
              <a:ext cx="27685" cy="2073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871321" y="10842771"/>
              <a:ext cx="153035" cy="32384"/>
            </a:xfrm>
            <a:custGeom>
              <a:avLst/>
              <a:gdLst/>
              <a:ahLst/>
              <a:cxnLst/>
              <a:rect l="l" t="t" r="r" b="b"/>
              <a:pathLst>
                <a:path w="153034" h="32384">
                  <a:moveTo>
                    <a:pt x="7835" y="24930"/>
                  </a:moveTo>
                  <a:lnTo>
                    <a:pt x="7556" y="24206"/>
                  </a:lnTo>
                  <a:lnTo>
                    <a:pt x="6819" y="23622"/>
                  </a:lnTo>
                  <a:lnTo>
                    <a:pt x="6159" y="21653"/>
                  </a:lnTo>
                  <a:lnTo>
                    <a:pt x="6337" y="20548"/>
                  </a:lnTo>
                  <a:lnTo>
                    <a:pt x="5994" y="19342"/>
                  </a:lnTo>
                  <a:lnTo>
                    <a:pt x="3670" y="20548"/>
                  </a:lnTo>
                  <a:lnTo>
                    <a:pt x="0" y="19570"/>
                  </a:lnTo>
                  <a:lnTo>
                    <a:pt x="254" y="21564"/>
                  </a:lnTo>
                  <a:lnTo>
                    <a:pt x="1701" y="22796"/>
                  </a:lnTo>
                  <a:lnTo>
                    <a:pt x="4457" y="24396"/>
                  </a:lnTo>
                  <a:lnTo>
                    <a:pt x="6096" y="24993"/>
                  </a:lnTo>
                  <a:lnTo>
                    <a:pt x="7835" y="24930"/>
                  </a:lnTo>
                  <a:close/>
                </a:path>
                <a:path w="153034" h="32384">
                  <a:moveTo>
                    <a:pt x="19558" y="29298"/>
                  </a:moveTo>
                  <a:lnTo>
                    <a:pt x="18630" y="28892"/>
                  </a:lnTo>
                  <a:lnTo>
                    <a:pt x="16408" y="27178"/>
                  </a:lnTo>
                  <a:lnTo>
                    <a:pt x="16268" y="25819"/>
                  </a:lnTo>
                  <a:lnTo>
                    <a:pt x="13893" y="28041"/>
                  </a:lnTo>
                  <a:lnTo>
                    <a:pt x="10934" y="27457"/>
                  </a:lnTo>
                  <a:lnTo>
                    <a:pt x="11506" y="30391"/>
                  </a:lnTo>
                  <a:lnTo>
                    <a:pt x="17526" y="32067"/>
                  </a:lnTo>
                  <a:lnTo>
                    <a:pt x="19558" y="29298"/>
                  </a:lnTo>
                  <a:close/>
                </a:path>
                <a:path w="153034" h="32384">
                  <a:moveTo>
                    <a:pt x="37274" y="21513"/>
                  </a:moveTo>
                  <a:lnTo>
                    <a:pt x="36918" y="18072"/>
                  </a:lnTo>
                  <a:lnTo>
                    <a:pt x="36703" y="17932"/>
                  </a:lnTo>
                  <a:lnTo>
                    <a:pt x="35039" y="17932"/>
                  </a:lnTo>
                  <a:lnTo>
                    <a:pt x="32359" y="17932"/>
                  </a:lnTo>
                  <a:lnTo>
                    <a:pt x="32016" y="17195"/>
                  </a:lnTo>
                  <a:lnTo>
                    <a:pt x="31940" y="18846"/>
                  </a:lnTo>
                  <a:lnTo>
                    <a:pt x="31165" y="20294"/>
                  </a:lnTo>
                  <a:lnTo>
                    <a:pt x="30480" y="20434"/>
                  </a:lnTo>
                  <a:lnTo>
                    <a:pt x="30200" y="20967"/>
                  </a:lnTo>
                  <a:lnTo>
                    <a:pt x="32651" y="22326"/>
                  </a:lnTo>
                  <a:lnTo>
                    <a:pt x="37274" y="21513"/>
                  </a:lnTo>
                  <a:close/>
                </a:path>
                <a:path w="153034" h="32384">
                  <a:moveTo>
                    <a:pt x="115430" y="15836"/>
                  </a:moveTo>
                  <a:lnTo>
                    <a:pt x="115125" y="14897"/>
                  </a:lnTo>
                  <a:lnTo>
                    <a:pt x="114935" y="14605"/>
                  </a:lnTo>
                  <a:lnTo>
                    <a:pt x="112661" y="15697"/>
                  </a:lnTo>
                  <a:lnTo>
                    <a:pt x="111594" y="15836"/>
                  </a:lnTo>
                  <a:lnTo>
                    <a:pt x="115430" y="15836"/>
                  </a:lnTo>
                  <a:close/>
                </a:path>
                <a:path w="153034" h="32384">
                  <a:moveTo>
                    <a:pt x="117944" y="17792"/>
                  </a:moveTo>
                  <a:lnTo>
                    <a:pt x="116293" y="17526"/>
                  </a:lnTo>
                  <a:lnTo>
                    <a:pt x="115595" y="16344"/>
                  </a:lnTo>
                  <a:lnTo>
                    <a:pt x="115468" y="15963"/>
                  </a:lnTo>
                  <a:lnTo>
                    <a:pt x="110642" y="15963"/>
                  </a:lnTo>
                  <a:lnTo>
                    <a:pt x="109499" y="15963"/>
                  </a:lnTo>
                  <a:lnTo>
                    <a:pt x="110426" y="19075"/>
                  </a:lnTo>
                  <a:lnTo>
                    <a:pt x="116078" y="20370"/>
                  </a:lnTo>
                  <a:lnTo>
                    <a:pt x="117944" y="17792"/>
                  </a:lnTo>
                  <a:close/>
                </a:path>
                <a:path w="153034" h="32384">
                  <a:moveTo>
                    <a:pt x="136994" y="24422"/>
                  </a:moveTo>
                  <a:lnTo>
                    <a:pt x="134175" y="25438"/>
                  </a:lnTo>
                  <a:lnTo>
                    <a:pt x="132562" y="25425"/>
                  </a:lnTo>
                  <a:lnTo>
                    <a:pt x="132283" y="25069"/>
                  </a:lnTo>
                  <a:lnTo>
                    <a:pt x="131546" y="26111"/>
                  </a:lnTo>
                  <a:lnTo>
                    <a:pt x="130314" y="26657"/>
                  </a:lnTo>
                  <a:lnTo>
                    <a:pt x="129387" y="27533"/>
                  </a:lnTo>
                  <a:lnTo>
                    <a:pt x="131876" y="29019"/>
                  </a:lnTo>
                  <a:lnTo>
                    <a:pt x="135661" y="27787"/>
                  </a:lnTo>
                  <a:lnTo>
                    <a:pt x="136791" y="25565"/>
                  </a:lnTo>
                  <a:lnTo>
                    <a:pt x="136779" y="25438"/>
                  </a:lnTo>
                  <a:lnTo>
                    <a:pt x="136994" y="24422"/>
                  </a:lnTo>
                  <a:close/>
                </a:path>
                <a:path w="153034" h="32384">
                  <a:moveTo>
                    <a:pt x="147243" y="16802"/>
                  </a:moveTo>
                  <a:lnTo>
                    <a:pt x="147116" y="16370"/>
                  </a:lnTo>
                  <a:lnTo>
                    <a:pt x="144919" y="17094"/>
                  </a:lnTo>
                  <a:lnTo>
                    <a:pt x="142379" y="16941"/>
                  </a:lnTo>
                  <a:lnTo>
                    <a:pt x="142405" y="19532"/>
                  </a:lnTo>
                  <a:lnTo>
                    <a:pt x="142252" y="20383"/>
                  </a:lnTo>
                  <a:lnTo>
                    <a:pt x="141744" y="21818"/>
                  </a:lnTo>
                  <a:lnTo>
                    <a:pt x="145110" y="22059"/>
                  </a:lnTo>
                  <a:lnTo>
                    <a:pt x="146723" y="19532"/>
                  </a:lnTo>
                  <a:lnTo>
                    <a:pt x="147193" y="17094"/>
                  </a:lnTo>
                  <a:lnTo>
                    <a:pt x="147243" y="16802"/>
                  </a:lnTo>
                  <a:close/>
                </a:path>
                <a:path w="153034" h="32384">
                  <a:moveTo>
                    <a:pt x="152450" y="6705"/>
                  </a:moveTo>
                  <a:lnTo>
                    <a:pt x="152184" y="673"/>
                  </a:lnTo>
                  <a:lnTo>
                    <a:pt x="149212" y="0"/>
                  </a:lnTo>
                  <a:lnTo>
                    <a:pt x="148577" y="1854"/>
                  </a:lnTo>
                  <a:lnTo>
                    <a:pt x="148247" y="4368"/>
                  </a:lnTo>
                  <a:lnTo>
                    <a:pt x="147739" y="5232"/>
                  </a:lnTo>
                  <a:lnTo>
                    <a:pt x="148945" y="5816"/>
                  </a:lnTo>
                  <a:lnTo>
                    <a:pt x="149352" y="7188"/>
                  </a:lnTo>
                  <a:lnTo>
                    <a:pt x="150075" y="8267"/>
                  </a:lnTo>
                  <a:lnTo>
                    <a:pt x="152450" y="6705"/>
                  </a:lnTo>
                  <a:close/>
                </a:path>
              </a:pathLst>
            </a:custGeom>
            <a:solidFill>
              <a:srgbClr val="FFCC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922894" y="10661217"/>
              <a:ext cx="123506" cy="10066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866272" y="10847281"/>
              <a:ext cx="6985" cy="8255"/>
            </a:xfrm>
            <a:custGeom>
              <a:avLst/>
              <a:gdLst/>
              <a:ahLst/>
              <a:cxnLst/>
              <a:rect l="l" t="t" r="r" b="b"/>
              <a:pathLst>
                <a:path w="6984" h="8254">
                  <a:moveTo>
                    <a:pt x="2020" y="0"/>
                  </a:moveTo>
                  <a:lnTo>
                    <a:pt x="0" y="2031"/>
                  </a:lnTo>
                  <a:lnTo>
                    <a:pt x="397" y="7696"/>
                  </a:lnTo>
                  <a:lnTo>
                    <a:pt x="3497" y="8188"/>
                  </a:lnTo>
                  <a:lnTo>
                    <a:pt x="3455" y="5612"/>
                  </a:lnTo>
                  <a:lnTo>
                    <a:pt x="5141" y="4743"/>
                  </a:lnTo>
                  <a:lnTo>
                    <a:pt x="6533" y="3601"/>
                  </a:lnTo>
                  <a:lnTo>
                    <a:pt x="3204" y="2952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rgbClr val="FFCC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940441" y="10862722"/>
              <a:ext cx="12065" cy="28575"/>
            </a:xfrm>
            <a:custGeom>
              <a:avLst/>
              <a:gdLst/>
              <a:ahLst/>
              <a:cxnLst/>
              <a:rect l="l" t="t" r="r" b="b"/>
              <a:pathLst>
                <a:path w="12065" h="28575">
                  <a:moveTo>
                    <a:pt x="931" y="4973"/>
                  </a:moveTo>
                  <a:lnTo>
                    <a:pt x="0" y="21831"/>
                  </a:lnTo>
                  <a:lnTo>
                    <a:pt x="5005" y="25266"/>
                  </a:lnTo>
                  <a:lnTo>
                    <a:pt x="5078" y="28334"/>
                  </a:lnTo>
                  <a:lnTo>
                    <a:pt x="7504" y="24585"/>
                  </a:lnTo>
                  <a:lnTo>
                    <a:pt x="4952" y="24585"/>
                  </a:lnTo>
                  <a:lnTo>
                    <a:pt x="345" y="20323"/>
                  </a:lnTo>
                  <a:lnTo>
                    <a:pt x="999" y="6114"/>
                  </a:lnTo>
                  <a:lnTo>
                    <a:pt x="931" y="4973"/>
                  </a:lnTo>
                  <a:close/>
                </a:path>
                <a:path w="12065" h="28575">
                  <a:moveTo>
                    <a:pt x="10080" y="18028"/>
                  </a:moveTo>
                  <a:lnTo>
                    <a:pt x="4952" y="24585"/>
                  </a:lnTo>
                  <a:lnTo>
                    <a:pt x="7504" y="24585"/>
                  </a:lnTo>
                  <a:lnTo>
                    <a:pt x="9633" y="21297"/>
                  </a:lnTo>
                  <a:lnTo>
                    <a:pt x="10080" y="18028"/>
                  </a:lnTo>
                  <a:close/>
                </a:path>
                <a:path w="12065" h="28575">
                  <a:moveTo>
                    <a:pt x="10704" y="12512"/>
                  </a:moveTo>
                  <a:lnTo>
                    <a:pt x="10167" y="17392"/>
                  </a:lnTo>
                  <a:lnTo>
                    <a:pt x="10080" y="18028"/>
                  </a:lnTo>
                  <a:lnTo>
                    <a:pt x="11486" y="16229"/>
                  </a:lnTo>
                  <a:lnTo>
                    <a:pt x="10704" y="12512"/>
                  </a:lnTo>
                  <a:close/>
                </a:path>
                <a:path w="12065" h="28575">
                  <a:moveTo>
                    <a:pt x="9926" y="0"/>
                  </a:moveTo>
                  <a:lnTo>
                    <a:pt x="9643" y="1151"/>
                  </a:lnTo>
                  <a:lnTo>
                    <a:pt x="9277" y="2261"/>
                  </a:lnTo>
                  <a:lnTo>
                    <a:pt x="8785" y="3382"/>
                  </a:lnTo>
                  <a:lnTo>
                    <a:pt x="10704" y="12512"/>
                  </a:lnTo>
                  <a:lnTo>
                    <a:pt x="11151" y="8460"/>
                  </a:lnTo>
                  <a:lnTo>
                    <a:pt x="9737" y="4408"/>
                  </a:lnTo>
                  <a:lnTo>
                    <a:pt x="10537" y="4408"/>
                  </a:lnTo>
                  <a:lnTo>
                    <a:pt x="10661" y="1151"/>
                  </a:lnTo>
                  <a:lnTo>
                    <a:pt x="10722" y="523"/>
                  </a:lnTo>
                  <a:lnTo>
                    <a:pt x="10250" y="178"/>
                  </a:lnTo>
                  <a:lnTo>
                    <a:pt x="9926" y="0"/>
                  </a:lnTo>
                  <a:close/>
                </a:path>
                <a:path w="12065" h="28575">
                  <a:moveTo>
                    <a:pt x="10537" y="4408"/>
                  </a:moveTo>
                  <a:lnTo>
                    <a:pt x="9737" y="4408"/>
                  </a:lnTo>
                  <a:lnTo>
                    <a:pt x="10879" y="6114"/>
                  </a:lnTo>
                  <a:lnTo>
                    <a:pt x="11968" y="7413"/>
                  </a:lnTo>
                  <a:lnTo>
                    <a:pt x="10512" y="5193"/>
                  </a:lnTo>
                  <a:lnTo>
                    <a:pt x="10537" y="4408"/>
                  </a:lnTo>
                  <a:close/>
                </a:path>
              </a:pathLst>
            </a:custGeom>
            <a:solidFill>
              <a:srgbClr val="C7C7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1081998" y="10692187"/>
              <a:ext cx="2540" cy="173990"/>
            </a:xfrm>
            <a:custGeom>
              <a:avLst/>
              <a:gdLst/>
              <a:ahLst/>
              <a:cxnLst/>
              <a:rect l="l" t="t" r="r" b="b"/>
              <a:pathLst>
                <a:path w="2540" h="173990">
                  <a:moveTo>
                    <a:pt x="2429" y="0"/>
                  </a:moveTo>
                  <a:lnTo>
                    <a:pt x="0" y="0"/>
                  </a:lnTo>
                  <a:lnTo>
                    <a:pt x="0" y="173439"/>
                  </a:lnTo>
                  <a:lnTo>
                    <a:pt x="2429" y="173439"/>
                  </a:lnTo>
                  <a:lnTo>
                    <a:pt x="2429" y="0"/>
                  </a:lnTo>
                  <a:close/>
                </a:path>
              </a:pathLst>
            </a:custGeom>
            <a:solidFill>
              <a:srgbClr val="B3B3B3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/>
          <p:nvPr/>
        </p:nvSpPr>
        <p:spPr>
          <a:xfrm>
            <a:off x="1874160" y="10644752"/>
            <a:ext cx="783325" cy="27384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17" name="object 17"/>
          <p:cNvGrpSpPr/>
          <p:nvPr/>
        </p:nvGrpSpPr>
        <p:grpSpPr>
          <a:xfrm>
            <a:off x="2870683" y="10601144"/>
            <a:ext cx="993140" cy="311785"/>
            <a:chOff x="2870683" y="10601144"/>
            <a:chExt cx="993140" cy="311785"/>
          </a:xfrm>
        </p:grpSpPr>
        <p:sp>
          <p:nvSpPr>
            <p:cNvPr id="18" name="object 18"/>
            <p:cNvSpPr/>
            <p:nvPr/>
          </p:nvSpPr>
          <p:spPr>
            <a:xfrm>
              <a:off x="2870683" y="10601144"/>
              <a:ext cx="992982" cy="31116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2932519" y="10876757"/>
              <a:ext cx="9525" cy="8255"/>
            </a:xfrm>
            <a:custGeom>
              <a:avLst/>
              <a:gdLst/>
              <a:ahLst/>
              <a:cxnLst/>
              <a:rect l="l" t="t" r="r" b="b"/>
              <a:pathLst>
                <a:path w="9525" h="8254">
                  <a:moveTo>
                    <a:pt x="3549" y="0"/>
                  </a:moveTo>
                  <a:lnTo>
                    <a:pt x="1204" y="680"/>
                  </a:lnTo>
                  <a:lnTo>
                    <a:pt x="607" y="2335"/>
                  </a:lnTo>
                  <a:lnTo>
                    <a:pt x="0" y="4010"/>
                  </a:lnTo>
                  <a:lnTo>
                    <a:pt x="1350" y="6041"/>
                  </a:lnTo>
                  <a:lnTo>
                    <a:pt x="5884" y="7685"/>
                  </a:lnTo>
                  <a:lnTo>
                    <a:pt x="8198" y="6994"/>
                  </a:lnTo>
                  <a:lnTo>
                    <a:pt x="9413" y="3664"/>
                  </a:lnTo>
                  <a:lnTo>
                    <a:pt x="8083" y="1643"/>
                  </a:lnTo>
                  <a:lnTo>
                    <a:pt x="3549" y="0"/>
                  </a:lnTo>
                  <a:close/>
                </a:path>
              </a:pathLst>
            </a:custGeom>
            <a:solidFill>
              <a:srgbClr val="A51735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0" name="object 20"/>
          <p:cNvSpPr txBox="1"/>
          <p:nvPr/>
        </p:nvSpPr>
        <p:spPr>
          <a:xfrm>
            <a:off x="14268921" y="659462"/>
            <a:ext cx="5426710" cy="3270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950" spc="10" b="1">
                <a:solidFill>
                  <a:srgbClr val="FFFFFF"/>
                </a:solidFill>
                <a:latin typeface="Mirador"/>
                <a:cs typeface="Mirador"/>
              </a:rPr>
              <a:t>Bezpieczeństwo psychiczne </a:t>
            </a:r>
            <a:r>
              <a:rPr dirty="0" sz="1950" spc="5" b="1">
                <a:solidFill>
                  <a:srgbClr val="FFFFFF"/>
                </a:solidFill>
                <a:latin typeface="Mirador"/>
                <a:cs typeface="Mirador"/>
              </a:rPr>
              <a:t>i</a:t>
            </a:r>
            <a:r>
              <a:rPr dirty="0" sz="1950" spc="-35" b="1">
                <a:solidFill>
                  <a:srgbClr val="FFFFFF"/>
                </a:solidFill>
                <a:latin typeface="Mirador"/>
                <a:cs typeface="Mirador"/>
              </a:rPr>
              <a:t> </a:t>
            </a:r>
            <a:r>
              <a:rPr dirty="0" sz="1950" spc="20" b="1">
                <a:solidFill>
                  <a:srgbClr val="FFFFFF"/>
                </a:solidFill>
                <a:latin typeface="Mirador"/>
                <a:cs typeface="Mirador"/>
              </a:rPr>
              <a:t>emocjonalne</a:t>
            </a:r>
            <a:endParaRPr sz="1950">
              <a:latin typeface="Mirador"/>
              <a:cs typeface="Mirador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19256937" y="1420844"/>
            <a:ext cx="445770" cy="478155"/>
          </a:xfrm>
          <a:prstGeom prst="rect"/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2950" spc="55">
                <a:solidFill>
                  <a:srgbClr val="FFFFFF"/>
                </a:solidFill>
              </a:rPr>
              <a:t>25</a:t>
            </a:r>
            <a:endParaRPr sz="2950"/>
          </a:p>
        </p:txBody>
      </p:sp>
      <p:sp>
        <p:nvSpPr>
          <p:cNvPr id="22" name="object 22"/>
          <p:cNvSpPr/>
          <p:nvPr/>
        </p:nvSpPr>
        <p:spPr>
          <a:xfrm>
            <a:off x="18160107" y="1202235"/>
            <a:ext cx="1522730" cy="138430"/>
          </a:xfrm>
          <a:custGeom>
            <a:avLst/>
            <a:gdLst/>
            <a:ahLst/>
            <a:cxnLst/>
            <a:rect l="l" t="t" r="r" b="b"/>
            <a:pathLst>
              <a:path w="1522730" h="138430">
                <a:moveTo>
                  <a:pt x="1522665" y="0"/>
                </a:moveTo>
                <a:lnTo>
                  <a:pt x="0" y="0"/>
                </a:lnTo>
                <a:lnTo>
                  <a:pt x="0" y="138037"/>
                </a:lnTo>
                <a:lnTo>
                  <a:pt x="1522665" y="138037"/>
                </a:lnTo>
                <a:lnTo>
                  <a:pt x="1522665" y="0"/>
                </a:lnTo>
                <a:close/>
              </a:path>
            </a:pathLst>
          </a:custGeom>
          <a:solidFill>
            <a:srgbClr val="EBF2FA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23" name="object 23"/>
          <p:cNvGrpSpPr/>
          <p:nvPr/>
        </p:nvGrpSpPr>
        <p:grpSpPr>
          <a:xfrm>
            <a:off x="638451" y="722421"/>
            <a:ext cx="1576705" cy="617855"/>
            <a:chOff x="638451" y="722421"/>
            <a:chExt cx="1576705" cy="617855"/>
          </a:xfrm>
        </p:grpSpPr>
        <p:sp>
          <p:nvSpPr>
            <p:cNvPr id="24" name="object 24"/>
            <p:cNvSpPr/>
            <p:nvPr/>
          </p:nvSpPr>
          <p:spPr>
            <a:xfrm>
              <a:off x="638451" y="880161"/>
              <a:ext cx="1576705" cy="273050"/>
            </a:xfrm>
            <a:custGeom>
              <a:avLst/>
              <a:gdLst/>
              <a:ahLst/>
              <a:cxnLst/>
              <a:rect l="l" t="t" r="r" b="b"/>
              <a:pathLst>
                <a:path w="1576705" h="273050">
                  <a:moveTo>
                    <a:pt x="1576234" y="0"/>
                  </a:moveTo>
                  <a:lnTo>
                    <a:pt x="0" y="0"/>
                  </a:lnTo>
                  <a:lnTo>
                    <a:pt x="0" y="272567"/>
                  </a:lnTo>
                  <a:lnTo>
                    <a:pt x="1576234" y="272567"/>
                  </a:lnTo>
                  <a:lnTo>
                    <a:pt x="1576234" y="0"/>
                  </a:lnTo>
                  <a:close/>
                </a:path>
              </a:pathLst>
            </a:custGeom>
            <a:solidFill>
              <a:srgbClr val="82A3F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798703" y="722432"/>
              <a:ext cx="1280795" cy="617855"/>
            </a:xfrm>
            <a:custGeom>
              <a:avLst/>
              <a:gdLst/>
              <a:ahLst/>
              <a:cxnLst/>
              <a:rect l="l" t="t" r="r" b="b"/>
              <a:pathLst>
                <a:path w="1280795" h="617855">
                  <a:moveTo>
                    <a:pt x="410679" y="432498"/>
                  </a:moveTo>
                  <a:lnTo>
                    <a:pt x="404787" y="385940"/>
                  </a:lnTo>
                  <a:lnTo>
                    <a:pt x="387527" y="343890"/>
                  </a:lnTo>
                  <a:lnTo>
                    <a:pt x="359549" y="306019"/>
                  </a:lnTo>
                  <a:lnTo>
                    <a:pt x="321462" y="272021"/>
                  </a:lnTo>
                  <a:lnTo>
                    <a:pt x="216268" y="193078"/>
                  </a:lnTo>
                  <a:lnTo>
                    <a:pt x="187325" y="168363"/>
                  </a:lnTo>
                  <a:lnTo>
                    <a:pt x="167144" y="144043"/>
                  </a:lnTo>
                  <a:lnTo>
                    <a:pt x="155321" y="119583"/>
                  </a:lnTo>
                  <a:lnTo>
                    <a:pt x="151472" y="94386"/>
                  </a:lnTo>
                  <a:lnTo>
                    <a:pt x="155054" y="69532"/>
                  </a:lnTo>
                  <a:lnTo>
                    <a:pt x="166941" y="45834"/>
                  </a:lnTo>
                  <a:lnTo>
                    <a:pt x="188760" y="28092"/>
                  </a:lnTo>
                  <a:lnTo>
                    <a:pt x="222173" y="21107"/>
                  </a:lnTo>
                  <a:lnTo>
                    <a:pt x="253377" y="21780"/>
                  </a:lnTo>
                  <a:lnTo>
                    <a:pt x="253377" y="304"/>
                  </a:lnTo>
                  <a:lnTo>
                    <a:pt x="212902" y="0"/>
                  </a:lnTo>
                  <a:lnTo>
                    <a:pt x="155270" y="5511"/>
                  </a:lnTo>
                  <a:lnTo>
                    <a:pt x="107022" y="21056"/>
                  </a:lnTo>
                  <a:lnTo>
                    <a:pt x="67983" y="45046"/>
                  </a:lnTo>
                  <a:lnTo>
                    <a:pt x="37947" y="75971"/>
                  </a:lnTo>
                  <a:lnTo>
                    <a:pt x="16738" y="112268"/>
                  </a:lnTo>
                  <a:lnTo>
                    <a:pt x="4152" y="152387"/>
                  </a:lnTo>
                  <a:lnTo>
                    <a:pt x="0" y="194779"/>
                  </a:lnTo>
                  <a:lnTo>
                    <a:pt x="4610" y="238125"/>
                  </a:lnTo>
                  <a:lnTo>
                    <a:pt x="18618" y="276961"/>
                  </a:lnTo>
                  <a:lnTo>
                    <a:pt x="42240" y="311607"/>
                  </a:lnTo>
                  <a:lnTo>
                    <a:pt x="75730" y="342379"/>
                  </a:lnTo>
                  <a:lnTo>
                    <a:pt x="175882" y="417906"/>
                  </a:lnTo>
                  <a:lnTo>
                    <a:pt x="200787" y="438886"/>
                  </a:lnTo>
                  <a:lnTo>
                    <a:pt x="221107" y="462203"/>
                  </a:lnTo>
                  <a:lnTo>
                    <a:pt x="234810" y="488251"/>
                  </a:lnTo>
                  <a:lnTo>
                    <a:pt x="239826" y="517448"/>
                  </a:lnTo>
                  <a:lnTo>
                    <a:pt x="234975" y="545236"/>
                  </a:lnTo>
                  <a:lnTo>
                    <a:pt x="220586" y="567867"/>
                  </a:lnTo>
                  <a:lnTo>
                    <a:pt x="196875" y="583095"/>
                  </a:lnTo>
                  <a:lnTo>
                    <a:pt x="164096" y="588683"/>
                  </a:lnTo>
                  <a:lnTo>
                    <a:pt x="150114" y="588010"/>
                  </a:lnTo>
                  <a:lnTo>
                    <a:pt x="137375" y="586536"/>
                  </a:lnTo>
                  <a:lnTo>
                    <a:pt x="124536" y="584390"/>
                  </a:lnTo>
                  <a:lnTo>
                    <a:pt x="17843" y="426288"/>
                  </a:lnTo>
                  <a:lnTo>
                    <a:pt x="17843" y="596658"/>
                  </a:lnTo>
                  <a:lnTo>
                    <a:pt x="44081" y="603250"/>
                  </a:lnTo>
                  <a:lnTo>
                    <a:pt x="79514" y="610171"/>
                  </a:lnTo>
                  <a:lnTo>
                    <a:pt x="122161" y="615632"/>
                  </a:lnTo>
                  <a:lnTo>
                    <a:pt x="169989" y="617855"/>
                  </a:lnTo>
                  <a:lnTo>
                    <a:pt x="235788" y="612800"/>
                  </a:lnTo>
                  <a:lnTo>
                    <a:pt x="290576" y="598512"/>
                  </a:lnTo>
                  <a:lnTo>
                    <a:pt x="334670" y="576237"/>
                  </a:lnTo>
                  <a:lnTo>
                    <a:pt x="368414" y="547230"/>
                  </a:lnTo>
                  <a:lnTo>
                    <a:pt x="392112" y="512775"/>
                  </a:lnTo>
                  <a:lnTo>
                    <a:pt x="406082" y="474103"/>
                  </a:lnTo>
                  <a:lnTo>
                    <a:pt x="410679" y="432498"/>
                  </a:lnTo>
                  <a:close/>
                </a:path>
                <a:path w="1280795" h="617855">
                  <a:moveTo>
                    <a:pt x="1015860" y="585343"/>
                  </a:moveTo>
                  <a:lnTo>
                    <a:pt x="945705" y="585343"/>
                  </a:lnTo>
                  <a:lnTo>
                    <a:pt x="945705" y="2743"/>
                  </a:lnTo>
                  <a:lnTo>
                    <a:pt x="769061" y="2743"/>
                  </a:lnTo>
                  <a:lnTo>
                    <a:pt x="643966" y="334543"/>
                  </a:lnTo>
                  <a:lnTo>
                    <a:pt x="518883" y="2743"/>
                  </a:lnTo>
                  <a:lnTo>
                    <a:pt x="311124" y="825"/>
                  </a:lnTo>
                  <a:lnTo>
                    <a:pt x="547636" y="606018"/>
                  </a:lnTo>
                  <a:lnTo>
                    <a:pt x="576376" y="606018"/>
                  </a:lnTo>
                  <a:lnTo>
                    <a:pt x="750455" y="144932"/>
                  </a:lnTo>
                  <a:lnTo>
                    <a:pt x="750455" y="585343"/>
                  </a:lnTo>
                  <a:lnTo>
                    <a:pt x="657504" y="585343"/>
                  </a:lnTo>
                  <a:lnTo>
                    <a:pt x="657504" y="606018"/>
                  </a:lnTo>
                  <a:lnTo>
                    <a:pt x="1015860" y="606018"/>
                  </a:lnTo>
                  <a:lnTo>
                    <a:pt x="1015860" y="585343"/>
                  </a:lnTo>
                  <a:close/>
                </a:path>
                <a:path w="1280795" h="617855">
                  <a:moveTo>
                    <a:pt x="1280642" y="182727"/>
                  </a:moveTo>
                  <a:lnTo>
                    <a:pt x="1275905" y="140792"/>
                  </a:lnTo>
                  <a:lnTo>
                    <a:pt x="1261910" y="104559"/>
                  </a:lnTo>
                  <a:lnTo>
                    <a:pt x="1239024" y="73964"/>
                  </a:lnTo>
                  <a:lnTo>
                    <a:pt x="1207592" y="48920"/>
                  </a:lnTo>
                  <a:lnTo>
                    <a:pt x="1167968" y="29349"/>
                  </a:lnTo>
                  <a:lnTo>
                    <a:pt x="1120495" y="15176"/>
                  </a:lnTo>
                  <a:lnTo>
                    <a:pt x="1065530" y="6337"/>
                  </a:lnTo>
                  <a:lnTo>
                    <a:pt x="1003427" y="2730"/>
                  </a:lnTo>
                  <a:lnTo>
                    <a:pt x="1003427" y="23418"/>
                  </a:lnTo>
                  <a:lnTo>
                    <a:pt x="1038707" y="43192"/>
                  </a:lnTo>
                  <a:lnTo>
                    <a:pt x="1064704" y="79286"/>
                  </a:lnTo>
                  <a:lnTo>
                    <a:pt x="1080770" y="130302"/>
                  </a:lnTo>
                  <a:lnTo>
                    <a:pt x="1086256" y="194805"/>
                  </a:lnTo>
                  <a:lnTo>
                    <a:pt x="1081849" y="253707"/>
                  </a:lnTo>
                  <a:lnTo>
                    <a:pt x="1070622" y="296379"/>
                  </a:lnTo>
                  <a:lnTo>
                    <a:pt x="1039774" y="343039"/>
                  </a:lnTo>
                  <a:lnTo>
                    <a:pt x="1016101" y="355117"/>
                  </a:lnTo>
                  <a:lnTo>
                    <a:pt x="1016101" y="371487"/>
                  </a:lnTo>
                  <a:lnTo>
                    <a:pt x="1024305" y="372973"/>
                  </a:lnTo>
                  <a:lnTo>
                    <a:pt x="1031011" y="373748"/>
                  </a:lnTo>
                  <a:lnTo>
                    <a:pt x="1039761" y="374027"/>
                  </a:lnTo>
                  <a:lnTo>
                    <a:pt x="1054138" y="374065"/>
                  </a:lnTo>
                  <a:lnTo>
                    <a:pt x="1109802" y="369303"/>
                  </a:lnTo>
                  <a:lnTo>
                    <a:pt x="1158913" y="355587"/>
                  </a:lnTo>
                  <a:lnTo>
                    <a:pt x="1200772" y="333768"/>
                  </a:lnTo>
                  <a:lnTo>
                    <a:pt x="1234605" y="304711"/>
                  </a:lnTo>
                  <a:lnTo>
                    <a:pt x="1259687" y="269290"/>
                  </a:lnTo>
                  <a:lnTo>
                    <a:pt x="1275283" y="228333"/>
                  </a:lnTo>
                  <a:lnTo>
                    <a:pt x="1280642" y="18272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6" name="object 26"/>
          <p:cNvSpPr/>
          <p:nvPr/>
        </p:nvSpPr>
        <p:spPr>
          <a:xfrm>
            <a:off x="2283804" y="829804"/>
            <a:ext cx="1065620" cy="35932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/>
          <p:nvPr/>
        </p:nvSpPr>
        <p:spPr>
          <a:xfrm>
            <a:off x="4412422" y="4862534"/>
            <a:ext cx="3044190" cy="55372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3450" spc="-30" b="1">
                <a:solidFill>
                  <a:srgbClr val="0D1CD1"/>
                </a:solidFill>
                <a:latin typeface="Mirador"/>
                <a:cs typeface="Mirador"/>
              </a:rPr>
              <a:t>TRADYCYJNE</a:t>
            </a:r>
            <a:endParaRPr sz="3450">
              <a:latin typeface="Mirador"/>
              <a:cs typeface="Mirador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477967" y="5731617"/>
            <a:ext cx="4912995" cy="7797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631950" marR="5080" indent="-1619885">
              <a:lnSpc>
                <a:spcPct val="120700"/>
              </a:lnSpc>
              <a:spcBef>
                <a:spcPts val="95"/>
              </a:spcBef>
            </a:pPr>
            <a:r>
              <a:rPr dirty="0" sz="2050" spc="65">
                <a:solidFill>
                  <a:srgbClr val="0D1CD1"/>
                </a:solidFill>
                <a:latin typeface="Lucida Sans Unicode"/>
                <a:cs typeface="Lucida Sans Unicode"/>
              </a:rPr>
              <a:t>Oparte</a:t>
            </a:r>
            <a:r>
              <a:rPr dirty="0" sz="2050" spc="-150">
                <a:solidFill>
                  <a:srgbClr val="0D1CD1"/>
                </a:solidFill>
                <a:latin typeface="Lucida Sans Unicode"/>
                <a:cs typeface="Lucida Sans Unicode"/>
              </a:rPr>
              <a:t> </a:t>
            </a:r>
            <a:r>
              <a:rPr dirty="0" sz="2050" spc="90">
                <a:solidFill>
                  <a:srgbClr val="0D1CD1"/>
                </a:solidFill>
                <a:latin typeface="Lucida Sans Unicode"/>
                <a:cs typeface="Lucida Sans Unicode"/>
              </a:rPr>
              <a:t>na</a:t>
            </a:r>
            <a:r>
              <a:rPr dirty="0" sz="2050" spc="-145">
                <a:solidFill>
                  <a:srgbClr val="0D1CD1"/>
                </a:solidFill>
                <a:latin typeface="Lucida Sans Unicode"/>
                <a:cs typeface="Lucida Sans Unicode"/>
              </a:rPr>
              <a:t> </a:t>
            </a:r>
            <a:r>
              <a:rPr dirty="0" sz="2050" spc="55">
                <a:solidFill>
                  <a:srgbClr val="0D1CD1"/>
                </a:solidFill>
                <a:latin typeface="Lucida Sans Unicode"/>
                <a:cs typeface="Lucida Sans Unicode"/>
              </a:rPr>
              <a:t>bezpośrednich</a:t>
            </a:r>
            <a:r>
              <a:rPr dirty="0" sz="2050" spc="-145">
                <a:solidFill>
                  <a:srgbClr val="0D1CD1"/>
                </a:solidFill>
                <a:latin typeface="Lucida Sans Unicode"/>
                <a:cs typeface="Lucida Sans Unicode"/>
              </a:rPr>
              <a:t> </a:t>
            </a:r>
            <a:r>
              <a:rPr dirty="0" sz="2050" spc="70">
                <a:solidFill>
                  <a:srgbClr val="0D1CD1"/>
                </a:solidFill>
                <a:latin typeface="Lucida Sans Unicode"/>
                <a:cs typeface="Lucida Sans Unicode"/>
              </a:rPr>
              <a:t>kontaktach  </a:t>
            </a:r>
            <a:r>
              <a:rPr dirty="0" sz="2050" spc="55">
                <a:solidFill>
                  <a:srgbClr val="0D1CD1"/>
                </a:solidFill>
                <a:latin typeface="Lucida Sans Unicode"/>
                <a:cs typeface="Lucida Sans Unicode"/>
              </a:rPr>
              <a:t>uczestników</a:t>
            </a:r>
            <a:endParaRPr sz="2050">
              <a:latin typeface="Lucida Sans Unicode"/>
              <a:cs typeface="Lucida Sans Unicode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525086" y="6862474"/>
            <a:ext cx="4819015" cy="26644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12700" marR="5080">
              <a:lnSpc>
                <a:spcPct val="120700"/>
              </a:lnSpc>
              <a:spcBef>
                <a:spcPts val="95"/>
              </a:spcBef>
            </a:pPr>
            <a:r>
              <a:rPr dirty="0" sz="2050" spc="70">
                <a:latin typeface="Lucida Sans Unicode"/>
                <a:cs typeface="Lucida Sans Unicode"/>
              </a:rPr>
              <a:t>zespołowe </a:t>
            </a:r>
            <a:r>
              <a:rPr dirty="0" sz="2050" spc="85">
                <a:latin typeface="Lucida Sans Unicode"/>
                <a:cs typeface="Lucida Sans Unicode"/>
              </a:rPr>
              <a:t>wypracowanie</a:t>
            </a:r>
            <a:r>
              <a:rPr dirty="0" sz="2050" spc="-385">
                <a:latin typeface="Lucida Sans Unicode"/>
                <a:cs typeface="Lucida Sans Unicode"/>
              </a:rPr>
              <a:t> </a:t>
            </a:r>
            <a:r>
              <a:rPr dirty="0" sz="2050" spc="45">
                <a:latin typeface="Lucida Sans Unicode"/>
                <a:cs typeface="Lucida Sans Unicode"/>
              </a:rPr>
              <a:t>rozwiązań  </a:t>
            </a:r>
            <a:r>
              <a:rPr dirty="0" sz="2050" spc="70">
                <a:latin typeface="Lucida Sans Unicode"/>
                <a:cs typeface="Lucida Sans Unicode"/>
              </a:rPr>
              <a:t>action</a:t>
            </a:r>
            <a:r>
              <a:rPr dirty="0" sz="2050" spc="-150">
                <a:latin typeface="Lucida Sans Unicode"/>
                <a:cs typeface="Lucida Sans Unicode"/>
              </a:rPr>
              <a:t> </a:t>
            </a:r>
            <a:r>
              <a:rPr dirty="0" sz="2050" spc="50">
                <a:latin typeface="Lucida Sans Unicode"/>
                <a:cs typeface="Lucida Sans Unicode"/>
              </a:rPr>
              <a:t>learning</a:t>
            </a:r>
            <a:endParaRPr sz="2050">
              <a:latin typeface="Lucida Sans Unicode"/>
              <a:cs typeface="Lucida Sans Unicode"/>
            </a:endParaRPr>
          </a:p>
          <a:p>
            <a:pPr algn="ctr" marL="1080135" marR="1073150">
              <a:lnSpc>
                <a:spcPts val="2970"/>
              </a:lnSpc>
              <a:spcBef>
                <a:spcPts val="180"/>
              </a:spcBef>
            </a:pPr>
            <a:r>
              <a:rPr dirty="0" sz="2050" spc="40">
                <a:latin typeface="Lucida Sans Unicode"/>
                <a:cs typeface="Lucida Sans Unicode"/>
              </a:rPr>
              <a:t>lekcje </a:t>
            </a:r>
            <a:r>
              <a:rPr dirty="0" sz="2050" spc="55">
                <a:latin typeface="Lucida Sans Unicode"/>
                <a:cs typeface="Lucida Sans Unicode"/>
              </a:rPr>
              <a:t>pokazowe  warsztaty  </a:t>
            </a:r>
            <a:r>
              <a:rPr dirty="0" sz="2050" spc="65">
                <a:latin typeface="Lucida Sans Unicode"/>
                <a:cs typeface="Lucida Sans Unicode"/>
              </a:rPr>
              <a:t>doradztwo</a:t>
            </a:r>
            <a:r>
              <a:rPr dirty="0" sz="2050" spc="-190">
                <a:latin typeface="Lucida Sans Unicode"/>
                <a:cs typeface="Lucida Sans Unicode"/>
              </a:rPr>
              <a:t> </a:t>
            </a:r>
            <a:r>
              <a:rPr dirty="0" sz="2050" spc="75">
                <a:latin typeface="Lucida Sans Unicode"/>
                <a:cs typeface="Lucida Sans Unicode"/>
              </a:rPr>
              <a:t>grupowe </a:t>
            </a:r>
            <a:r>
              <a:rPr dirty="0" sz="2050" spc="40">
                <a:latin typeface="Lucida Sans Unicode"/>
                <a:cs typeface="Lucida Sans Unicode"/>
              </a:rPr>
              <a:t> </a:t>
            </a:r>
            <a:r>
              <a:rPr dirty="0" sz="2050" spc="25">
                <a:latin typeface="Lucida Sans Unicode"/>
                <a:cs typeface="Lucida Sans Unicode"/>
              </a:rPr>
              <a:t>dyskusja</a:t>
            </a:r>
            <a:endParaRPr sz="2050">
              <a:latin typeface="Lucida Sans Unicode"/>
              <a:cs typeface="Lucida Sans Unicode"/>
            </a:endParaRPr>
          </a:p>
          <a:p>
            <a:pPr algn="ctr">
              <a:lnSpc>
                <a:spcPct val="100000"/>
              </a:lnSpc>
              <a:spcBef>
                <a:spcPts val="320"/>
              </a:spcBef>
            </a:pPr>
            <a:r>
              <a:rPr dirty="0" sz="2050" spc="75">
                <a:latin typeface="Lucida Sans Unicode"/>
                <a:cs typeface="Lucida Sans Unicode"/>
              </a:rPr>
              <a:t>studium</a:t>
            </a:r>
            <a:r>
              <a:rPr dirty="0" sz="2050" spc="-150">
                <a:latin typeface="Lucida Sans Unicode"/>
                <a:cs typeface="Lucida Sans Unicode"/>
              </a:rPr>
              <a:t> </a:t>
            </a:r>
            <a:r>
              <a:rPr dirty="0" sz="2050" spc="55">
                <a:latin typeface="Lucida Sans Unicode"/>
                <a:cs typeface="Lucida Sans Unicode"/>
              </a:rPr>
              <a:t>przypadku</a:t>
            </a:r>
            <a:endParaRPr sz="2050">
              <a:latin typeface="Lucida Sans Unicode"/>
              <a:cs typeface="Lucida Sans Unicode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2629243" y="4862534"/>
            <a:ext cx="3409950" cy="55372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3450" spc="-55" b="1">
                <a:solidFill>
                  <a:srgbClr val="0D1CD1"/>
                </a:solidFill>
                <a:latin typeface="Mirador"/>
                <a:cs typeface="Mirador"/>
              </a:rPr>
              <a:t>NOWATORSKIE</a:t>
            </a:r>
            <a:endParaRPr sz="3450">
              <a:latin typeface="Mirador"/>
              <a:cs typeface="Mirador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1133408" y="5731617"/>
            <a:ext cx="6402070" cy="7797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275840" marR="5080" indent="-2263775">
              <a:lnSpc>
                <a:spcPct val="120700"/>
              </a:lnSpc>
              <a:spcBef>
                <a:spcPts val="95"/>
              </a:spcBef>
            </a:pPr>
            <a:r>
              <a:rPr dirty="0" sz="2050" spc="85">
                <a:solidFill>
                  <a:srgbClr val="0D1CD1"/>
                </a:solidFill>
                <a:latin typeface="Lucida Sans Unicode"/>
                <a:cs typeface="Lucida Sans Unicode"/>
              </a:rPr>
              <a:t>Kontakt</a:t>
            </a:r>
            <a:r>
              <a:rPr dirty="0" sz="2050" spc="-150">
                <a:solidFill>
                  <a:srgbClr val="0D1CD1"/>
                </a:solidFill>
                <a:latin typeface="Lucida Sans Unicode"/>
                <a:cs typeface="Lucida Sans Unicode"/>
              </a:rPr>
              <a:t> </a:t>
            </a:r>
            <a:r>
              <a:rPr dirty="0" sz="2050" spc="55">
                <a:solidFill>
                  <a:srgbClr val="0D1CD1"/>
                </a:solidFill>
                <a:latin typeface="Lucida Sans Unicode"/>
                <a:cs typeface="Lucida Sans Unicode"/>
              </a:rPr>
              <a:t>uczestników</a:t>
            </a:r>
            <a:r>
              <a:rPr dirty="0" sz="2050" spc="-150">
                <a:solidFill>
                  <a:srgbClr val="0D1CD1"/>
                </a:solidFill>
                <a:latin typeface="Lucida Sans Unicode"/>
                <a:cs typeface="Lucida Sans Unicode"/>
              </a:rPr>
              <a:t> </a:t>
            </a:r>
            <a:r>
              <a:rPr dirty="0" sz="2050" spc="80">
                <a:solidFill>
                  <a:srgbClr val="0D1CD1"/>
                </a:solidFill>
                <a:latin typeface="Lucida Sans Unicode"/>
                <a:cs typeface="Lucida Sans Unicode"/>
              </a:rPr>
              <a:t>możliwy</a:t>
            </a:r>
            <a:r>
              <a:rPr dirty="0" sz="2050" spc="-145">
                <a:solidFill>
                  <a:srgbClr val="0D1CD1"/>
                </a:solidFill>
                <a:latin typeface="Lucida Sans Unicode"/>
                <a:cs typeface="Lucida Sans Unicode"/>
              </a:rPr>
              <a:t> </a:t>
            </a:r>
            <a:r>
              <a:rPr dirty="0" sz="2050" spc="15">
                <a:solidFill>
                  <a:srgbClr val="0D1CD1"/>
                </a:solidFill>
                <a:latin typeface="Lucida Sans Unicode"/>
                <a:cs typeface="Lucida Sans Unicode"/>
              </a:rPr>
              <a:t>jest</a:t>
            </a:r>
            <a:r>
              <a:rPr dirty="0" sz="2050" spc="-150">
                <a:solidFill>
                  <a:srgbClr val="0D1CD1"/>
                </a:solidFill>
                <a:latin typeface="Lucida Sans Unicode"/>
                <a:cs typeface="Lucida Sans Unicode"/>
              </a:rPr>
              <a:t> </a:t>
            </a:r>
            <a:r>
              <a:rPr dirty="0" sz="2050" spc="30">
                <a:solidFill>
                  <a:srgbClr val="0D1CD1"/>
                </a:solidFill>
                <a:latin typeface="Lucida Sans Unicode"/>
                <a:cs typeface="Lucida Sans Unicode"/>
              </a:rPr>
              <a:t>dzięki</a:t>
            </a:r>
            <a:r>
              <a:rPr dirty="0" sz="2050" spc="-150">
                <a:solidFill>
                  <a:srgbClr val="0D1CD1"/>
                </a:solidFill>
                <a:latin typeface="Lucida Sans Unicode"/>
                <a:cs typeface="Lucida Sans Unicode"/>
              </a:rPr>
              <a:t> </a:t>
            </a:r>
            <a:r>
              <a:rPr dirty="0" sz="2050" spc="130">
                <a:solidFill>
                  <a:srgbClr val="0D1CD1"/>
                </a:solidFill>
                <a:latin typeface="Lucida Sans Unicode"/>
                <a:cs typeface="Lucida Sans Unicode"/>
              </a:rPr>
              <a:t>nowym  </a:t>
            </a:r>
            <a:r>
              <a:rPr dirty="0" sz="2050" spc="70">
                <a:solidFill>
                  <a:srgbClr val="0D1CD1"/>
                </a:solidFill>
                <a:latin typeface="Lucida Sans Unicode"/>
                <a:cs typeface="Lucida Sans Unicode"/>
              </a:rPr>
              <a:t>technologiom</a:t>
            </a:r>
            <a:endParaRPr sz="2050">
              <a:latin typeface="Lucida Sans Unicode"/>
              <a:cs typeface="Lucida Sans Unicode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1066919" y="6862474"/>
            <a:ext cx="6535420" cy="228727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212340" marR="2204720" indent="401320">
              <a:lnSpc>
                <a:spcPct val="120700"/>
              </a:lnSpc>
              <a:spcBef>
                <a:spcPts val="95"/>
              </a:spcBef>
            </a:pPr>
            <a:r>
              <a:rPr dirty="0" sz="2050" spc="75">
                <a:latin typeface="Lucida Sans Unicode"/>
                <a:cs typeface="Lucida Sans Unicode"/>
              </a:rPr>
              <a:t>webinaria  </a:t>
            </a:r>
            <a:r>
              <a:rPr dirty="0" sz="2050" spc="20">
                <a:latin typeface="Lucida Sans Unicode"/>
                <a:cs typeface="Lucida Sans Unicode"/>
              </a:rPr>
              <a:t>kursy</a:t>
            </a:r>
            <a:r>
              <a:rPr dirty="0" sz="2050" spc="-225">
                <a:latin typeface="Lucida Sans Unicode"/>
                <a:cs typeface="Lucida Sans Unicode"/>
              </a:rPr>
              <a:t> </a:t>
            </a:r>
            <a:r>
              <a:rPr dirty="0" sz="2050" spc="5">
                <a:latin typeface="Lucida Sans Unicode"/>
                <a:cs typeface="Lucida Sans Unicode"/>
              </a:rPr>
              <a:t>e-leraning  </a:t>
            </a:r>
            <a:r>
              <a:rPr dirty="0" sz="2050" spc="20">
                <a:latin typeface="Lucida Sans Unicode"/>
                <a:cs typeface="Lucida Sans Unicode"/>
              </a:rPr>
              <a:t>szkolenia</a:t>
            </a:r>
            <a:r>
              <a:rPr dirty="0" sz="2050" spc="-185">
                <a:latin typeface="Lucida Sans Unicode"/>
                <a:cs typeface="Lucida Sans Unicode"/>
              </a:rPr>
              <a:t> </a:t>
            </a:r>
            <a:r>
              <a:rPr dirty="0" sz="2050" spc="55">
                <a:latin typeface="Lucida Sans Unicode"/>
                <a:cs typeface="Lucida Sans Unicode"/>
              </a:rPr>
              <a:t>online</a:t>
            </a:r>
            <a:endParaRPr sz="2050">
              <a:latin typeface="Lucida Sans Unicode"/>
              <a:cs typeface="Lucida Sans Unicode"/>
            </a:endParaRPr>
          </a:p>
          <a:p>
            <a:pPr marL="12700" marR="5080" indent="920115">
              <a:lnSpc>
                <a:spcPts val="2970"/>
              </a:lnSpc>
              <a:spcBef>
                <a:spcPts val="180"/>
              </a:spcBef>
            </a:pPr>
            <a:r>
              <a:rPr dirty="0" sz="2050" spc="50">
                <a:latin typeface="Lucida Sans Unicode"/>
                <a:cs typeface="Lucida Sans Unicode"/>
              </a:rPr>
              <a:t>spotkania </a:t>
            </a:r>
            <a:r>
              <a:rPr dirty="0" sz="2050" spc="75">
                <a:latin typeface="Lucida Sans Unicode"/>
                <a:cs typeface="Lucida Sans Unicode"/>
              </a:rPr>
              <a:t>tematyczne </a:t>
            </a:r>
            <a:r>
              <a:rPr dirty="0" sz="2050" spc="55">
                <a:latin typeface="Lucida Sans Unicode"/>
                <a:cs typeface="Lucida Sans Unicode"/>
              </a:rPr>
              <a:t>online </a:t>
            </a:r>
            <a:r>
              <a:rPr dirty="0" sz="2050" spc="-5">
                <a:latin typeface="Lucida Sans Unicode"/>
                <a:cs typeface="Lucida Sans Unicode"/>
              </a:rPr>
              <a:t>(live’y)  </a:t>
            </a:r>
            <a:r>
              <a:rPr dirty="0" sz="2050" spc="60">
                <a:latin typeface="Lucida Sans Unicode"/>
                <a:cs typeface="Lucida Sans Unicode"/>
              </a:rPr>
              <a:t>dostęp</a:t>
            </a:r>
            <a:r>
              <a:rPr dirty="0" sz="2050" spc="-150">
                <a:latin typeface="Lucida Sans Unicode"/>
                <a:cs typeface="Lucida Sans Unicode"/>
              </a:rPr>
              <a:t> </a:t>
            </a:r>
            <a:r>
              <a:rPr dirty="0" sz="2050" spc="75">
                <a:latin typeface="Lucida Sans Unicode"/>
                <a:cs typeface="Lucida Sans Unicode"/>
              </a:rPr>
              <a:t>do</a:t>
            </a:r>
            <a:r>
              <a:rPr dirty="0" sz="2050" spc="-145">
                <a:latin typeface="Lucida Sans Unicode"/>
                <a:cs typeface="Lucida Sans Unicode"/>
              </a:rPr>
              <a:t> </a:t>
            </a:r>
            <a:r>
              <a:rPr dirty="0" sz="2050" spc="75">
                <a:latin typeface="Lucida Sans Unicode"/>
                <a:cs typeface="Lucida Sans Unicode"/>
              </a:rPr>
              <a:t>materiałów,</a:t>
            </a:r>
            <a:r>
              <a:rPr dirty="0" sz="2050" spc="-150">
                <a:latin typeface="Lucida Sans Unicode"/>
                <a:cs typeface="Lucida Sans Unicode"/>
              </a:rPr>
              <a:t> </a:t>
            </a:r>
            <a:r>
              <a:rPr dirty="0" sz="2050" spc="70">
                <a:latin typeface="Lucida Sans Unicode"/>
                <a:cs typeface="Lucida Sans Unicode"/>
              </a:rPr>
              <a:t>pomysłów,</a:t>
            </a:r>
            <a:r>
              <a:rPr dirty="0" sz="2050" spc="-145">
                <a:latin typeface="Lucida Sans Unicode"/>
                <a:cs typeface="Lucida Sans Unicode"/>
              </a:rPr>
              <a:t> </a:t>
            </a:r>
            <a:r>
              <a:rPr dirty="0" sz="2050" spc="40">
                <a:latin typeface="Lucida Sans Unicode"/>
                <a:cs typeface="Lucida Sans Unicode"/>
              </a:rPr>
              <a:t>konsultacji</a:t>
            </a:r>
            <a:r>
              <a:rPr dirty="0" sz="2050" spc="-150">
                <a:latin typeface="Lucida Sans Unicode"/>
                <a:cs typeface="Lucida Sans Unicode"/>
              </a:rPr>
              <a:t> </a:t>
            </a:r>
            <a:r>
              <a:rPr dirty="0" sz="2050" spc="5">
                <a:latin typeface="Lucida Sans Unicode"/>
                <a:cs typeface="Lucida Sans Unicode"/>
              </a:rPr>
              <a:t>i</a:t>
            </a:r>
            <a:r>
              <a:rPr dirty="0" sz="2050" spc="-150">
                <a:latin typeface="Lucida Sans Unicode"/>
                <a:cs typeface="Lucida Sans Unicode"/>
              </a:rPr>
              <a:t> </a:t>
            </a:r>
            <a:r>
              <a:rPr dirty="0" sz="2050" spc="-110">
                <a:latin typeface="Lucida Sans Unicode"/>
                <a:cs typeface="Lucida Sans Unicode"/>
              </a:rPr>
              <a:t>in-</a:t>
            </a:r>
            <a:endParaRPr sz="2050">
              <a:latin typeface="Lucida Sans Unicode"/>
              <a:cs typeface="Lucida Sans Unicode"/>
            </a:endParaRPr>
          </a:p>
          <a:p>
            <a:pPr marL="1243330">
              <a:lnSpc>
                <a:spcPct val="100000"/>
              </a:lnSpc>
              <a:spcBef>
                <a:spcPts val="325"/>
              </a:spcBef>
            </a:pPr>
            <a:r>
              <a:rPr dirty="0" sz="2050" spc="20">
                <a:latin typeface="Lucida Sans Unicode"/>
                <a:cs typeface="Lucida Sans Unicode"/>
              </a:rPr>
              <a:t>spiracji </a:t>
            </a:r>
            <a:r>
              <a:rPr dirty="0" sz="2050" spc="5">
                <a:latin typeface="Lucida Sans Unicode"/>
                <a:cs typeface="Lucida Sans Unicode"/>
              </a:rPr>
              <a:t>przez </a:t>
            </a:r>
            <a:r>
              <a:rPr dirty="0" sz="2050" spc="50">
                <a:latin typeface="Lucida Sans Unicode"/>
                <a:cs typeface="Lucida Sans Unicode"/>
              </a:rPr>
              <a:t>“jedno</a:t>
            </a:r>
            <a:r>
              <a:rPr dirty="0" sz="2050" spc="-465">
                <a:latin typeface="Lucida Sans Unicode"/>
                <a:cs typeface="Lucida Sans Unicode"/>
              </a:rPr>
              <a:t> </a:t>
            </a:r>
            <a:r>
              <a:rPr dirty="0" sz="2050" spc="45">
                <a:latin typeface="Lucida Sans Unicode"/>
                <a:cs typeface="Lucida Sans Unicode"/>
              </a:rPr>
              <a:t>kliknięcie”</a:t>
            </a:r>
            <a:endParaRPr sz="2050">
              <a:latin typeface="Lucida Sans Unicode"/>
              <a:cs typeface="Lucida Sans Unicode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12055926" y="5092420"/>
            <a:ext cx="394335" cy="3175"/>
          </a:xfrm>
          <a:custGeom>
            <a:avLst/>
            <a:gdLst/>
            <a:ahLst/>
            <a:cxnLst/>
            <a:rect l="l" t="t" r="r" b="b"/>
            <a:pathLst>
              <a:path w="394334" h="3175">
                <a:moveTo>
                  <a:pt x="393914" y="0"/>
                </a:moveTo>
                <a:lnTo>
                  <a:pt x="0" y="0"/>
                </a:lnTo>
                <a:lnTo>
                  <a:pt x="0" y="2973"/>
                </a:lnTo>
                <a:lnTo>
                  <a:pt x="393914" y="2973"/>
                </a:lnTo>
                <a:lnTo>
                  <a:pt x="393914" y="0"/>
                </a:lnTo>
                <a:close/>
              </a:path>
            </a:pathLst>
          </a:custGeom>
          <a:solidFill>
            <a:srgbClr val="EBEBE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11815776" y="4981984"/>
            <a:ext cx="228600" cy="3175"/>
          </a:xfrm>
          <a:custGeom>
            <a:avLst/>
            <a:gdLst/>
            <a:ahLst/>
            <a:cxnLst/>
            <a:rect l="l" t="t" r="r" b="b"/>
            <a:pathLst>
              <a:path w="228600" h="3175">
                <a:moveTo>
                  <a:pt x="228254" y="0"/>
                </a:moveTo>
                <a:lnTo>
                  <a:pt x="0" y="0"/>
                </a:lnTo>
                <a:lnTo>
                  <a:pt x="0" y="2973"/>
                </a:lnTo>
                <a:lnTo>
                  <a:pt x="228254" y="2973"/>
                </a:lnTo>
                <a:lnTo>
                  <a:pt x="228254" y="0"/>
                </a:lnTo>
                <a:close/>
              </a:path>
            </a:pathLst>
          </a:custGeom>
          <a:solidFill>
            <a:srgbClr val="EBEBE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7723136" y="5001973"/>
            <a:ext cx="513715" cy="3175"/>
          </a:xfrm>
          <a:custGeom>
            <a:avLst/>
            <a:gdLst/>
            <a:ahLst/>
            <a:cxnLst/>
            <a:rect l="l" t="t" r="r" b="b"/>
            <a:pathLst>
              <a:path w="513715" h="3175">
                <a:moveTo>
                  <a:pt x="513691" y="0"/>
                </a:moveTo>
                <a:lnTo>
                  <a:pt x="0" y="0"/>
                </a:lnTo>
                <a:lnTo>
                  <a:pt x="0" y="2973"/>
                </a:lnTo>
                <a:lnTo>
                  <a:pt x="513691" y="2973"/>
                </a:lnTo>
                <a:lnTo>
                  <a:pt x="513691" y="0"/>
                </a:lnTo>
                <a:close/>
              </a:path>
            </a:pathLst>
          </a:custGeom>
          <a:solidFill>
            <a:srgbClr val="EBEBE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8342719" y="5001973"/>
            <a:ext cx="75565" cy="3175"/>
          </a:xfrm>
          <a:custGeom>
            <a:avLst/>
            <a:gdLst/>
            <a:ahLst/>
            <a:cxnLst/>
            <a:rect l="l" t="t" r="r" b="b"/>
            <a:pathLst>
              <a:path w="75565" h="3175">
                <a:moveTo>
                  <a:pt x="75317" y="0"/>
                </a:moveTo>
                <a:lnTo>
                  <a:pt x="0" y="0"/>
                </a:lnTo>
                <a:lnTo>
                  <a:pt x="0" y="2973"/>
                </a:lnTo>
                <a:lnTo>
                  <a:pt x="75317" y="2973"/>
                </a:lnTo>
                <a:lnTo>
                  <a:pt x="75317" y="0"/>
                </a:lnTo>
                <a:close/>
              </a:path>
            </a:pathLst>
          </a:custGeom>
          <a:solidFill>
            <a:srgbClr val="EBEBEB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7" name="object 37"/>
          <p:cNvGrpSpPr/>
          <p:nvPr/>
        </p:nvGrpSpPr>
        <p:grpSpPr>
          <a:xfrm>
            <a:off x="7099260" y="881784"/>
            <a:ext cx="5946775" cy="4556760"/>
            <a:chOff x="7099260" y="881784"/>
            <a:chExt cx="5946775" cy="4556760"/>
          </a:xfrm>
        </p:grpSpPr>
        <p:sp>
          <p:nvSpPr>
            <p:cNvPr id="38" name="object 38"/>
            <p:cNvSpPr/>
            <p:nvPr/>
          </p:nvSpPr>
          <p:spPr>
            <a:xfrm>
              <a:off x="7099260" y="4901002"/>
              <a:ext cx="5946775" cy="3175"/>
            </a:xfrm>
            <a:custGeom>
              <a:avLst/>
              <a:gdLst/>
              <a:ahLst/>
              <a:cxnLst/>
              <a:rect l="l" t="t" r="r" b="b"/>
              <a:pathLst>
                <a:path w="5946775" h="3175">
                  <a:moveTo>
                    <a:pt x="5946405" y="0"/>
                  </a:moveTo>
                  <a:lnTo>
                    <a:pt x="0" y="0"/>
                  </a:lnTo>
                  <a:lnTo>
                    <a:pt x="0" y="2973"/>
                  </a:lnTo>
                  <a:lnTo>
                    <a:pt x="5946405" y="2973"/>
                  </a:lnTo>
                  <a:lnTo>
                    <a:pt x="5946405" y="0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/>
            <p:cNvSpPr/>
            <p:nvPr/>
          </p:nvSpPr>
          <p:spPr>
            <a:xfrm>
              <a:off x="9248370" y="937491"/>
              <a:ext cx="3068320" cy="1156335"/>
            </a:xfrm>
            <a:custGeom>
              <a:avLst/>
              <a:gdLst/>
              <a:ahLst/>
              <a:cxnLst/>
              <a:rect l="l" t="t" r="r" b="b"/>
              <a:pathLst>
                <a:path w="3068320" h="1156335">
                  <a:moveTo>
                    <a:pt x="556946" y="0"/>
                  </a:moveTo>
                  <a:lnTo>
                    <a:pt x="0" y="508686"/>
                  </a:lnTo>
                  <a:lnTo>
                    <a:pt x="8031" y="517471"/>
                  </a:lnTo>
                  <a:lnTo>
                    <a:pt x="556464" y="16543"/>
                  </a:lnTo>
                  <a:lnTo>
                    <a:pt x="1241354" y="718512"/>
                  </a:lnTo>
                  <a:lnTo>
                    <a:pt x="2535818" y="1155723"/>
                  </a:lnTo>
                  <a:lnTo>
                    <a:pt x="3067739" y="423945"/>
                  </a:lnTo>
                  <a:lnTo>
                    <a:pt x="3058126" y="416950"/>
                  </a:lnTo>
                  <a:lnTo>
                    <a:pt x="2531326" y="1141661"/>
                  </a:lnTo>
                  <a:lnTo>
                    <a:pt x="1247867" y="708166"/>
                  </a:lnTo>
                  <a:lnTo>
                    <a:pt x="556946" y="0"/>
                  </a:lnTo>
                  <a:close/>
                </a:path>
              </a:pathLst>
            </a:custGeom>
            <a:solidFill>
              <a:srgbClr val="F0F0F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/>
            <p:cNvSpPr/>
            <p:nvPr/>
          </p:nvSpPr>
          <p:spPr>
            <a:xfrm>
              <a:off x="9741100" y="881784"/>
              <a:ext cx="127954" cy="127954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/>
            <p:cNvSpPr/>
            <p:nvPr/>
          </p:nvSpPr>
          <p:spPr>
            <a:xfrm>
              <a:off x="12247313" y="1293955"/>
              <a:ext cx="127964" cy="127954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/>
            <p:cNvSpPr/>
            <p:nvPr/>
          </p:nvSpPr>
          <p:spPr>
            <a:xfrm>
              <a:off x="10429004" y="1586857"/>
              <a:ext cx="127964" cy="127954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/>
            <p:cNvSpPr/>
            <p:nvPr/>
          </p:nvSpPr>
          <p:spPr>
            <a:xfrm>
              <a:off x="7632699" y="3105308"/>
              <a:ext cx="127954" cy="127943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/>
            <p:cNvSpPr/>
            <p:nvPr/>
          </p:nvSpPr>
          <p:spPr>
            <a:xfrm>
              <a:off x="7765479" y="1648796"/>
              <a:ext cx="2733675" cy="3087370"/>
            </a:xfrm>
            <a:custGeom>
              <a:avLst/>
              <a:gdLst/>
              <a:ahLst/>
              <a:cxnLst/>
              <a:rect l="l" t="t" r="r" b="b"/>
              <a:pathLst>
                <a:path w="2733675" h="3087370">
                  <a:moveTo>
                    <a:pt x="624255" y="769950"/>
                  </a:moveTo>
                  <a:lnTo>
                    <a:pt x="76784" y="285140"/>
                  </a:lnTo>
                  <a:lnTo>
                    <a:pt x="68897" y="294055"/>
                  </a:lnTo>
                  <a:lnTo>
                    <a:pt x="616381" y="778852"/>
                  </a:lnTo>
                  <a:lnTo>
                    <a:pt x="624255" y="769950"/>
                  </a:lnTo>
                  <a:close/>
                </a:path>
                <a:path w="2733675" h="3087370">
                  <a:moveTo>
                    <a:pt x="2733090" y="4076"/>
                  </a:moveTo>
                  <a:lnTo>
                    <a:pt x="2721914" y="0"/>
                  </a:lnTo>
                  <a:lnTo>
                    <a:pt x="1601812" y="3073616"/>
                  </a:lnTo>
                  <a:lnTo>
                    <a:pt x="2197" y="2771584"/>
                  </a:lnTo>
                  <a:lnTo>
                    <a:pt x="0" y="2783268"/>
                  </a:lnTo>
                  <a:lnTo>
                    <a:pt x="1609521" y="3087192"/>
                  </a:lnTo>
                  <a:lnTo>
                    <a:pt x="2733090" y="4076"/>
                  </a:lnTo>
                  <a:close/>
                </a:path>
              </a:pathLst>
            </a:custGeom>
            <a:solidFill>
              <a:srgbClr val="F0F0F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/>
            <p:cNvSpPr/>
            <p:nvPr/>
          </p:nvSpPr>
          <p:spPr>
            <a:xfrm>
              <a:off x="12252890" y="4670362"/>
              <a:ext cx="127954" cy="127954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/>
            <p:cNvSpPr/>
            <p:nvPr/>
          </p:nvSpPr>
          <p:spPr>
            <a:xfrm>
              <a:off x="7688275" y="2083796"/>
              <a:ext cx="4697730" cy="2656205"/>
            </a:xfrm>
            <a:custGeom>
              <a:avLst/>
              <a:gdLst/>
              <a:ahLst/>
              <a:cxnLst/>
              <a:rect l="l" t="t" r="r" b="b"/>
              <a:pathLst>
                <a:path w="4697730" h="2656204">
                  <a:moveTo>
                    <a:pt x="4697184" y="1360157"/>
                  </a:moveTo>
                  <a:lnTo>
                    <a:pt x="4099102" y="0"/>
                  </a:lnTo>
                  <a:lnTo>
                    <a:pt x="4088219" y="4787"/>
                  </a:lnTo>
                  <a:lnTo>
                    <a:pt x="4682934" y="1357350"/>
                  </a:lnTo>
                  <a:lnTo>
                    <a:pt x="3851592" y="2157158"/>
                  </a:lnTo>
                  <a:lnTo>
                    <a:pt x="696391" y="331863"/>
                  </a:lnTo>
                  <a:lnTo>
                    <a:pt x="0" y="1085824"/>
                  </a:lnTo>
                  <a:lnTo>
                    <a:pt x="552754" y="1598574"/>
                  </a:lnTo>
                  <a:lnTo>
                    <a:pt x="73304" y="2339200"/>
                  </a:lnTo>
                  <a:lnTo>
                    <a:pt x="83286" y="2345652"/>
                  </a:lnTo>
                  <a:lnTo>
                    <a:pt x="568172" y="1596656"/>
                  </a:lnTo>
                  <a:lnTo>
                    <a:pt x="16789" y="1085164"/>
                  </a:lnTo>
                  <a:lnTo>
                    <a:pt x="698665" y="346938"/>
                  </a:lnTo>
                  <a:lnTo>
                    <a:pt x="3837216" y="2162568"/>
                  </a:lnTo>
                  <a:lnTo>
                    <a:pt x="3832148" y="2163953"/>
                  </a:lnTo>
                  <a:lnTo>
                    <a:pt x="4625454" y="2655595"/>
                  </a:lnTo>
                  <a:lnTo>
                    <a:pt x="4631702" y="2645499"/>
                  </a:lnTo>
                  <a:lnTo>
                    <a:pt x="3858958" y="2166582"/>
                  </a:lnTo>
                  <a:lnTo>
                    <a:pt x="4697184" y="1360157"/>
                  </a:lnTo>
                  <a:close/>
                </a:path>
              </a:pathLst>
            </a:custGeom>
            <a:solidFill>
              <a:srgbClr val="F0F0F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/>
            <p:cNvSpPr/>
            <p:nvPr/>
          </p:nvSpPr>
          <p:spPr>
            <a:xfrm>
              <a:off x="7696678" y="1796711"/>
              <a:ext cx="283845" cy="283845"/>
            </a:xfrm>
            <a:custGeom>
              <a:avLst/>
              <a:gdLst/>
              <a:ahLst/>
              <a:cxnLst/>
              <a:rect l="l" t="t" r="r" b="b"/>
              <a:pathLst>
                <a:path w="283845" h="283844">
                  <a:moveTo>
                    <a:pt x="141650" y="0"/>
                  </a:moveTo>
                  <a:lnTo>
                    <a:pt x="96878" y="7221"/>
                  </a:lnTo>
                  <a:lnTo>
                    <a:pt x="57994" y="27331"/>
                  </a:lnTo>
                  <a:lnTo>
                    <a:pt x="27331" y="57997"/>
                  </a:lnTo>
                  <a:lnTo>
                    <a:pt x="7221" y="96884"/>
                  </a:lnTo>
                  <a:lnTo>
                    <a:pt x="0" y="141660"/>
                  </a:lnTo>
                  <a:lnTo>
                    <a:pt x="5122" y="179525"/>
                  </a:lnTo>
                  <a:lnTo>
                    <a:pt x="41969" y="242294"/>
                  </a:lnTo>
                  <a:lnTo>
                    <a:pt x="87132" y="272441"/>
                  </a:lnTo>
                  <a:lnTo>
                    <a:pt x="141650" y="283321"/>
                  </a:lnTo>
                  <a:lnTo>
                    <a:pt x="165810" y="281271"/>
                  </a:lnTo>
                  <a:lnTo>
                    <a:pt x="209788" y="265872"/>
                  </a:lnTo>
                  <a:lnTo>
                    <a:pt x="251399" y="231198"/>
                  </a:lnTo>
                  <a:lnTo>
                    <a:pt x="279471" y="174544"/>
                  </a:lnTo>
                  <a:lnTo>
                    <a:pt x="283310" y="141660"/>
                  </a:lnTo>
                  <a:lnTo>
                    <a:pt x="276087" y="96884"/>
                  </a:lnTo>
                  <a:lnTo>
                    <a:pt x="255975" y="57997"/>
                  </a:lnTo>
                  <a:lnTo>
                    <a:pt x="225309" y="27331"/>
                  </a:lnTo>
                  <a:lnTo>
                    <a:pt x="186422" y="7221"/>
                  </a:lnTo>
                  <a:lnTo>
                    <a:pt x="141650" y="0"/>
                  </a:lnTo>
                  <a:close/>
                </a:path>
              </a:pathLst>
            </a:custGeom>
            <a:solidFill>
              <a:srgbClr val="407A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/>
            <p:cNvSpPr/>
            <p:nvPr/>
          </p:nvSpPr>
          <p:spPr>
            <a:xfrm>
              <a:off x="7758184" y="1828525"/>
              <a:ext cx="167417" cy="251503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/>
            <p:cNvSpPr/>
            <p:nvPr/>
          </p:nvSpPr>
          <p:spPr>
            <a:xfrm>
              <a:off x="7696678" y="1796715"/>
              <a:ext cx="283845" cy="264795"/>
            </a:xfrm>
            <a:custGeom>
              <a:avLst/>
              <a:gdLst/>
              <a:ahLst/>
              <a:cxnLst/>
              <a:rect l="l" t="t" r="r" b="b"/>
              <a:pathLst>
                <a:path w="283845" h="264794">
                  <a:moveTo>
                    <a:pt x="141648" y="0"/>
                  </a:moveTo>
                  <a:lnTo>
                    <a:pt x="96877" y="7221"/>
                  </a:lnTo>
                  <a:lnTo>
                    <a:pt x="57993" y="27331"/>
                  </a:lnTo>
                  <a:lnTo>
                    <a:pt x="27329" y="57997"/>
                  </a:lnTo>
                  <a:lnTo>
                    <a:pt x="7220" y="96884"/>
                  </a:lnTo>
                  <a:lnTo>
                    <a:pt x="0" y="141671"/>
                  </a:lnTo>
                  <a:lnTo>
                    <a:pt x="5121" y="179525"/>
                  </a:lnTo>
                  <a:lnTo>
                    <a:pt x="19571" y="213534"/>
                  </a:lnTo>
                  <a:lnTo>
                    <a:pt x="41972" y="242290"/>
                  </a:lnTo>
                  <a:lnTo>
                    <a:pt x="70949" y="264400"/>
                  </a:lnTo>
                  <a:lnTo>
                    <a:pt x="75231" y="263573"/>
                  </a:lnTo>
                  <a:lnTo>
                    <a:pt x="79566" y="262819"/>
                  </a:lnTo>
                  <a:lnTo>
                    <a:pt x="83922" y="262170"/>
                  </a:lnTo>
                  <a:lnTo>
                    <a:pt x="53145" y="241722"/>
                  </a:lnTo>
                  <a:lnTo>
                    <a:pt x="29167" y="213755"/>
                  </a:lnTo>
                  <a:lnTo>
                    <a:pt x="13605" y="179870"/>
                  </a:lnTo>
                  <a:lnTo>
                    <a:pt x="8062" y="141660"/>
                  </a:lnTo>
                  <a:lnTo>
                    <a:pt x="14871" y="99448"/>
                  </a:lnTo>
                  <a:lnTo>
                    <a:pt x="33835" y="62779"/>
                  </a:lnTo>
                  <a:lnTo>
                    <a:pt x="62751" y="33865"/>
                  </a:lnTo>
                  <a:lnTo>
                    <a:pt x="99419" y="14903"/>
                  </a:lnTo>
                  <a:lnTo>
                    <a:pt x="141638" y="8093"/>
                  </a:lnTo>
                  <a:lnTo>
                    <a:pt x="188107" y="8093"/>
                  </a:lnTo>
                  <a:lnTo>
                    <a:pt x="186420" y="7221"/>
                  </a:lnTo>
                  <a:lnTo>
                    <a:pt x="141648" y="0"/>
                  </a:lnTo>
                  <a:close/>
                </a:path>
                <a:path w="283845" h="264794">
                  <a:moveTo>
                    <a:pt x="188107" y="8093"/>
                  </a:moveTo>
                  <a:lnTo>
                    <a:pt x="141638" y="8093"/>
                  </a:lnTo>
                  <a:lnTo>
                    <a:pt x="183860" y="14903"/>
                  </a:lnTo>
                  <a:lnTo>
                    <a:pt x="220529" y="33865"/>
                  </a:lnTo>
                  <a:lnTo>
                    <a:pt x="249444" y="62779"/>
                  </a:lnTo>
                  <a:lnTo>
                    <a:pt x="268405" y="99448"/>
                  </a:lnTo>
                  <a:lnTo>
                    <a:pt x="275215" y="141671"/>
                  </a:lnTo>
                  <a:lnTo>
                    <a:pt x="270936" y="175334"/>
                  </a:lnTo>
                  <a:lnTo>
                    <a:pt x="258819" y="205839"/>
                  </a:lnTo>
                  <a:lnTo>
                    <a:pt x="239942" y="232107"/>
                  </a:lnTo>
                  <a:lnTo>
                    <a:pt x="215384" y="253060"/>
                  </a:lnTo>
                  <a:lnTo>
                    <a:pt x="220337" y="253060"/>
                  </a:lnTo>
                  <a:lnTo>
                    <a:pt x="268540" y="204687"/>
                  </a:lnTo>
                  <a:lnTo>
                    <a:pt x="283309" y="141660"/>
                  </a:lnTo>
                  <a:lnTo>
                    <a:pt x="276086" y="96884"/>
                  </a:lnTo>
                  <a:lnTo>
                    <a:pt x="255974" y="57997"/>
                  </a:lnTo>
                  <a:lnTo>
                    <a:pt x="225307" y="27331"/>
                  </a:lnTo>
                  <a:lnTo>
                    <a:pt x="188107" y="8093"/>
                  </a:lnTo>
                  <a:close/>
                </a:path>
              </a:pathLst>
            </a:custGeom>
            <a:solidFill>
              <a:srgbClr val="C7D9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/>
            <p:cNvSpPr/>
            <p:nvPr/>
          </p:nvSpPr>
          <p:spPr>
            <a:xfrm>
              <a:off x="7704739" y="1804804"/>
              <a:ext cx="267335" cy="254635"/>
            </a:xfrm>
            <a:custGeom>
              <a:avLst/>
              <a:gdLst/>
              <a:ahLst/>
              <a:cxnLst/>
              <a:rect l="l" t="t" r="r" b="b"/>
              <a:pathLst>
                <a:path w="267334" h="254635">
                  <a:moveTo>
                    <a:pt x="133577" y="0"/>
                  </a:moveTo>
                  <a:lnTo>
                    <a:pt x="91358" y="6809"/>
                  </a:lnTo>
                  <a:lnTo>
                    <a:pt x="54661" y="25800"/>
                  </a:lnTo>
                  <a:lnTo>
                    <a:pt x="25774" y="54685"/>
                  </a:lnTo>
                  <a:lnTo>
                    <a:pt x="6810" y="91354"/>
                  </a:lnTo>
                  <a:lnTo>
                    <a:pt x="0" y="133577"/>
                  </a:lnTo>
                  <a:lnTo>
                    <a:pt x="5544" y="171782"/>
                  </a:lnTo>
                  <a:lnTo>
                    <a:pt x="21106" y="205669"/>
                  </a:lnTo>
                  <a:lnTo>
                    <a:pt x="45084" y="233634"/>
                  </a:lnTo>
                  <a:lnTo>
                    <a:pt x="75872" y="254076"/>
                  </a:lnTo>
                  <a:lnTo>
                    <a:pt x="82715" y="253019"/>
                  </a:lnTo>
                  <a:lnTo>
                    <a:pt x="89586" y="252051"/>
                  </a:lnTo>
                  <a:lnTo>
                    <a:pt x="96468" y="251170"/>
                  </a:lnTo>
                  <a:lnTo>
                    <a:pt x="103347" y="250379"/>
                  </a:lnTo>
                  <a:lnTo>
                    <a:pt x="103117" y="250149"/>
                  </a:lnTo>
                  <a:lnTo>
                    <a:pt x="109235" y="239614"/>
                  </a:lnTo>
                  <a:lnTo>
                    <a:pt x="112242" y="226053"/>
                  </a:lnTo>
                  <a:lnTo>
                    <a:pt x="112747" y="211218"/>
                  </a:lnTo>
                  <a:lnTo>
                    <a:pt x="112647" y="209155"/>
                  </a:lnTo>
                  <a:lnTo>
                    <a:pt x="111441" y="194465"/>
                  </a:lnTo>
                  <a:lnTo>
                    <a:pt x="110342" y="193062"/>
                  </a:lnTo>
                  <a:lnTo>
                    <a:pt x="109284" y="191596"/>
                  </a:lnTo>
                  <a:lnTo>
                    <a:pt x="108331" y="190182"/>
                  </a:lnTo>
                  <a:lnTo>
                    <a:pt x="106928" y="188486"/>
                  </a:lnTo>
                  <a:lnTo>
                    <a:pt x="98876" y="187596"/>
                  </a:lnTo>
                  <a:lnTo>
                    <a:pt x="97002" y="181795"/>
                  </a:lnTo>
                  <a:lnTo>
                    <a:pt x="67170" y="160120"/>
                  </a:lnTo>
                  <a:lnTo>
                    <a:pt x="70584" y="151126"/>
                  </a:lnTo>
                  <a:lnTo>
                    <a:pt x="62029" y="149232"/>
                  </a:lnTo>
                  <a:lnTo>
                    <a:pt x="57469" y="146540"/>
                  </a:lnTo>
                  <a:lnTo>
                    <a:pt x="55367" y="141193"/>
                  </a:lnTo>
                  <a:lnTo>
                    <a:pt x="54186" y="131336"/>
                  </a:lnTo>
                  <a:lnTo>
                    <a:pt x="55591" y="120844"/>
                  </a:lnTo>
                  <a:lnTo>
                    <a:pt x="60335" y="114372"/>
                  </a:lnTo>
                  <a:lnTo>
                    <a:pt x="65398" y="111094"/>
                  </a:lnTo>
                  <a:lnTo>
                    <a:pt x="67757" y="110185"/>
                  </a:lnTo>
                  <a:lnTo>
                    <a:pt x="59340" y="95641"/>
                  </a:lnTo>
                  <a:lnTo>
                    <a:pt x="55709" y="86738"/>
                  </a:lnTo>
                  <a:lnTo>
                    <a:pt x="56120" y="79825"/>
                  </a:lnTo>
                  <a:lnTo>
                    <a:pt x="59830" y="71254"/>
                  </a:lnTo>
                  <a:lnTo>
                    <a:pt x="63338" y="63987"/>
                  </a:lnTo>
                  <a:lnTo>
                    <a:pt x="68500" y="62218"/>
                  </a:lnTo>
                  <a:lnTo>
                    <a:pt x="79667" y="62218"/>
                  </a:lnTo>
                  <a:lnTo>
                    <a:pt x="78712" y="50670"/>
                  </a:lnTo>
                  <a:lnTo>
                    <a:pt x="104593" y="33841"/>
                  </a:lnTo>
                  <a:lnTo>
                    <a:pt x="119708" y="33841"/>
                  </a:lnTo>
                  <a:lnTo>
                    <a:pt x="122632" y="30670"/>
                  </a:lnTo>
                  <a:lnTo>
                    <a:pt x="128242" y="28337"/>
                  </a:lnTo>
                  <a:lnTo>
                    <a:pt x="138422" y="25771"/>
                  </a:lnTo>
                  <a:lnTo>
                    <a:pt x="140163" y="25360"/>
                  </a:lnTo>
                  <a:lnTo>
                    <a:pt x="141953" y="25161"/>
                  </a:lnTo>
                  <a:lnTo>
                    <a:pt x="211289" y="25161"/>
                  </a:lnTo>
                  <a:lnTo>
                    <a:pt x="175799" y="6809"/>
                  </a:lnTo>
                  <a:lnTo>
                    <a:pt x="133577" y="0"/>
                  </a:lnTo>
                  <a:close/>
                </a:path>
                <a:path w="267334" h="254635">
                  <a:moveTo>
                    <a:pt x="222497" y="35799"/>
                  </a:moveTo>
                  <a:lnTo>
                    <a:pt x="180203" y="35799"/>
                  </a:lnTo>
                  <a:lnTo>
                    <a:pt x="185481" y="37517"/>
                  </a:lnTo>
                  <a:lnTo>
                    <a:pt x="189962" y="43715"/>
                  </a:lnTo>
                  <a:lnTo>
                    <a:pt x="194965" y="52894"/>
                  </a:lnTo>
                  <a:lnTo>
                    <a:pt x="196172" y="59568"/>
                  </a:lnTo>
                  <a:lnTo>
                    <a:pt x="195493" y="63644"/>
                  </a:lnTo>
                  <a:lnTo>
                    <a:pt x="194842" y="65024"/>
                  </a:lnTo>
                  <a:lnTo>
                    <a:pt x="209993" y="65024"/>
                  </a:lnTo>
                  <a:lnTo>
                    <a:pt x="209291" y="86738"/>
                  </a:lnTo>
                  <a:lnTo>
                    <a:pt x="208883" y="100154"/>
                  </a:lnTo>
                  <a:lnTo>
                    <a:pt x="194842" y="102436"/>
                  </a:lnTo>
                  <a:lnTo>
                    <a:pt x="207700" y="105850"/>
                  </a:lnTo>
                  <a:lnTo>
                    <a:pt x="203480" y="127399"/>
                  </a:lnTo>
                  <a:lnTo>
                    <a:pt x="199198" y="131514"/>
                  </a:lnTo>
                  <a:lnTo>
                    <a:pt x="195261" y="133859"/>
                  </a:lnTo>
                  <a:lnTo>
                    <a:pt x="195843" y="145049"/>
                  </a:lnTo>
                  <a:lnTo>
                    <a:pt x="186358" y="189411"/>
                  </a:lnTo>
                  <a:lnTo>
                    <a:pt x="154728" y="211218"/>
                  </a:lnTo>
                  <a:lnTo>
                    <a:pt x="154560" y="216380"/>
                  </a:lnTo>
                  <a:lnTo>
                    <a:pt x="182161" y="244683"/>
                  </a:lnTo>
                  <a:lnTo>
                    <a:pt x="182402" y="245217"/>
                  </a:lnTo>
                  <a:lnTo>
                    <a:pt x="197083" y="244966"/>
                  </a:lnTo>
                  <a:lnTo>
                    <a:pt x="207325" y="244966"/>
                  </a:lnTo>
                  <a:lnTo>
                    <a:pt x="231876" y="224017"/>
                  </a:lnTo>
                  <a:lnTo>
                    <a:pt x="250756" y="197746"/>
                  </a:lnTo>
                  <a:lnTo>
                    <a:pt x="262875" y="167240"/>
                  </a:lnTo>
                  <a:lnTo>
                    <a:pt x="267154" y="133577"/>
                  </a:lnTo>
                  <a:lnTo>
                    <a:pt x="260344" y="91354"/>
                  </a:lnTo>
                  <a:lnTo>
                    <a:pt x="241383" y="54685"/>
                  </a:lnTo>
                  <a:lnTo>
                    <a:pt x="222497" y="35799"/>
                  </a:lnTo>
                  <a:close/>
                </a:path>
                <a:path w="267334" h="254635">
                  <a:moveTo>
                    <a:pt x="79667" y="62218"/>
                  </a:moveTo>
                  <a:lnTo>
                    <a:pt x="76678" y="62218"/>
                  </a:lnTo>
                  <a:lnTo>
                    <a:pt x="79798" y="63799"/>
                  </a:lnTo>
                  <a:lnTo>
                    <a:pt x="79667" y="62218"/>
                  </a:lnTo>
                  <a:close/>
                </a:path>
                <a:path w="267334" h="254635">
                  <a:moveTo>
                    <a:pt x="119708" y="33841"/>
                  </a:moveTo>
                  <a:lnTo>
                    <a:pt x="116614" y="33841"/>
                  </a:lnTo>
                  <a:lnTo>
                    <a:pt x="116624" y="40072"/>
                  </a:lnTo>
                  <a:lnTo>
                    <a:pt x="119437" y="34135"/>
                  </a:lnTo>
                  <a:lnTo>
                    <a:pt x="119708" y="33841"/>
                  </a:lnTo>
                  <a:close/>
                </a:path>
                <a:path w="267334" h="254635">
                  <a:moveTo>
                    <a:pt x="211289" y="25161"/>
                  </a:moveTo>
                  <a:lnTo>
                    <a:pt x="143660" y="25161"/>
                  </a:lnTo>
                  <a:lnTo>
                    <a:pt x="153073" y="27224"/>
                  </a:lnTo>
                  <a:lnTo>
                    <a:pt x="160123" y="31763"/>
                  </a:lnTo>
                  <a:lnTo>
                    <a:pt x="164546" y="36302"/>
                  </a:lnTo>
                  <a:lnTo>
                    <a:pt x="166078" y="38365"/>
                  </a:lnTo>
                  <a:lnTo>
                    <a:pt x="170288" y="35799"/>
                  </a:lnTo>
                  <a:lnTo>
                    <a:pt x="222497" y="35799"/>
                  </a:lnTo>
                  <a:lnTo>
                    <a:pt x="212468" y="25771"/>
                  </a:lnTo>
                  <a:lnTo>
                    <a:pt x="211289" y="25161"/>
                  </a:lnTo>
                  <a:close/>
                </a:path>
              </a:pathLst>
            </a:custGeom>
            <a:solidFill>
              <a:srgbClr val="D6E3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/>
            <p:cNvSpPr/>
            <p:nvPr/>
          </p:nvSpPr>
          <p:spPr>
            <a:xfrm>
              <a:off x="7758183" y="1829971"/>
              <a:ext cx="167428" cy="250055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/>
            <p:cNvSpPr/>
            <p:nvPr/>
          </p:nvSpPr>
          <p:spPr>
            <a:xfrm>
              <a:off x="7640671" y="4300292"/>
              <a:ext cx="251826" cy="251834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/>
            <p:cNvSpPr/>
            <p:nvPr/>
          </p:nvSpPr>
          <p:spPr>
            <a:xfrm>
              <a:off x="12239369" y="3303573"/>
              <a:ext cx="278130" cy="278130"/>
            </a:xfrm>
            <a:custGeom>
              <a:avLst/>
              <a:gdLst/>
              <a:ahLst/>
              <a:cxnLst/>
              <a:rect l="l" t="t" r="r" b="b"/>
              <a:pathLst>
                <a:path w="278129" h="278129">
                  <a:moveTo>
                    <a:pt x="138980" y="0"/>
                  </a:moveTo>
                  <a:lnTo>
                    <a:pt x="95049" y="7083"/>
                  </a:lnTo>
                  <a:lnTo>
                    <a:pt x="56897" y="26809"/>
                  </a:lnTo>
                  <a:lnTo>
                    <a:pt x="26813" y="56891"/>
                  </a:lnTo>
                  <a:lnTo>
                    <a:pt x="7084" y="95040"/>
                  </a:lnTo>
                  <a:lnTo>
                    <a:pt x="0" y="138969"/>
                  </a:lnTo>
                  <a:lnTo>
                    <a:pt x="7084" y="182900"/>
                  </a:lnTo>
                  <a:lnTo>
                    <a:pt x="26813" y="221051"/>
                  </a:lnTo>
                  <a:lnTo>
                    <a:pt x="56897" y="251136"/>
                  </a:lnTo>
                  <a:lnTo>
                    <a:pt x="95049" y="270864"/>
                  </a:lnTo>
                  <a:lnTo>
                    <a:pt x="138980" y="277949"/>
                  </a:lnTo>
                  <a:lnTo>
                    <a:pt x="182905" y="270864"/>
                  </a:lnTo>
                  <a:lnTo>
                    <a:pt x="221054" y="251136"/>
                  </a:lnTo>
                  <a:lnTo>
                    <a:pt x="251136" y="221051"/>
                  </a:lnTo>
                  <a:lnTo>
                    <a:pt x="270864" y="182900"/>
                  </a:lnTo>
                  <a:lnTo>
                    <a:pt x="277949" y="138969"/>
                  </a:lnTo>
                  <a:lnTo>
                    <a:pt x="270864" y="95040"/>
                  </a:lnTo>
                  <a:lnTo>
                    <a:pt x="251136" y="56891"/>
                  </a:lnTo>
                  <a:lnTo>
                    <a:pt x="221054" y="26809"/>
                  </a:lnTo>
                  <a:lnTo>
                    <a:pt x="182905" y="7083"/>
                  </a:lnTo>
                  <a:lnTo>
                    <a:pt x="138980" y="0"/>
                  </a:lnTo>
                  <a:close/>
                </a:path>
              </a:pathLst>
            </a:custGeom>
            <a:solidFill>
              <a:srgbClr val="407A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/>
            <p:cNvSpPr/>
            <p:nvPr/>
          </p:nvSpPr>
          <p:spPr>
            <a:xfrm>
              <a:off x="12296641" y="3338688"/>
              <a:ext cx="190779" cy="234934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/>
            <p:cNvSpPr/>
            <p:nvPr/>
          </p:nvSpPr>
          <p:spPr>
            <a:xfrm>
              <a:off x="12239376" y="3303574"/>
              <a:ext cx="278130" cy="278130"/>
            </a:xfrm>
            <a:custGeom>
              <a:avLst/>
              <a:gdLst/>
              <a:ahLst/>
              <a:cxnLst/>
              <a:rect l="l" t="t" r="r" b="b"/>
              <a:pathLst>
                <a:path w="278129" h="278129">
                  <a:moveTo>
                    <a:pt x="138969" y="0"/>
                  </a:moveTo>
                  <a:lnTo>
                    <a:pt x="100491" y="5389"/>
                  </a:lnTo>
                  <a:lnTo>
                    <a:pt x="46095" y="35583"/>
                  </a:lnTo>
                  <a:lnTo>
                    <a:pt x="5662" y="99575"/>
                  </a:lnTo>
                  <a:lnTo>
                    <a:pt x="0" y="138969"/>
                  </a:lnTo>
                  <a:lnTo>
                    <a:pt x="7083" y="182899"/>
                  </a:lnTo>
                  <a:lnTo>
                    <a:pt x="26809" y="221048"/>
                  </a:lnTo>
                  <a:lnTo>
                    <a:pt x="56891" y="251129"/>
                  </a:lnTo>
                  <a:lnTo>
                    <a:pt x="95040" y="270855"/>
                  </a:lnTo>
                  <a:lnTo>
                    <a:pt x="138969" y="277939"/>
                  </a:lnTo>
                  <a:lnTo>
                    <a:pt x="182899" y="270855"/>
                  </a:lnTo>
                  <a:lnTo>
                    <a:pt x="184468" y="270044"/>
                  </a:lnTo>
                  <a:lnTo>
                    <a:pt x="138969" y="270044"/>
                  </a:lnTo>
                  <a:lnTo>
                    <a:pt x="116787" y="268172"/>
                  </a:lnTo>
                  <a:lnTo>
                    <a:pt x="76357" y="254101"/>
                  </a:lnTo>
                  <a:lnTo>
                    <a:pt x="37747" y="222159"/>
                  </a:lnTo>
                  <a:lnTo>
                    <a:pt x="11535" y="169546"/>
                  </a:lnTo>
                  <a:lnTo>
                    <a:pt x="7947" y="138969"/>
                  </a:lnTo>
                  <a:lnTo>
                    <a:pt x="18243" y="87962"/>
                  </a:lnTo>
                  <a:lnTo>
                    <a:pt x="46321" y="46312"/>
                  </a:lnTo>
                  <a:lnTo>
                    <a:pt x="87968" y="18233"/>
                  </a:lnTo>
                  <a:lnTo>
                    <a:pt x="138969" y="7936"/>
                  </a:lnTo>
                  <a:lnTo>
                    <a:pt x="184549" y="7936"/>
                  </a:lnTo>
                  <a:lnTo>
                    <a:pt x="182899" y="7083"/>
                  </a:lnTo>
                  <a:lnTo>
                    <a:pt x="138969" y="0"/>
                  </a:lnTo>
                  <a:close/>
                </a:path>
                <a:path w="278129" h="278129">
                  <a:moveTo>
                    <a:pt x="184549" y="7936"/>
                  </a:moveTo>
                  <a:lnTo>
                    <a:pt x="138969" y="7936"/>
                  </a:lnTo>
                  <a:lnTo>
                    <a:pt x="189974" y="18233"/>
                  </a:lnTo>
                  <a:lnTo>
                    <a:pt x="231621" y="46312"/>
                  </a:lnTo>
                  <a:lnTo>
                    <a:pt x="259697" y="87962"/>
                  </a:lnTo>
                  <a:lnTo>
                    <a:pt x="269991" y="138969"/>
                  </a:lnTo>
                  <a:lnTo>
                    <a:pt x="268515" y="158712"/>
                  </a:lnTo>
                  <a:lnTo>
                    <a:pt x="257331" y="195219"/>
                  </a:lnTo>
                  <a:lnTo>
                    <a:pt x="227507" y="235575"/>
                  </a:lnTo>
                  <a:lnTo>
                    <a:pt x="171916" y="265864"/>
                  </a:lnTo>
                  <a:lnTo>
                    <a:pt x="138969" y="270044"/>
                  </a:lnTo>
                  <a:lnTo>
                    <a:pt x="184468" y="270044"/>
                  </a:lnTo>
                  <a:lnTo>
                    <a:pt x="221048" y="251129"/>
                  </a:lnTo>
                  <a:lnTo>
                    <a:pt x="251129" y="221048"/>
                  </a:lnTo>
                  <a:lnTo>
                    <a:pt x="270855" y="182899"/>
                  </a:lnTo>
                  <a:lnTo>
                    <a:pt x="277939" y="138969"/>
                  </a:lnTo>
                  <a:lnTo>
                    <a:pt x="270855" y="95040"/>
                  </a:lnTo>
                  <a:lnTo>
                    <a:pt x="251129" y="56891"/>
                  </a:lnTo>
                  <a:lnTo>
                    <a:pt x="221048" y="26809"/>
                  </a:lnTo>
                  <a:lnTo>
                    <a:pt x="184549" y="7936"/>
                  </a:lnTo>
                  <a:close/>
                </a:path>
              </a:pathLst>
            </a:custGeom>
            <a:solidFill>
              <a:srgbClr val="C7D9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/>
            <p:cNvSpPr/>
            <p:nvPr/>
          </p:nvSpPr>
          <p:spPr>
            <a:xfrm>
              <a:off x="12247323" y="3311511"/>
              <a:ext cx="262255" cy="234950"/>
            </a:xfrm>
            <a:custGeom>
              <a:avLst/>
              <a:gdLst/>
              <a:ahLst/>
              <a:cxnLst/>
              <a:rect l="l" t="t" r="r" b="b"/>
              <a:pathLst>
                <a:path w="262254" h="234950">
                  <a:moveTo>
                    <a:pt x="131022" y="0"/>
                  </a:moveTo>
                  <a:lnTo>
                    <a:pt x="80021" y="10296"/>
                  </a:lnTo>
                  <a:lnTo>
                    <a:pt x="38374" y="38375"/>
                  </a:lnTo>
                  <a:lnTo>
                    <a:pt x="10295" y="80025"/>
                  </a:lnTo>
                  <a:lnTo>
                    <a:pt x="0" y="131032"/>
                  </a:lnTo>
                  <a:lnTo>
                    <a:pt x="3587" y="161609"/>
                  </a:lnTo>
                  <a:lnTo>
                    <a:pt x="13798" y="189621"/>
                  </a:lnTo>
                  <a:lnTo>
                    <a:pt x="29799" y="214222"/>
                  </a:lnTo>
                  <a:lnTo>
                    <a:pt x="50762" y="234568"/>
                  </a:lnTo>
                  <a:lnTo>
                    <a:pt x="49317" y="226548"/>
                  </a:lnTo>
                  <a:lnTo>
                    <a:pt x="50940" y="218841"/>
                  </a:lnTo>
                  <a:lnTo>
                    <a:pt x="51516" y="213072"/>
                  </a:lnTo>
                  <a:lnTo>
                    <a:pt x="55328" y="201623"/>
                  </a:lnTo>
                  <a:lnTo>
                    <a:pt x="62125" y="191203"/>
                  </a:lnTo>
                  <a:lnTo>
                    <a:pt x="68554" y="181679"/>
                  </a:lnTo>
                  <a:lnTo>
                    <a:pt x="71264" y="172916"/>
                  </a:lnTo>
                  <a:lnTo>
                    <a:pt x="68350" y="164060"/>
                  </a:lnTo>
                  <a:lnTo>
                    <a:pt x="63168" y="155048"/>
                  </a:lnTo>
                  <a:lnTo>
                    <a:pt x="60306" y="146934"/>
                  </a:lnTo>
                  <a:lnTo>
                    <a:pt x="64354" y="140770"/>
                  </a:lnTo>
                  <a:lnTo>
                    <a:pt x="71570" y="132918"/>
                  </a:lnTo>
                  <a:lnTo>
                    <a:pt x="74979" y="120892"/>
                  </a:lnTo>
                  <a:lnTo>
                    <a:pt x="74316" y="107455"/>
                  </a:lnTo>
                  <a:lnTo>
                    <a:pt x="69317" y="95368"/>
                  </a:lnTo>
                  <a:lnTo>
                    <a:pt x="63997" y="87464"/>
                  </a:lnTo>
                  <a:lnTo>
                    <a:pt x="61199" y="77661"/>
                  </a:lnTo>
                  <a:lnTo>
                    <a:pt x="86321" y="39551"/>
                  </a:lnTo>
                  <a:lnTo>
                    <a:pt x="105787" y="33370"/>
                  </a:lnTo>
                  <a:lnTo>
                    <a:pt x="111539" y="30776"/>
                  </a:lnTo>
                  <a:lnTo>
                    <a:pt x="118098" y="28826"/>
                  </a:lnTo>
                  <a:lnTo>
                    <a:pt x="125509" y="27598"/>
                  </a:lnTo>
                  <a:lnTo>
                    <a:pt x="133817" y="27171"/>
                  </a:lnTo>
                  <a:lnTo>
                    <a:pt x="207056" y="27171"/>
                  </a:lnTo>
                  <a:lnTo>
                    <a:pt x="182027" y="10296"/>
                  </a:lnTo>
                  <a:lnTo>
                    <a:pt x="131022" y="0"/>
                  </a:lnTo>
                  <a:close/>
                </a:path>
                <a:path w="262254" h="234950">
                  <a:moveTo>
                    <a:pt x="207056" y="27171"/>
                  </a:moveTo>
                  <a:lnTo>
                    <a:pt x="137189" y="27171"/>
                  </a:lnTo>
                  <a:lnTo>
                    <a:pt x="140760" y="27360"/>
                  </a:lnTo>
                  <a:lnTo>
                    <a:pt x="144550" y="27768"/>
                  </a:lnTo>
                  <a:lnTo>
                    <a:pt x="183104" y="40857"/>
                  </a:lnTo>
                  <a:lnTo>
                    <a:pt x="211329" y="81985"/>
                  </a:lnTo>
                  <a:lnTo>
                    <a:pt x="214482" y="93366"/>
                  </a:lnTo>
                  <a:lnTo>
                    <a:pt x="213014" y="105041"/>
                  </a:lnTo>
                  <a:lnTo>
                    <a:pt x="207313" y="122331"/>
                  </a:lnTo>
                  <a:lnTo>
                    <a:pt x="208079" y="133252"/>
                  </a:lnTo>
                  <a:lnTo>
                    <a:pt x="216236" y="140316"/>
                  </a:lnTo>
                  <a:lnTo>
                    <a:pt x="225780" y="147099"/>
                  </a:lnTo>
                  <a:lnTo>
                    <a:pt x="230705" y="157178"/>
                  </a:lnTo>
                  <a:lnTo>
                    <a:pt x="228951" y="167439"/>
                  </a:lnTo>
                  <a:lnTo>
                    <a:pt x="224497" y="174136"/>
                  </a:lnTo>
                  <a:lnTo>
                    <a:pt x="220366" y="179772"/>
                  </a:lnTo>
                  <a:lnTo>
                    <a:pt x="219584" y="186852"/>
                  </a:lnTo>
                  <a:lnTo>
                    <a:pt x="221958" y="190802"/>
                  </a:lnTo>
                  <a:lnTo>
                    <a:pt x="226766" y="194792"/>
                  </a:lnTo>
                  <a:lnTo>
                    <a:pt x="240097" y="203627"/>
                  </a:lnTo>
                  <a:lnTo>
                    <a:pt x="249384" y="187282"/>
                  </a:lnTo>
                  <a:lnTo>
                    <a:pt x="256277" y="169595"/>
                  </a:lnTo>
                  <a:lnTo>
                    <a:pt x="260567" y="150776"/>
                  </a:lnTo>
                  <a:lnTo>
                    <a:pt x="262044" y="131032"/>
                  </a:lnTo>
                  <a:lnTo>
                    <a:pt x="251749" y="80025"/>
                  </a:lnTo>
                  <a:lnTo>
                    <a:pt x="223673" y="38375"/>
                  </a:lnTo>
                  <a:lnTo>
                    <a:pt x="207056" y="27171"/>
                  </a:lnTo>
                  <a:close/>
                </a:path>
              </a:pathLst>
            </a:custGeom>
            <a:solidFill>
              <a:srgbClr val="D6E3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" name="object 57"/>
            <p:cNvSpPr/>
            <p:nvPr/>
          </p:nvSpPr>
          <p:spPr>
            <a:xfrm>
              <a:off x="12296642" y="3338679"/>
              <a:ext cx="190779" cy="234935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8" name="object 58"/>
            <p:cNvSpPr/>
            <p:nvPr/>
          </p:nvSpPr>
          <p:spPr>
            <a:xfrm>
              <a:off x="8222298" y="1447450"/>
              <a:ext cx="3559175" cy="2209165"/>
            </a:xfrm>
            <a:custGeom>
              <a:avLst/>
              <a:gdLst/>
              <a:ahLst/>
              <a:cxnLst/>
              <a:rect l="l" t="t" r="r" b="b"/>
              <a:pathLst>
                <a:path w="3559175" h="2209165">
                  <a:moveTo>
                    <a:pt x="1179220" y="1962607"/>
                  </a:moveTo>
                  <a:lnTo>
                    <a:pt x="1176782" y="1950974"/>
                  </a:lnTo>
                  <a:lnTo>
                    <a:pt x="0" y="2197049"/>
                  </a:lnTo>
                  <a:lnTo>
                    <a:pt x="2438" y="2208682"/>
                  </a:lnTo>
                  <a:lnTo>
                    <a:pt x="1179220" y="1962607"/>
                  </a:lnTo>
                  <a:close/>
                </a:path>
                <a:path w="3559175" h="2209165">
                  <a:moveTo>
                    <a:pt x="1488694" y="732726"/>
                  </a:moveTo>
                  <a:lnTo>
                    <a:pt x="1035151" y="0"/>
                  </a:lnTo>
                  <a:lnTo>
                    <a:pt x="1025017" y="6248"/>
                  </a:lnTo>
                  <a:lnTo>
                    <a:pt x="1478572" y="738974"/>
                  </a:lnTo>
                  <a:lnTo>
                    <a:pt x="1488694" y="732726"/>
                  </a:lnTo>
                  <a:close/>
                </a:path>
                <a:path w="3559175" h="2209165">
                  <a:moveTo>
                    <a:pt x="3559098" y="619417"/>
                  </a:moveTo>
                  <a:lnTo>
                    <a:pt x="3554387" y="608507"/>
                  </a:lnTo>
                  <a:lnTo>
                    <a:pt x="2493543" y="1068501"/>
                  </a:lnTo>
                  <a:lnTo>
                    <a:pt x="2498280" y="1079398"/>
                  </a:lnTo>
                  <a:lnTo>
                    <a:pt x="3559098" y="619417"/>
                  </a:lnTo>
                  <a:close/>
                </a:path>
              </a:pathLst>
            </a:custGeom>
            <a:solidFill>
              <a:srgbClr val="407A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" name="object 59"/>
            <p:cNvSpPr/>
            <p:nvPr/>
          </p:nvSpPr>
          <p:spPr>
            <a:xfrm>
              <a:off x="10762921" y="2216149"/>
              <a:ext cx="648970" cy="290830"/>
            </a:xfrm>
            <a:custGeom>
              <a:avLst/>
              <a:gdLst/>
              <a:ahLst/>
              <a:cxnLst/>
              <a:rect l="l" t="t" r="r" b="b"/>
              <a:pathLst>
                <a:path w="648970" h="290830">
                  <a:moveTo>
                    <a:pt x="644315" y="0"/>
                  </a:moveTo>
                  <a:lnTo>
                    <a:pt x="0" y="279384"/>
                  </a:lnTo>
                  <a:lnTo>
                    <a:pt x="1978" y="282787"/>
                  </a:lnTo>
                  <a:lnTo>
                    <a:pt x="3570" y="286441"/>
                  </a:lnTo>
                  <a:lnTo>
                    <a:pt x="4732" y="290284"/>
                  </a:lnTo>
                  <a:lnTo>
                    <a:pt x="648399" y="11182"/>
                  </a:lnTo>
                  <a:lnTo>
                    <a:pt x="644315" y="0"/>
                  </a:lnTo>
                  <a:close/>
                </a:path>
              </a:pathLst>
            </a:custGeom>
            <a:solidFill>
              <a:srgbClr val="D9E5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" name="object 60"/>
            <p:cNvSpPr/>
            <p:nvPr/>
          </p:nvSpPr>
          <p:spPr>
            <a:xfrm>
              <a:off x="10849122" y="3209864"/>
              <a:ext cx="687705" cy="1087120"/>
            </a:xfrm>
            <a:custGeom>
              <a:avLst/>
              <a:gdLst/>
              <a:ahLst/>
              <a:cxnLst/>
              <a:rect l="l" t="t" r="r" b="b"/>
              <a:pathLst>
                <a:path w="687704" h="1087120">
                  <a:moveTo>
                    <a:pt x="10083" y="0"/>
                  </a:moveTo>
                  <a:lnTo>
                    <a:pt x="0" y="6313"/>
                  </a:lnTo>
                  <a:lnTo>
                    <a:pt x="677057" y="1086972"/>
                  </a:lnTo>
                  <a:lnTo>
                    <a:pt x="687141" y="1080658"/>
                  </a:lnTo>
                  <a:lnTo>
                    <a:pt x="10083" y="0"/>
                  </a:lnTo>
                  <a:close/>
                </a:path>
              </a:pathLst>
            </a:custGeom>
            <a:solidFill>
              <a:srgbClr val="407A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" name="object 61"/>
            <p:cNvSpPr/>
            <p:nvPr/>
          </p:nvSpPr>
          <p:spPr>
            <a:xfrm>
              <a:off x="8564347" y="1736527"/>
              <a:ext cx="2734310" cy="2181860"/>
            </a:xfrm>
            <a:custGeom>
              <a:avLst/>
              <a:gdLst/>
              <a:ahLst/>
              <a:cxnLst/>
              <a:rect l="l" t="t" r="r" b="b"/>
              <a:pathLst>
                <a:path w="2734309" h="2181860">
                  <a:moveTo>
                    <a:pt x="789254" y="1683562"/>
                  </a:moveTo>
                  <a:lnTo>
                    <a:pt x="787552" y="1679981"/>
                  </a:lnTo>
                  <a:lnTo>
                    <a:pt x="786269" y="1676171"/>
                  </a:lnTo>
                  <a:lnTo>
                    <a:pt x="785431" y="1672209"/>
                  </a:lnTo>
                  <a:lnTo>
                    <a:pt x="0" y="1836458"/>
                  </a:lnTo>
                  <a:lnTo>
                    <a:pt x="3060" y="1847951"/>
                  </a:lnTo>
                  <a:lnTo>
                    <a:pt x="789254" y="1683562"/>
                  </a:lnTo>
                  <a:close/>
                </a:path>
                <a:path w="2734309" h="2181860">
                  <a:moveTo>
                    <a:pt x="1119632" y="400024"/>
                  </a:moveTo>
                  <a:lnTo>
                    <a:pt x="872032" y="0"/>
                  </a:lnTo>
                  <a:lnTo>
                    <a:pt x="861974" y="6362"/>
                  </a:lnTo>
                  <a:lnTo>
                    <a:pt x="1109535" y="406285"/>
                  </a:lnTo>
                  <a:lnTo>
                    <a:pt x="1112634" y="403834"/>
                  </a:lnTo>
                  <a:lnTo>
                    <a:pt x="1116025" y="401713"/>
                  </a:lnTo>
                  <a:lnTo>
                    <a:pt x="1119632" y="400024"/>
                  </a:lnTo>
                  <a:close/>
                </a:path>
                <a:path w="2734309" h="2181860">
                  <a:moveTo>
                    <a:pt x="2733967" y="2174214"/>
                  </a:moveTo>
                  <a:lnTo>
                    <a:pt x="2322093" y="1516824"/>
                  </a:lnTo>
                  <a:lnTo>
                    <a:pt x="2319007" y="1519288"/>
                  </a:lnTo>
                  <a:lnTo>
                    <a:pt x="2315629" y="1521421"/>
                  </a:lnTo>
                  <a:lnTo>
                    <a:pt x="2312022" y="1523149"/>
                  </a:lnTo>
                  <a:lnTo>
                    <a:pt x="2724353" y="2181288"/>
                  </a:lnTo>
                  <a:lnTo>
                    <a:pt x="2733967" y="2174214"/>
                  </a:lnTo>
                  <a:close/>
                </a:path>
              </a:pathLst>
            </a:custGeom>
            <a:solidFill>
              <a:srgbClr val="D9E5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" name="object 62"/>
            <p:cNvSpPr/>
            <p:nvPr/>
          </p:nvSpPr>
          <p:spPr>
            <a:xfrm>
              <a:off x="8217235" y="1227139"/>
              <a:ext cx="3568065" cy="3509010"/>
            </a:xfrm>
            <a:custGeom>
              <a:avLst/>
              <a:gdLst/>
              <a:ahLst/>
              <a:cxnLst/>
              <a:rect l="l" t="t" r="r" b="b"/>
              <a:pathLst>
                <a:path w="3568065" h="3509010">
                  <a:moveTo>
                    <a:pt x="2607449" y="0"/>
                  </a:moveTo>
                  <a:lnTo>
                    <a:pt x="1032167" y="217846"/>
                  </a:lnTo>
                  <a:lnTo>
                    <a:pt x="162916" y="1193461"/>
                  </a:lnTo>
                  <a:lnTo>
                    <a:pt x="0" y="2425423"/>
                  </a:lnTo>
                  <a:lnTo>
                    <a:pt x="1152080" y="3508490"/>
                  </a:lnTo>
                  <a:lnTo>
                    <a:pt x="1215906" y="3495621"/>
                  </a:lnTo>
                  <a:lnTo>
                    <a:pt x="1155755" y="3495621"/>
                  </a:lnTo>
                  <a:lnTo>
                    <a:pt x="12575" y="2420931"/>
                  </a:lnTo>
                  <a:lnTo>
                    <a:pt x="174225" y="1198644"/>
                  </a:lnTo>
                  <a:lnTo>
                    <a:pt x="1038146" y="229019"/>
                  </a:lnTo>
                  <a:lnTo>
                    <a:pt x="2603742" y="12512"/>
                  </a:lnTo>
                  <a:lnTo>
                    <a:pt x="2621899" y="12512"/>
                  </a:lnTo>
                  <a:lnTo>
                    <a:pt x="2607449" y="0"/>
                  </a:lnTo>
                  <a:close/>
                </a:path>
                <a:path w="3568065" h="3509010">
                  <a:moveTo>
                    <a:pt x="2621899" y="12512"/>
                  </a:moveTo>
                  <a:lnTo>
                    <a:pt x="2603742" y="12512"/>
                  </a:lnTo>
                  <a:lnTo>
                    <a:pt x="3555546" y="836717"/>
                  </a:lnTo>
                  <a:lnTo>
                    <a:pt x="3308558" y="3061571"/>
                  </a:lnTo>
                  <a:lnTo>
                    <a:pt x="1155755" y="3495621"/>
                  </a:lnTo>
                  <a:lnTo>
                    <a:pt x="1215906" y="3495621"/>
                  </a:lnTo>
                  <a:lnTo>
                    <a:pt x="3319417" y="3071508"/>
                  </a:lnTo>
                  <a:lnTo>
                    <a:pt x="3568058" y="831817"/>
                  </a:lnTo>
                  <a:lnTo>
                    <a:pt x="2621899" y="12512"/>
                  </a:lnTo>
                  <a:close/>
                </a:path>
              </a:pathLst>
            </a:custGeom>
            <a:solidFill>
              <a:srgbClr val="407A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" name="object 63"/>
            <p:cNvSpPr/>
            <p:nvPr/>
          </p:nvSpPr>
          <p:spPr>
            <a:xfrm>
              <a:off x="8260532" y="1258959"/>
              <a:ext cx="3478529" cy="3433445"/>
            </a:xfrm>
            <a:custGeom>
              <a:avLst/>
              <a:gdLst/>
              <a:ahLst/>
              <a:cxnLst/>
              <a:rect l="l" t="t" r="r" b="b"/>
              <a:pathLst>
                <a:path w="3478529" h="3433445">
                  <a:moveTo>
                    <a:pt x="1585637" y="3368400"/>
                  </a:moveTo>
                  <a:lnTo>
                    <a:pt x="1324912" y="3420974"/>
                  </a:lnTo>
                  <a:lnTo>
                    <a:pt x="1325457" y="3424890"/>
                  </a:lnTo>
                  <a:lnTo>
                    <a:pt x="1325896" y="3428848"/>
                  </a:lnTo>
                  <a:lnTo>
                    <a:pt x="1326242" y="3432827"/>
                  </a:lnTo>
                  <a:lnTo>
                    <a:pt x="1587543" y="3380137"/>
                  </a:lnTo>
                  <a:lnTo>
                    <a:pt x="1585637" y="3368400"/>
                  </a:lnTo>
                  <a:close/>
                </a:path>
                <a:path w="3478529" h="3433445">
                  <a:moveTo>
                    <a:pt x="1940265" y="3296894"/>
                  </a:moveTo>
                  <a:lnTo>
                    <a:pt x="1787882" y="3327615"/>
                  </a:lnTo>
                  <a:lnTo>
                    <a:pt x="1787882" y="3339751"/>
                  </a:lnTo>
                  <a:lnTo>
                    <a:pt x="1944087" y="3308255"/>
                  </a:lnTo>
                  <a:lnTo>
                    <a:pt x="1940265" y="3296894"/>
                  </a:lnTo>
                  <a:close/>
                </a:path>
                <a:path w="3478529" h="3433445">
                  <a:moveTo>
                    <a:pt x="2874174" y="3108596"/>
                  </a:moveTo>
                  <a:lnTo>
                    <a:pt x="2151798" y="3254246"/>
                  </a:lnTo>
                  <a:lnTo>
                    <a:pt x="2153871" y="3265963"/>
                  </a:lnTo>
                  <a:lnTo>
                    <a:pt x="2877430" y="3120072"/>
                  </a:lnTo>
                  <a:lnTo>
                    <a:pt x="2876289" y="3116271"/>
                  </a:lnTo>
                  <a:lnTo>
                    <a:pt x="2875200" y="3112449"/>
                  </a:lnTo>
                  <a:lnTo>
                    <a:pt x="2874174" y="3108596"/>
                  </a:lnTo>
                  <a:close/>
                </a:path>
                <a:path w="3478529" h="3433445">
                  <a:moveTo>
                    <a:pt x="231176" y="2635312"/>
                  </a:moveTo>
                  <a:lnTo>
                    <a:pt x="228548" y="2638296"/>
                  </a:lnTo>
                  <a:lnTo>
                    <a:pt x="225877" y="2641218"/>
                  </a:lnTo>
                  <a:lnTo>
                    <a:pt x="223155" y="2644097"/>
                  </a:lnTo>
                  <a:lnTo>
                    <a:pt x="940097" y="3318097"/>
                  </a:lnTo>
                  <a:lnTo>
                    <a:pt x="942547" y="3314967"/>
                  </a:lnTo>
                  <a:lnTo>
                    <a:pt x="945081" y="3311899"/>
                  </a:lnTo>
                  <a:lnTo>
                    <a:pt x="947698" y="3308914"/>
                  </a:lnTo>
                  <a:lnTo>
                    <a:pt x="231176" y="2635312"/>
                  </a:lnTo>
                  <a:close/>
                </a:path>
                <a:path w="3478529" h="3433445">
                  <a:moveTo>
                    <a:pt x="91012" y="1377937"/>
                  </a:moveTo>
                  <a:lnTo>
                    <a:pt x="0" y="2066136"/>
                  </a:lnTo>
                  <a:lnTo>
                    <a:pt x="3978" y="2066439"/>
                  </a:lnTo>
                  <a:lnTo>
                    <a:pt x="7915" y="2066806"/>
                  </a:lnTo>
                  <a:lnTo>
                    <a:pt x="11853" y="2067235"/>
                  </a:lnTo>
                  <a:lnTo>
                    <a:pt x="102803" y="1379486"/>
                  </a:lnTo>
                  <a:lnTo>
                    <a:pt x="98845" y="1379078"/>
                  </a:lnTo>
                  <a:lnTo>
                    <a:pt x="94908" y="1378565"/>
                  </a:lnTo>
                  <a:lnTo>
                    <a:pt x="91012" y="1377937"/>
                  </a:lnTo>
                  <a:close/>
                </a:path>
                <a:path w="3478529" h="3433445">
                  <a:moveTo>
                    <a:pt x="3466187" y="1219837"/>
                  </a:moveTo>
                  <a:lnTo>
                    <a:pt x="3315878" y="2573733"/>
                  </a:lnTo>
                  <a:lnTo>
                    <a:pt x="3319857" y="2574015"/>
                  </a:lnTo>
                  <a:lnTo>
                    <a:pt x="3323794" y="2574350"/>
                  </a:lnTo>
                  <a:lnTo>
                    <a:pt x="3327731" y="2574748"/>
                  </a:lnTo>
                  <a:lnTo>
                    <a:pt x="3477988" y="1221303"/>
                  </a:lnTo>
                  <a:lnTo>
                    <a:pt x="3474040" y="1220873"/>
                  </a:lnTo>
                  <a:lnTo>
                    <a:pt x="3470103" y="1220381"/>
                  </a:lnTo>
                  <a:lnTo>
                    <a:pt x="3466187" y="1219837"/>
                  </a:lnTo>
                  <a:close/>
                </a:path>
                <a:path w="3478529" h="3433445">
                  <a:moveTo>
                    <a:pt x="748490" y="455818"/>
                  </a:moveTo>
                  <a:lnTo>
                    <a:pt x="264735" y="998765"/>
                  </a:lnTo>
                  <a:lnTo>
                    <a:pt x="267771" y="1001330"/>
                  </a:lnTo>
                  <a:lnTo>
                    <a:pt x="270724" y="1003958"/>
                  </a:lnTo>
                  <a:lnTo>
                    <a:pt x="273614" y="1006681"/>
                  </a:lnTo>
                  <a:lnTo>
                    <a:pt x="757861" y="463179"/>
                  </a:lnTo>
                  <a:lnTo>
                    <a:pt x="754699" y="460771"/>
                  </a:lnTo>
                  <a:lnTo>
                    <a:pt x="751568" y="458321"/>
                  </a:lnTo>
                  <a:lnTo>
                    <a:pt x="748490" y="455818"/>
                  </a:lnTo>
                  <a:close/>
                </a:path>
                <a:path w="3478529" h="3433445">
                  <a:moveTo>
                    <a:pt x="2733016" y="114394"/>
                  </a:moveTo>
                  <a:lnTo>
                    <a:pt x="2730859" y="117766"/>
                  </a:lnTo>
                  <a:lnTo>
                    <a:pt x="2728628" y="121064"/>
                  </a:lnTo>
                  <a:lnTo>
                    <a:pt x="2726293" y="124310"/>
                  </a:lnTo>
                  <a:lnTo>
                    <a:pt x="3228885" y="559522"/>
                  </a:lnTo>
                  <a:lnTo>
                    <a:pt x="3231566" y="556600"/>
                  </a:lnTo>
                  <a:lnTo>
                    <a:pt x="3234288" y="553700"/>
                  </a:lnTo>
                  <a:lnTo>
                    <a:pt x="3237053" y="550862"/>
                  </a:lnTo>
                  <a:lnTo>
                    <a:pt x="2733016" y="114394"/>
                  </a:lnTo>
                  <a:close/>
                </a:path>
                <a:path w="3478529" h="3433445">
                  <a:moveTo>
                    <a:pt x="2334012" y="0"/>
                  </a:moveTo>
                  <a:lnTo>
                    <a:pt x="1338262" y="137702"/>
                  </a:lnTo>
                  <a:lnTo>
                    <a:pt x="1338650" y="141639"/>
                  </a:lnTo>
                  <a:lnTo>
                    <a:pt x="1338974" y="145608"/>
                  </a:lnTo>
                  <a:lnTo>
                    <a:pt x="1339236" y="149576"/>
                  </a:lnTo>
                  <a:lnTo>
                    <a:pt x="2334442" y="11947"/>
                  </a:lnTo>
                  <a:lnTo>
                    <a:pt x="2334190" y="7989"/>
                  </a:lnTo>
                  <a:lnTo>
                    <a:pt x="2334054" y="4010"/>
                  </a:lnTo>
                  <a:lnTo>
                    <a:pt x="2334012" y="0"/>
                  </a:lnTo>
                  <a:close/>
                </a:path>
              </a:pathLst>
            </a:custGeom>
            <a:solidFill>
              <a:srgbClr val="D9E5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" name="object 64"/>
            <p:cNvSpPr/>
            <p:nvPr/>
          </p:nvSpPr>
          <p:spPr>
            <a:xfrm>
              <a:off x="9348673" y="3346398"/>
              <a:ext cx="103274" cy="155764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5" name="object 65"/>
            <p:cNvSpPr/>
            <p:nvPr/>
          </p:nvSpPr>
          <p:spPr>
            <a:xfrm>
              <a:off x="10802525" y="3161385"/>
              <a:ext cx="103274" cy="155775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6" name="object 66"/>
            <p:cNvSpPr/>
            <p:nvPr/>
          </p:nvSpPr>
          <p:spPr>
            <a:xfrm>
              <a:off x="11385399" y="1689609"/>
              <a:ext cx="793033" cy="793022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7" name="object 67"/>
            <p:cNvSpPr/>
            <p:nvPr/>
          </p:nvSpPr>
          <p:spPr>
            <a:xfrm>
              <a:off x="10594547" y="1040773"/>
              <a:ext cx="432793" cy="432803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8" name="object 68"/>
            <p:cNvSpPr/>
            <p:nvPr/>
          </p:nvSpPr>
          <p:spPr>
            <a:xfrm>
              <a:off x="9154744" y="4493913"/>
              <a:ext cx="433070" cy="433070"/>
            </a:xfrm>
            <a:custGeom>
              <a:avLst/>
              <a:gdLst/>
              <a:ahLst/>
              <a:cxnLst/>
              <a:rect l="l" t="t" r="r" b="b"/>
              <a:pathLst>
                <a:path w="433070" h="433070">
                  <a:moveTo>
                    <a:pt x="432803" y="216382"/>
                  </a:moveTo>
                  <a:lnTo>
                    <a:pt x="427088" y="166776"/>
                  </a:lnTo>
                  <a:lnTo>
                    <a:pt x="410806" y="121221"/>
                  </a:lnTo>
                  <a:lnTo>
                    <a:pt x="385267" y="81051"/>
                  </a:lnTo>
                  <a:lnTo>
                    <a:pt x="351751" y="47536"/>
                  </a:lnTo>
                  <a:lnTo>
                    <a:pt x="311569" y="21996"/>
                  </a:lnTo>
                  <a:lnTo>
                    <a:pt x="266014" y="5715"/>
                  </a:lnTo>
                  <a:lnTo>
                    <a:pt x="216395" y="0"/>
                  </a:lnTo>
                  <a:lnTo>
                    <a:pt x="166776" y="5715"/>
                  </a:lnTo>
                  <a:lnTo>
                    <a:pt x="121234" y="21996"/>
                  </a:lnTo>
                  <a:lnTo>
                    <a:pt x="81051" y="47536"/>
                  </a:lnTo>
                  <a:lnTo>
                    <a:pt x="47536" y="81051"/>
                  </a:lnTo>
                  <a:lnTo>
                    <a:pt x="21996" y="121221"/>
                  </a:lnTo>
                  <a:lnTo>
                    <a:pt x="5715" y="166776"/>
                  </a:lnTo>
                  <a:lnTo>
                    <a:pt x="0" y="216382"/>
                  </a:lnTo>
                  <a:lnTo>
                    <a:pt x="5715" y="266014"/>
                  </a:lnTo>
                  <a:lnTo>
                    <a:pt x="21996" y="311569"/>
                  </a:lnTo>
                  <a:lnTo>
                    <a:pt x="47536" y="351739"/>
                  </a:lnTo>
                  <a:lnTo>
                    <a:pt x="81051" y="385254"/>
                  </a:lnTo>
                  <a:lnTo>
                    <a:pt x="121234" y="410806"/>
                  </a:lnTo>
                  <a:lnTo>
                    <a:pt x="166776" y="427088"/>
                  </a:lnTo>
                  <a:lnTo>
                    <a:pt x="216395" y="432803"/>
                  </a:lnTo>
                  <a:lnTo>
                    <a:pt x="266014" y="427088"/>
                  </a:lnTo>
                  <a:lnTo>
                    <a:pt x="311569" y="410806"/>
                  </a:lnTo>
                  <a:lnTo>
                    <a:pt x="351751" y="385254"/>
                  </a:lnTo>
                  <a:lnTo>
                    <a:pt x="385267" y="351739"/>
                  </a:lnTo>
                  <a:lnTo>
                    <a:pt x="410806" y="311569"/>
                  </a:lnTo>
                  <a:lnTo>
                    <a:pt x="427088" y="266014"/>
                  </a:lnTo>
                  <a:lnTo>
                    <a:pt x="432803" y="216382"/>
                  </a:lnTo>
                  <a:close/>
                </a:path>
              </a:pathLst>
            </a:custGeom>
            <a:solidFill>
              <a:srgbClr val="407A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" name="object 69"/>
            <p:cNvSpPr/>
            <p:nvPr/>
          </p:nvSpPr>
          <p:spPr>
            <a:xfrm>
              <a:off x="9154749" y="4493902"/>
              <a:ext cx="433070" cy="433070"/>
            </a:xfrm>
            <a:custGeom>
              <a:avLst/>
              <a:gdLst/>
              <a:ahLst/>
              <a:cxnLst/>
              <a:rect l="l" t="t" r="r" b="b"/>
              <a:pathLst>
                <a:path w="433070" h="433070">
                  <a:moveTo>
                    <a:pt x="216401" y="0"/>
                  </a:moveTo>
                  <a:lnTo>
                    <a:pt x="169112" y="5183"/>
                  </a:lnTo>
                  <a:lnTo>
                    <a:pt x="125447" y="19986"/>
                  </a:lnTo>
                  <a:lnTo>
                    <a:pt x="86528" y="43290"/>
                  </a:lnTo>
                  <a:lnTo>
                    <a:pt x="53474" y="73976"/>
                  </a:lnTo>
                  <a:lnTo>
                    <a:pt x="29833" y="106691"/>
                  </a:lnTo>
                  <a:lnTo>
                    <a:pt x="7485" y="159755"/>
                  </a:lnTo>
                  <a:lnTo>
                    <a:pt x="198" y="205805"/>
                  </a:lnTo>
                  <a:lnTo>
                    <a:pt x="0" y="216391"/>
                  </a:lnTo>
                  <a:lnTo>
                    <a:pt x="5715" y="266013"/>
                  </a:lnTo>
                  <a:lnTo>
                    <a:pt x="21995" y="311565"/>
                  </a:lnTo>
                  <a:lnTo>
                    <a:pt x="47541" y="351747"/>
                  </a:lnTo>
                  <a:lnTo>
                    <a:pt x="81053" y="385261"/>
                  </a:lnTo>
                  <a:lnTo>
                    <a:pt x="121234" y="410807"/>
                  </a:lnTo>
                  <a:lnTo>
                    <a:pt x="166783" y="427088"/>
                  </a:lnTo>
                  <a:lnTo>
                    <a:pt x="216401" y="432803"/>
                  </a:lnTo>
                  <a:lnTo>
                    <a:pt x="266020" y="427088"/>
                  </a:lnTo>
                  <a:lnTo>
                    <a:pt x="284686" y="420416"/>
                  </a:lnTo>
                  <a:lnTo>
                    <a:pt x="216391" y="420416"/>
                  </a:lnTo>
                  <a:lnTo>
                    <a:pt x="184872" y="418001"/>
                  </a:lnTo>
                  <a:lnTo>
                    <a:pt x="126782" y="399747"/>
                  </a:lnTo>
                  <a:lnTo>
                    <a:pt x="64522" y="352629"/>
                  </a:lnTo>
                  <a:lnTo>
                    <a:pt x="36589" y="312888"/>
                  </a:lnTo>
                  <a:lnTo>
                    <a:pt x="18682" y="266954"/>
                  </a:lnTo>
                  <a:lnTo>
                    <a:pt x="12366" y="216391"/>
                  </a:lnTo>
                  <a:lnTo>
                    <a:pt x="17753" y="169611"/>
                  </a:lnTo>
                  <a:lnTo>
                    <a:pt x="33100" y="126669"/>
                  </a:lnTo>
                  <a:lnTo>
                    <a:pt x="57182" y="88789"/>
                  </a:lnTo>
                  <a:lnTo>
                    <a:pt x="88776" y="57195"/>
                  </a:lnTo>
                  <a:lnTo>
                    <a:pt x="126658" y="33112"/>
                  </a:lnTo>
                  <a:lnTo>
                    <a:pt x="169604" y="17764"/>
                  </a:lnTo>
                  <a:lnTo>
                    <a:pt x="216391" y="12376"/>
                  </a:lnTo>
                  <a:lnTo>
                    <a:pt x="288400" y="12376"/>
                  </a:lnTo>
                  <a:lnTo>
                    <a:pt x="273221" y="7540"/>
                  </a:lnTo>
                  <a:lnTo>
                    <a:pt x="254814" y="3401"/>
                  </a:lnTo>
                  <a:lnTo>
                    <a:pt x="235849" y="863"/>
                  </a:lnTo>
                  <a:lnTo>
                    <a:pt x="216401" y="0"/>
                  </a:lnTo>
                  <a:close/>
                </a:path>
                <a:path w="433070" h="433070">
                  <a:moveTo>
                    <a:pt x="288400" y="12376"/>
                  </a:moveTo>
                  <a:lnTo>
                    <a:pt x="216391" y="12376"/>
                  </a:lnTo>
                  <a:lnTo>
                    <a:pt x="263179" y="17764"/>
                  </a:lnTo>
                  <a:lnTo>
                    <a:pt x="306136" y="33112"/>
                  </a:lnTo>
                  <a:lnTo>
                    <a:pt x="344034" y="57195"/>
                  </a:lnTo>
                  <a:lnTo>
                    <a:pt x="375647" y="88789"/>
                  </a:lnTo>
                  <a:lnTo>
                    <a:pt x="399747" y="126669"/>
                  </a:lnTo>
                  <a:lnTo>
                    <a:pt x="415107" y="169611"/>
                  </a:lnTo>
                  <a:lnTo>
                    <a:pt x="420500" y="216391"/>
                  </a:lnTo>
                  <a:lnTo>
                    <a:pt x="416044" y="258966"/>
                  </a:lnTo>
                  <a:lnTo>
                    <a:pt x="403296" y="298463"/>
                  </a:lnTo>
                  <a:lnTo>
                    <a:pt x="383182" y="333957"/>
                  </a:lnTo>
                  <a:lnTo>
                    <a:pt x="356627" y="364522"/>
                  </a:lnTo>
                  <a:lnTo>
                    <a:pt x="293165" y="405490"/>
                  </a:lnTo>
                  <a:lnTo>
                    <a:pt x="256065" y="416565"/>
                  </a:lnTo>
                  <a:lnTo>
                    <a:pt x="216391" y="420416"/>
                  </a:lnTo>
                  <a:lnTo>
                    <a:pt x="284686" y="420416"/>
                  </a:lnTo>
                  <a:lnTo>
                    <a:pt x="351749" y="385261"/>
                  </a:lnTo>
                  <a:lnTo>
                    <a:pt x="385262" y="351747"/>
                  </a:lnTo>
                  <a:lnTo>
                    <a:pt x="410808" y="311565"/>
                  </a:lnTo>
                  <a:lnTo>
                    <a:pt x="427088" y="266013"/>
                  </a:lnTo>
                  <a:lnTo>
                    <a:pt x="432803" y="216391"/>
                  </a:lnTo>
                  <a:lnTo>
                    <a:pt x="432803" y="210161"/>
                  </a:lnTo>
                  <a:lnTo>
                    <a:pt x="419750" y="142205"/>
                  </a:lnTo>
                  <a:lnTo>
                    <a:pt x="400395" y="102433"/>
                  </a:lnTo>
                  <a:lnTo>
                    <a:pt x="373645" y="67730"/>
                  </a:lnTo>
                  <a:lnTo>
                    <a:pt x="340524" y="39116"/>
                  </a:lnTo>
                  <a:lnTo>
                    <a:pt x="302053" y="17612"/>
                  </a:lnTo>
                  <a:lnTo>
                    <a:pt x="290996" y="13203"/>
                  </a:lnTo>
                  <a:lnTo>
                    <a:pt x="288400" y="12376"/>
                  </a:lnTo>
                  <a:close/>
                </a:path>
              </a:pathLst>
            </a:custGeom>
            <a:solidFill>
              <a:srgbClr val="A1B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0" name="object 70"/>
            <p:cNvSpPr/>
            <p:nvPr/>
          </p:nvSpPr>
          <p:spPr>
            <a:xfrm>
              <a:off x="9167190" y="4506287"/>
              <a:ext cx="408305" cy="372745"/>
            </a:xfrm>
            <a:custGeom>
              <a:avLst/>
              <a:gdLst/>
              <a:ahLst/>
              <a:cxnLst/>
              <a:rect l="l" t="t" r="r" b="b"/>
              <a:pathLst>
                <a:path w="408304" h="372745">
                  <a:moveTo>
                    <a:pt x="203948" y="0"/>
                  </a:moveTo>
                  <a:lnTo>
                    <a:pt x="157161" y="5387"/>
                  </a:lnTo>
                  <a:lnTo>
                    <a:pt x="114215" y="20733"/>
                  </a:lnTo>
                  <a:lnTo>
                    <a:pt x="76301" y="44846"/>
                  </a:lnTo>
                  <a:lnTo>
                    <a:pt x="44739" y="76408"/>
                  </a:lnTo>
                  <a:lnTo>
                    <a:pt x="20657" y="114288"/>
                  </a:lnTo>
                  <a:lnTo>
                    <a:pt x="5310" y="157231"/>
                  </a:lnTo>
                  <a:lnTo>
                    <a:pt x="83" y="202617"/>
                  </a:lnTo>
                  <a:lnTo>
                    <a:pt x="0" y="204631"/>
                  </a:lnTo>
                  <a:lnTo>
                    <a:pt x="6239" y="254571"/>
                  </a:lnTo>
                  <a:lnTo>
                    <a:pt x="24146" y="300502"/>
                  </a:lnTo>
                  <a:lnTo>
                    <a:pt x="52079" y="340243"/>
                  </a:lnTo>
                  <a:lnTo>
                    <a:pt x="88475" y="372229"/>
                  </a:lnTo>
                  <a:lnTo>
                    <a:pt x="111216" y="369287"/>
                  </a:lnTo>
                  <a:lnTo>
                    <a:pt x="134767" y="366658"/>
                  </a:lnTo>
                  <a:lnTo>
                    <a:pt x="141282" y="344008"/>
                  </a:lnTo>
                  <a:lnTo>
                    <a:pt x="143138" y="317521"/>
                  </a:lnTo>
                  <a:lnTo>
                    <a:pt x="141460" y="289295"/>
                  </a:lnTo>
                  <a:lnTo>
                    <a:pt x="137374" y="261426"/>
                  </a:lnTo>
                  <a:lnTo>
                    <a:pt x="133851" y="256125"/>
                  </a:lnTo>
                  <a:lnTo>
                    <a:pt x="130187" y="250047"/>
                  </a:lnTo>
                  <a:lnTo>
                    <a:pt x="126438" y="243179"/>
                  </a:lnTo>
                  <a:lnTo>
                    <a:pt x="122662" y="235511"/>
                  </a:lnTo>
                  <a:lnTo>
                    <a:pt x="115643" y="230765"/>
                  </a:lnTo>
                  <a:lnTo>
                    <a:pt x="97248" y="194213"/>
                  </a:lnTo>
                  <a:lnTo>
                    <a:pt x="99693" y="186517"/>
                  </a:lnTo>
                  <a:lnTo>
                    <a:pt x="104443" y="180067"/>
                  </a:lnTo>
                  <a:lnTo>
                    <a:pt x="101656" y="166600"/>
                  </a:lnTo>
                  <a:lnTo>
                    <a:pt x="99616" y="153870"/>
                  </a:lnTo>
                  <a:lnTo>
                    <a:pt x="98329" y="141967"/>
                  </a:lnTo>
                  <a:lnTo>
                    <a:pt x="97826" y="131430"/>
                  </a:lnTo>
                  <a:lnTo>
                    <a:pt x="96914" y="131430"/>
                  </a:lnTo>
                  <a:lnTo>
                    <a:pt x="88381" y="94449"/>
                  </a:lnTo>
                  <a:lnTo>
                    <a:pt x="90219" y="73103"/>
                  </a:lnTo>
                  <a:lnTo>
                    <a:pt x="106643" y="59275"/>
                  </a:lnTo>
                  <a:lnTo>
                    <a:pt x="141963" y="44815"/>
                  </a:lnTo>
                  <a:lnTo>
                    <a:pt x="181540" y="37789"/>
                  </a:lnTo>
                  <a:lnTo>
                    <a:pt x="320534" y="37789"/>
                  </a:lnTo>
                  <a:lnTo>
                    <a:pt x="293693" y="20733"/>
                  </a:lnTo>
                  <a:lnTo>
                    <a:pt x="250736" y="5387"/>
                  </a:lnTo>
                  <a:lnTo>
                    <a:pt x="203948" y="0"/>
                  </a:lnTo>
                  <a:close/>
                </a:path>
                <a:path w="408304" h="372745">
                  <a:moveTo>
                    <a:pt x="347004" y="60218"/>
                  </a:moveTo>
                  <a:lnTo>
                    <a:pt x="316426" y="60218"/>
                  </a:lnTo>
                  <a:lnTo>
                    <a:pt x="322676" y="62903"/>
                  </a:lnTo>
                  <a:lnTo>
                    <a:pt x="324893" y="71003"/>
                  </a:lnTo>
                  <a:lnTo>
                    <a:pt x="304248" y="103714"/>
                  </a:lnTo>
                  <a:lnTo>
                    <a:pt x="292228" y="112321"/>
                  </a:lnTo>
                  <a:lnTo>
                    <a:pt x="293518" y="122877"/>
                  </a:lnTo>
                  <a:lnTo>
                    <a:pt x="294260" y="134279"/>
                  </a:lnTo>
                  <a:lnTo>
                    <a:pt x="294211" y="146186"/>
                  </a:lnTo>
                  <a:lnTo>
                    <a:pt x="293128" y="158256"/>
                  </a:lnTo>
                  <a:lnTo>
                    <a:pt x="296453" y="181423"/>
                  </a:lnTo>
                  <a:lnTo>
                    <a:pt x="295562" y="226878"/>
                  </a:lnTo>
                  <a:lnTo>
                    <a:pt x="282286" y="270444"/>
                  </a:lnTo>
                  <a:lnTo>
                    <a:pt x="248533" y="301990"/>
                  </a:lnTo>
                  <a:lnTo>
                    <a:pt x="215602" y="310775"/>
                  </a:lnTo>
                  <a:lnTo>
                    <a:pt x="215433" y="317850"/>
                  </a:lnTo>
                  <a:lnTo>
                    <a:pt x="233015" y="358502"/>
                  </a:lnTo>
                  <a:lnTo>
                    <a:pt x="312416" y="353130"/>
                  </a:lnTo>
                  <a:lnTo>
                    <a:pt x="312227" y="350429"/>
                  </a:lnTo>
                  <a:lnTo>
                    <a:pt x="312060" y="349078"/>
                  </a:lnTo>
                  <a:lnTo>
                    <a:pt x="346850" y="349078"/>
                  </a:lnTo>
                  <a:lnTo>
                    <a:pt x="370738" y="321581"/>
                  </a:lnTo>
                  <a:lnTo>
                    <a:pt x="390853" y="286086"/>
                  </a:lnTo>
                  <a:lnTo>
                    <a:pt x="403601" y="246589"/>
                  </a:lnTo>
                  <a:lnTo>
                    <a:pt x="408057" y="204014"/>
                  </a:lnTo>
                  <a:lnTo>
                    <a:pt x="402664" y="157231"/>
                  </a:lnTo>
                  <a:lnTo>
                    <a:pt x="387304" y="114288"/>
                  </a:lnTo>
                  <a:lnTo>
                    <a:pt x="363204" y="76408"/>
                  </a:lnTo>
                  <a:lnTo>
                    <a:pt x="347004" y="60218"/>
                  </a:lnTo>
                  <a:close/>
                </a:path>
                <a:path w="408304" h="372745">
                  <a:moveTo>
                    <a:pt x="344885" y="351340"/>
                  </a:moveTo>
                  <a:lnTo>
                    <a:pt x="337965" y="351340"/>
                  </a:lnTo>
                  <a:lnTo>
                    <a:pt x="341200" y="351612"/>
                  </a:lnTo>
                  <a:lnTo>
                    <a:pt x="344184" y="352146"/>
                  </a:lnTo>
                  <a:lnTo>
                    <a:pt x="344885" y="351340"/>
                  </a:lnTo>
                  <a:close/>
                </a:path>
                <a:path w="408304" h="372745">
                  <a:moveTo>
                    <a:pt x="346850" y="349078"/>
                  </a:moveTo>
                  <a:lnTo>
                    <a:pt x="312060" y="349078"/>
                  </a:lnTo>
                  <a:lnTo>
                    <a:pt x="326771" y="351779"/>
                  </a:lnTo>
                  <a:lnTo>
                    <a:pt x="329452" y="351476"/>
                  </a:lnTo>
                  <a:lnTo>
                    <a:pt x="332048" y="351340"/>
                  </a:lnTo>
                  <a:lnTo>
                    <a:pt x="344885" y="351340"/>
                  </a:lnTo>
                  <a:lnTo>
                    <a:pt x="346850" y="349078"/>
                  </a:lnTo>
                  <a:close/>
                </a:path>
                <a:path w="408304" h="372745">
                  <a:moveTo>
                    <a:pt x="97804" y="130980"/>
                  </a:moveTo>
                  <a:lnTo>
                    <a:pt x="96914" y="131430"/>
                  </a:lnTo>
                  <a:lnTo>
                    <a:pt x="97826" y="131430"/>
                  </a:lnTo>
                  <a:lnTo>
                    <a:pt x="97804" y="130980"/>
                  </a:lnTo>
                  <a:close/>
                </a:path>
                <a:path w="408304" h="372745">
                  <a:moveTo>
                    <a:pt x="329960" y="43778"/>
                  </a:moveTo>
                  <a:lnTo>
                    <a:pt x="290762" y="43778"/>
                  </a:lnTo>
                  <a:lnTo>
                    <a:pt x="292552" y="44103"/>
                  </a:lnTo>
                  <a:lnTo>
                    <a:pt x="294385" y="44846"/>
                  </a:lnTo>
                  <a:lnTo>
                    <a:pt x="301003" y="50844"/>
                  </a:lnTo>
                  <a:lnTo>
                    <a:pt x="302258" y="59102"/>
                  </a:lnTo>
                  <a:lnTo>
                    <a:pt x="300518" y="67346"/>
                  </a:lnTo>
                  <a:lnTo>
                    <a:pt x="298154" y="73296"/>
                  </a:lnTo>
                  <a:lnTo>
                    <a:pt x="299851" y="70605"/>
                  </a:lnTo>
                  <a:lnTo>
                    <a:pt x="304081" y="64867"/>
                  </a:lnTo>
                  <a:lnTo>
                    <a:pt x="312060" y="61181"/>
                  </a:lnTo>
                  <a:lnTo>
                    <a:pt x="313484" y="60542"/>
                  </a:lnTo>
                  <a:lnTo>
                    <a:pt x="314981" y="60218"/>
                  </a:lnTo>
                  <a:lnTo>
                    <a:pt x="347004" y="60218"/>
                  </a:lnTo>
                  <a:lnTo>
                    <a:pt x="331591" y="44815"/>
                  </a:lnTo>
                  <a:lnTo>
                    <a:pt x="329960" y="43778"/>
                  </a:lnTo>
                  <a:close/>
                </a:path>
                <a:path w="408304" h="372745">
                  <a:moveTo>
                    <a:pt x="320534" y="37789"/>
                  </a:moveTo>
                  <a:lnTo>
                    <a:pt x="181540" y="37789"/>
                  </a:lnTo>
                  <a:lnTo>
                    <a:pt x="213952" y="41752"/>
                  </a:lnTo>
                  <a:lnTo>
                    <a:pt x="240574" y="50469"/>
                  </a:lnTo>
                  <a:lnTo>
                    <a:pt x="258602" y="59187"/>
                  </a:lnTo>
                  <a:lnTo>
                    <a:pt x="265234" y="63149"/>
                  </a:lnTo>
                  <a:lnTo>
                    <a:pt x="271448" y="51950"/>
                  </a:lnTo>
                  <a:lnTo>
                    <a:pt x="275997" y="46200"/>
                  </a:lnTo>
                  <a:lnTo>
                    <a:pt x="281108" y="44081"/>
                  </a:lnTo>
                  <a:lnTo>
                    <a:pt x="289013" y="43778"/>
                  </a:lnTo>
                  <a:lnTo>
                    <a:pt x="329960" y="43778"/>
                  </a:lnTo>
                  <a:lnTo>
                    <a:pt x="320534" y="37789"/>
                  </a:lnTo>
                  <a:close/>
                </a:path>
              </a:pathLst>
            </a:custGeom>
            <a:solidFill>
              <a:srgbClr val="B3C9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1" name="object 71"/>
            <p:cNvSpPr/>
            <p:nvPr/>
          </p:nvSpPr>
          <p:spPr>
            <a:xfrm>
              <a:off x="9255667" y="4544071"/>
              <a:ext cx="255904" cy="370840"/>
            </a:xfrm>
            <a:custGeom>
              <a:avLst/>
              <a:gdLst/>
              <a:ahLst/>
              <a:cxnLst/>
              <a:rect l="l" t="t" r="r" b="b"/>
              <a:pathLst>
                <a:path w="255904" h="370839">
                  <a:moveTo>
                    <a:pt x="205571" y="93201"/>
                  </a:moveTo>
                  <a:lnTo>
                    <a:pt x="9329" y="93201"/>
                  </a:lnTo>
                  <a:lnTo>
                    <a:pt x="9854" y="104184"/>
                  </a:lnTo>
                  <a:lnTo>
                    <a:pt x="11141" y="116086"/>
                  </a:lnTo>
                  <a:lnTo>
                    <a:pt x="13181" y="128815"/>
                  </a:lnTo>
                  <a:lnTo>
                    <a:pt x="15968" y="142278"/>
                  </a:lnTo>
                  <a:lnTo>
                    <a:pt x="11218" y="148729"/>
                  </a:lnTo>
                  <a:lnTo>
                    <a:pt x="8773" y="156429"/>
                  </a:lnTo>
                  <a:lnTo>
                    <a:pt x="8783" y="164836"/>
                  </a:lnTo>
                  <a:lnTo>
                    <a:pt x="11402" y="173408"/>
                  </a:lnTo>
                  <a:lnTo>
                    <a:pt x="15694" y="180727"/>
                  </a:lnTo>
                  <a:lnTo>
                    <a:pt x="20977" y="187280"/>
                  </a:lnTo>
                  <a:lnTo>
                    <a:pt x="27168" y="192975"/>
                  </a:lnTo>
                  <a:lnTo>
                    <a:pt x="34187" y="197721"/>
                  </a:lnTo>
                  <a:lnTo>
                    <a:pt x="37963" y="205396"/>
                  </a:lnTo>
                  <a:lnTo>
                    <a:pt x="41761" y="212349"/>
                  </a:lnTo>
                  <a:lnTo>
                    <a:pt x="45376" y="218346"/>
                  </a:lnTo>
                  <a:lnTo>
                    <a:pt x="48899" y="223647"/>
                  </a:lnTo>
                  <a:lnTo>
                    <a:pt x="52985" y="251510"/>
                  </a:lnTo>
                  <a:lnTo>
                    <a:pt x="54663" y="279734"/>
                  </a:lnTo>
                  <a:lnTo>
                    <a:pt x="52806" y="306223"/>
                  </a:lnTo>
                  <a:lnTo>
                    <a:pt x="46291" y="328880"/>
                  </a:lnTo>
                  <a:lnTo>
                    <a:pt x="22741" y="331499"/>
                  </a:lnTo>
                  <a:lnTo>
                    <a:pt x="0" y="334440"/>
                  </a:lnTo>
                  <a:lnTo>
                    <a:pt x="25868" y="349577"/>
                  </a:lnTo>
                  <a:lnTo>
                    <a:pt x="53970" y="360826"/>
                  </a:lnTo>
                  <a:lnTo>
                    <a:pt x="83955" y="367835"/>
                  </a:lnTo>
                  <a:lnTo>
                    <a:pt x="115472" y="370250"/>
                  </a:lnTo>
                  <a:lnTo>
                    <a:pt x="155147" y="366399"/>
                  </a:lnTo>
                  <a:lnTo>
                    <a:pt x="192246" y="355324"/>
                  </a:lnTo>
                  <a:lnTo>
                    <a:pt x="226018" y="337738"/>
                  </a:lnTo>
                  <a:lnTo>
                    <a:pt x="247625" y="320723"/>
                  </a:lnTo>
                  <a:lnTo>
                    <a:pt x="144540" y="320723"/>
                  </a:lnTo>
                  <a:lnTo>
                    <a:pt x="137283" y="315163"/>
                  </a:lnTo>
                  <a:lnTo>
                    <a:pt x="126958" y="280071"/>
                  </a:lnTo>
                  <a:lnTo>
                    <a:pt x="127127" y="272996"/>
                  </a:lnTo>
                  <a:lnTo>
                    <a:pt x="135641" y="272136"/>
                  </a:lnTo>
                  <a:lnTo>
                    <a:pt x="144032" y="270379"/>
                  </a:lnTo>
                  <a:lnTo>
                    <a:pt x="184432" y="245431"/>
                  </a:lnTo>
                  <a:lnTo>
                    <a:pt x="203396" y="209386"/>
                  </a:lnTo>
                  <a:lnTo>
                    <a:pt x="208701" y="166843"/>
                  </a:lnTo>
                  <a:lnTo>
                    <a:pt x="207977" y="143634"/>
                  </a:lnTo>
                  <a:lnTo>
                    <a:pt x="204653" y="120467"/>
                  </a:lnTo>
                  <a:lnTo>
                    <a:pt x="205736" y="108398"/>
                  </a:lnTo>
                  <a:lnTo>
                    <a:pt x="205785" y="96495"/>
                  </a:lnTo>
                  <a:lnTo>
                    <a:pt x="205571" y="93201"/>
                  </a:lnTo>
                  <a:close/>
                </a:path>
                <a:path w="255904" h="370839">
                  <a:moveTo>
                    <a:pt x="223584" y="311288"/>
                  </a:moveTo>
                  <a:lnTo>
                    <a:pt x="223752" y="312639"/>
                  </a:lnTo>
                  <a:lnTo>
                    <a:pt x="223940" y="315341"/>
                  </a:lnTo>
                  <a:lnTo>
                    <a:pt x="144540" y="320723"/>
                  </a:lnTo>
                  <a:lnTo>
                    <a:pt x="247625" y="320723"/>
                  </a:lnTo>
                  <a:lnTo>
                    <a:pt x="255709" y="314356"/>
                  </a:lnTo>
                  <a:lnTo>
                    <a:pt x="253680" y="314000"/>
                  </a:lnTo>
                  <a:lnTo>
                    <a:pt x="238296" y="314000"/>
                  </a:lnTo>
                  <a:lnTo>
                    <a:pt x="223584" y="311288"/>
                  </a:lnTo>
                  <a:close/>
                </a:path>
                <a:path w="255904" h="370839">
                  <a:moveTo>
                    <a:pt x="249489" y="313550"/>
                  </a:moveTo>
                  <a:lnTo>
                    <a:pt x="243573" y="313550"/>
                  </a:lnTo>
                  <a:lnTo>
                    <a:pt x="240976" y="313686"/>
                  </a:lnTo>
                  <a:lnTo>
                    <a:pt x="238296" y="314000"/>
                  </a:lnTo>
                  <a:lnTo>
                    <a:pt x="253680" y="314000"/>
                  </a:lnTo>
                  <a:lnTo>
                    <a:pt x="252725" y="313833"/>
                  </a:lnTo>
                  <a:lnTo>
                    <a:pt x="249489" y="313550"/>
                  </a:lnTo>
                  <a:close/>
                </a:path>
                <a:path w="255904" h="370839">
                  <a:moveTo>
                    <a:pt x="93065" y="0"/>
                  </a:moveTo>
                  <a:lnTo>
                    <a:pt x="53391" y="7067"/>
                  </a:lnTo>
                  <a:lnTo>
                    <a:pt x="20476" y="30397"/>
                  </a:lnTo>
                  <a:lnTo>
                    <a:pt x="6833" y="83381"/>
                  </a:lnTo>
                  <a:lnTo>
                    <a:pt x="8439" y="93641"/>
                  </a:lnTo>
                  <a:lnTo>
                    <a:pt x="9329" y="93201"/>
                  </a:lnTo>
                  <a:lnTo>
                    <a:pt x="205571" y="93201"/>
                  </a:lnTo>
                  <a:lnTo>
                    <a:pt x="205043" y="85097"/>
                  </a:lnTo>
                  <a:lnTo>
                    <a:pt x="203752" y="74542"/>
                  </a:lnTo>
                  <a:lnTo>
                    <a:pt x="208244" y="72207"/>
                  </a:lnTo>
                  <a:lnTo>
                    <a:pt x="212370" y="69327"/>
                  </a:lnTo>
                  <a:lnTo>
                    <a:pt x="215773" y="65924"/>
                  </a:lnTo>
                  <a:lnTo>
                    <a:pt x="231356" y="46795"/>
                  </a:lnTo>
                  <a:lnTo>
                    <a:pt x="235563" y="35506"/>
                  </a:lnTo>
                  <a:lnTo>
                    <a:pt x="209679" y="35506"/>
                  </a:lnTo>
                  <a:lnTo>
                    <a:pt x="212042" y="29562"/>
                  </a:lnTo>
                  <a:lnTo>
                    <a:pt x="212930" y="25360"/>
                  </a:lnTo>
                  <a:lnTo>
                    <a:pt x="176759" y="25360"/>
                  </a:lnTo>
                  <a:lnTo>
                    <a:pt x="154153" y="10698"/>
                  </a:lnTo>
                  <a:lnTo>
                    <a:pt x="137900" y="3170"/>
                  </a:lnTo>
                  <a:lnTo>
                    <a:pt x="120152" y="396"/>
                  </a:lnTo>
                  <a:lnTo>
                    <a:pt x="93065" y="0"/>
                  </a:lnTo>
                  <a:close/>
                </a:path>
                <a:path w="255904" h="370839">
                  <a:moveTo>
                    <a:pt x="227951" y="22428"/>
                  </a:moveTo>
                  <a:lnTo>
                    <a:pt x="226506" y="22428"/>
                  </a:lnTo>
                  <a:lnTo>
                    <a:pt x="225008" y="22753"/>
                  </a:lnTo>
                  <a:lnTo>
                    <a:pt x="215606" y="27077"/>
                  </a:lnTo>
                  <a:lnTo>
                    <a:pt x="211375" y="32815"/>
                  </a:lnTo>
                  <a:lnTo>
                    <a:pt x="209679" y="35506"/>
                  </a:lnTo>
                  <a:lnTo>
                    <a:pt x="235563" y="35506"/>
                  </a:lnTo>
                  <a:lnTo>
                    <a:pt x="236418" y="33213"/>
                  </a:lnTo>
                  <a:lnTo>
                    <a:pt x="234201" y="25113"/>
                  </a:lnTo>
                  <a:lnTo>
                    <a:pt x="227951" y="22428"/>
                  </a:lnTo>
                  <a:close/>
                </a:path>
                <a:path w="255904" h="370839">
                  <a:moveTo>
                    <a:pt x="202287" y="5989"/>
                  </a:moveTo>
                  <a:lnTo>
                    <a:pt x="200538" y="5989"/>
                  </a:lnTo>
                  <a:lnTo>
                    <a:pt x="191173" y="9016"/>
                  </a:lnTo>
                  <a:lnTo>
                    <a:pt x="183626" y="15674"/>
                  </a:lnTo>
                  <a:lnTo>
                    <a:pt x="178533" y="22428"/>
                  </a:lnTo>
                  <a:lnTo>
                    <a:pt x="176759" y="25360"/>
                  </a:lnTo>
                  <a:lnTo>
                    <a:pt x="212930" y="25360"/>
                  </a:lnTo>
                  <a:lnTo>
                    <a:pt x="213782" y="21322"/>
                  </a:lnTo>
                  <a:lnTo>
                    <a:pt x="212528" y="13064"/>
                  </a:lnTo>
                  <a:lnTo>
                    <a:pt x="205909" y="7067"/>
                  </a:lnTo>
                  <a:lnTo>
                    <a:pt x="204077" y="6324"/>
                  </a:lnTo>
                  <a:lnTo>
                    <a:pt x="202287" y="5989"/>
                  </a:lnTo>
                  <a:close/>
                </a:path>
              </a:pathLst>
            </a:custGeom>
            <a:solidFill>
              <a:srgbClr val="A1B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2" name="object 72"/>
            <p:cNvSpPr/>
            <p:nvPr/>
          </p:nvSpPr>
          <p:spPr>
            <a:xfrm>
              <a:off x="8169402" y="2206795"/>
              <a:ext cx="432802" cy="432803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3" name="object 73"/>
            <p:cNvSpPr/>
            <p:nvPr/>
          </p:nvSpPr>
          <p:spPr>
            <a:xfrm>
              <a:off x="8874591" y="1069778"/>
              <a:ext cx="725977" cy="725977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4" name="object 74"/>
            <p:cNvSpPr/>
            <p:nvPr/>
          </p:nvSpPr>
          <p:spPr>
            <a:xfrm>
              <a:off x="7891061" y="3324109"/>
              <a:ext cx="686408" cy="686397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5" name="object 75"/>
            <p:cNvSpPr/>
            <p:nvPr/>
          </p:nvSpPr>
          <p:spPr>
            <a:xfrm>
              <a:off x="11120164" y="3831581"/>
              <a:ext cx="850665" cy="850654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6" name="object 76"/>
            <p:cNvSpPr/>
            <p:nvPr/>
          </p:nvSpPr>
          <p:spPr>
            <a:xfrm>
              <a:off x="10935007" y="5124702"/>
              <a:ext cx="103505" cy="3175"/>
            </a:xfrm>
            <a:custGeom>
              <a:avLst/>
              <a:gdLst/>
              <a:ahLst/>
              <a:cxnLst/>
              <a:rect l="l" t="t" r="r" b="b"/>
              <a:pathLst>
                <a:path w="103504" h="3175">
                  <a:moveTo>
                    <a:pt x="103389" y="0"/>
                  </a:moveTo>
                  <a:lnTo>
                    <a:pt x="0" y="0"/>
                  </a:lnTo>
                  <a:lnTo>
                    <a:pt x="0" y="2973"/>
                  </a:lnTo>
                  <a:lnTo>
                    <a:pt x="103389" y="2973"/>
                  </a:lnTo>
                  <a:lnTo>
                    <a:pt x="103389" y="0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7" name="object 77"/>
            <p:cNvSpPr/>
            <p:nvPr/>
          </p:nvSpPr>
          <p:spPr>
            <a:xfrm>
              <a:off x="7766575" y="5168866"/>
              <a:ext cx="4612005" cy="269240"/>
            </a:xfrm>
            <a:custGeom>
              <a:avLst/>
              <a:gdLst/>
              <a:ahLst/>
              <a:cxnLst/>
              <a:rect l="l" t="t" r="r" b="b"/>
              <a:pathLst>
                <a:path w="4612005" h="269239">
                  <a:moveTo>
                    <a:pt x="2386840" y="0"/>
                  </a:moveTo>
                  <a:lnTo>
                    <a:pt x="2224935" y="0"/>
                  </a:lnTo>
                  <a:lnTo>
                    <a:pt x="2065177" y="643"/>
                  </a:lnTo>
                  <a:lnTo>
                    <a:pt x="1908587" y="1909"/>
                  </a:lnTo>
                  <a:lnTo>
                    <a:pt x="1755532" y="3778"/>
                  </a:lnTo>
                  <a:lnTo>
                    <a:pt x="1606378" y="6226"/>
                  </a:lnTo>
                  <a:lnTo>
                    <a:pt x="1461489" y="9233"/>
                  </a:lnTo>
                  <a:lnTo>
                    <a:pt x="1321232" y="12778"/>
                  </a:lnTo>
                  <a:lnTo>
                    <a:pt x="1185972" y="16839"/>
                  </a:lnTo>
                  <a:lnTo>
                    <a:pt x="1056076" y="21395"/>
                  </a:lnTo>
                  <a:lnTo>
                    <a:pt x="931910" y="26424"/>
                  </a:lnTo>
                  <a:lnTo>
                    <a:pt x="813838" y="31906"/>
                  </a:lnTo>
                  <a:lnTo>
                    <a:pt x="702227" y="37818"/>
                  </a:lnTo>
                  <a:lnTo>
                    <a:pt x="597443" y="44139"/>
                  </a:lnTo>
                  <a:lnTo>
                    <a:pt x="547725" y="47447"/>
                  </a:lnTo>
                  <a:lnTo>
                    <a:pt x="499851" y="50849"/>
                  </a:lnTo>
                  <a:lnTo>
                    <a:pt x="453867" y="54342"/>
                  </a:lnTo>
                  <a:lnTo>
                    <a:pt x="409818" y="57925"/>
                  </a:lnTo>
                  <a:lnTo>
                    <a:pt x="367750" y="61594"/>
                  </a:lnTo>
                  <a:lnTo>
                    <a:pt x="327709" y="65346"/>
                  </a:lnTo>
                  <a:lnTo>
                    <a:pt x="289740" y="69180"/>
                  </a:lnTo>
                  <a:lnTo>
                    <a:pt x="220203" y="77079"/>
                  </a:lnTo>
                  <a:lnTo>
                    <a:pt x="159504" y="85270"/>
                  </a:lnTo>
                  <a:lnTo>
                    <a:pt x="108010" y="93732"/>
                  </a:lnTo>
                  <a:lnTo>
                    <a:pt x="66086" y="102443"/>
                  </a:lnTo>
                  <a:lnTo>
                    <a:pt x="21945" y="115929"/>
                  </a:lnTo>
                  <a:lnTo>
                    <a:pt x="0" y="134584"/>
                  </a:lnTo>
                  <a:lnTo>
                    <a:pt x="1394" y="139312"/>
                  </a:lnTo>
                  <a:lnTo>
                    <a:pt x="48827" y="162283"/>
                  </a:lnTo>
                  <a:lnTo>
                    <a:pt x="108010" y="175436"/>
                  </a:lnTo>
                  <a:lnTo>
                    <a:pt x="159504" y="183898"/>
                  </a:lnTo>
                  <a:lnTo>
                    <a:pt x="220203" y="192089"/>
                  </a:lnTo>
                  <a:lnTo>
                    <a:pt x="289740" y="199988"/>
                  </a:lnTo>
                  <a:lnTo>
                    <a:pt x="327709" y="203822"/>
                  </a:lnTo>
                  <a:lnTo>
                    <a:pt x="367750" y="207574"/>
                  </a:lnTo>
                  <a:lnTo>
                    <a:pt x="409818" y="211243"/>
                  </a:lnTo>
                  <a:lnTo>
                    <a:pt x="453867" y="214826"/>
                  </a:lnTo>
                  <a:lnTo>
                    <a:pt x="499851" y="218319"/>
                  </a:lnTo>
                  <a:lnTo>
                    <a:pt x="547725" y="221721"/>
                  </a:lnTo>
                  <a:lnTo>
                    <a:pt x="597443" y="225029"/>
                  </a:lnTo>
                  <a:lnTo>
                    <a:pt x="702227" y="231350"/>
                  </a:lnTo>
                  <a:lnTo>
                    <a:pt x="813838" y="237263"/>
                  </a:lnTo>
                  <a:lnTo>
                    <a:pt x="931910" y="242744"/>
                  </a:lnTo>
                  <a:lnTo>
                    <a:pt x="1056076" y="247773"/>
                  </a:lnTo>
                  <a:lnTo>
                    <a:pt x="1185972" y="252329"/>
                  </a:lnTo>
                  <a:lnTo>
                    <a:pt x="1321232" y="256390"/>
                  </a:lnTo>
                  <a:lnTo>
                    <a:pt x="1461489" y="259935"/>
                  </a:lnTo>
                  <a:lnTo>
                    <a:pt x="1606378" y="262942"/>
                  </a:lnTo>
                  <a:lnTo>
                    <a:pt x="1755532" y="265391"/>
                  </a:lnTo>
                  <a:lnTo>
                    <a:pt x="1908587" y="267259"/>
                  </a:lnTo>
                  <a:lnTo>
                    <a:pt x="2065177" y="268525"/>
                  </a:lnTo>
                  <a:lnTo>
                    <a:pt x="2224935" y="269169"/>
                  </a:lnTo>
                  <a:lnTo>
                    <a:pt x="2386840" y="269169"/>
                  </a:lnTo>
                  <a:lnTo>
                    <a:pt x="2546596" y="268525"/>
                  </a:lnTo>
                  <a:lnTo>
                    <a:pt x="2703184" y="267259"/>
                  </a:lnTo>
                  <a:lnTo>
                    <a:pt x="2856238" y="265391"/>
                  </a:lnTo>
                  <a:lnTo>
                    <a:pt x="3005392" y="262942"/>
                  </a:lnTo>
                  <a:lnTo>
                    <a:pt x="3150280" y="259935"/>
                  </a:lnTo>
                  <a:lnTo>
                    <a:pt x="3290537" y="256390"/>
                  </a:lnTo>
                  <a:lnTo>
                    <a:pt x="3425795" y="252329"/>
                  </a:lnTo>
                  <a:lnTo>
                    <a:pt x="3555691" y="247773"/>
                  </a:lnTo>
                  <a:lnTo>
                    <a:pt x="3679857" y="242744"/>
                  </a:lnTo>
                  <a:lnTo>
                    <a:pt x="3797928" y="237263"/>
                  </a:lnTo>
                  <a:lnTo>
                    <a:pt x="3909539" y="231350"/>
                  </a:lnTo>
                  <a:lnTo>
                    <a:pt x="4014322" y="225029"/>
                  </a:lnTo>
                  <a:lnTo>
                    <a:pt x="4064040" y="221721"/>
                  </a:lnTo>
                  <a:lnTo>
                    <a:pt x="4111914" y="218319"/>
                  </a:lnTo>
                  <a:lnTo>
                    <a:pt x="4157898" y="214826"/>
                  </a:lnTo>
                  <a:lnTo>
                    <a:pt x="4201947" y="211243"/>
                  </a:lnTo>
                  <a:lnTo>
                    <a:pt x="4244015" y="207574"/>
                  </a:lnTo>
                  <a:lnTo>
                    <a:pt x="4284056" y="203822"/>
                  </a:lnTo>
                  <a:lnTo>
                    <a:pt x="4322025" y="199988"/>
                  </a:lnTo>
                  <a:lnTo>
                    <a:pt x="4391562" y="192089"/>
                  </a:lnTo>
                  <a:lnTo>
                    <a:pt x="4452260" y="183898"/>
                  </a:lnTo>
                  <a:lnTo>
                    <a:pt x="4503755" y="175436"/>
                  </a:lnTo>
                  <a:lnTo>
                    <a:pt x="4545678" y="166726"/>
                  </a:lnTo>
                  <a:lnTo>
                    <a:pt x="4589820" y="153239"/>
                  </a:lnTo>
                  <a:lnTo>
                    <a:pt x="4611765" y="134584"/>
                  </a:lnTo>
                  <a:lnTo>
                    <a:pt x="4610370" y="129856"/>
                  </a:lnTo>
                  <a:lnTo>
                    <a:pt x="4562937" y="106885"/>
                  </a:lnTo>
                  <a:lnTo>
                    <a:pt x="4503755" y="93732"/>
                  </a:lnTo>
                  <a:lnTo>
                    <a:pt x="4452260" y="85270"/>
                  </a:lnTo>
                  <a:lnTo>
                    <a:pt x="4391562" y="77079"/>
                  </a:lnTo>
                  <a:lnTo>
                    <a:pt x="4322025" y="69180"/>
                  </a:lnTo>
                  <a:lnTo>
                    <a:pt x="4284056" y="65346"/>
                  </a:lnTo>
                  <a:lnTo>
                    <a:pt x="4244015" y="61594"/>
                  </a:lnTo>
                  <a:lnTo>
                    <a:pt x="4201947" y="57925"/>
                  </a:lnTo>
                  <a:lnTo>
                    <a:pt x="4157898" y="54342"/>
                  </a:lnTo>
                  <a:lnTo>
                    <a:pt x="4111914" y="50849"/>
                  </a:lnTo>
                  <a:lnTo>
                    <a:pt x="4064040" y="47447"/>
                  </a:lnTo>
                  <a:lnTo>
                    <a:pt x="4014322" y="44139"/>
                  </a:lnTo>
                  <a:lnTo>
                    <a:pt x="3909539" y="37818"/>
                  </a:lnTo>
                  <a:lnTo>
                    <a:pt x="3797928" y="31906"/>
                  </a:lnTo>
                  <a:lnTo>
                    <a:pt x="3679857" y="26424"/>
                  </a:lnTo>
                  <a:lnTo>
                    <a:pt x="3555691" y="21395"/>
                  </a:lnTo>
                  <a:lnTo>
                    <a:pt x="3425795" y="16839"/>
                  </a:lnTo>
                  <a:lnTo>
                    <a:pt x="3290537" y="12778"/>
                  </a:lnTo>
                  <a:lnTo>
                    <a:pt x="3150280" y="9233"/>
                  </a:lnTo>
                  <a:lnTo>
                    <a:pt x="3005392" y="6226"/>
                  </a:lnTo>
                  <a:lnTo>
                    <a:pt x="2856238" y="3778"/>
                  </a:lnTo>
                  <a:lnTo>
                    <a:pt x="2703184" y="1909"/>
                  </a:lnTo>
                  <a:lnTo>
                    <a:pt x="2546596" y="643"/>
                  </a:lnTo>
                  <a:lnTo>
                    <a:pt x="2386840" y="0"/>
                  </a:lnTo>
                  <a:close/>
                </a:path>
              </a:pathLst>
            </a:custGeom>
            <a:solidFill>
              <a:srgbClr val="F5F5F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8" name="object 78"/>
            <p:cNvSpPr/>
            <p:nvPr/>
          </p:nvSpPr>
          <p:spPr>
            <a:xfrm>
              <a:off x="8662814" y="5052181"/>
              <a:ext cx="1114425" cy="3175"/>
            </a:xfrm>
            <a:custGeom>
              <a:avLst/>
              <a:gdLst/>
              <a:ahLst/>
              <a:cxnLst/>
              <a:rect l="l" t="t" r="r" b="b"/>
              <a:pathLst>
                <a:path w="1114425" h="3175">
                  <a:moveTo>
                    <a:pt x="1114060" y="0"/>
                  </a:moveTo>
                  <a:lnTo>
                    <a:pt x="0" y="0"/>
                  </a:lnTo>
                  <a:lnTo>
                    <a:pt x="0" y="2973"/>
                  </a:lnTo>
                  <a:lnTo>
                    <a:pt x="1114060" y="2973"/>
                  </a:lnTo>
                  <a:lnTo>
                    <a:pt x="1114060" y="0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9" name="object 79"/>
            <p:cNvSpPr/>
            <p:nvPr/>
          </p:nvSpPr>
          <p:spPr>
            <a:xfrm>
              <a:off x="9325130" y="1996547"/>
              <a:ext cx="1444731" cy="3338287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0" name="object 80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07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dirty="0" spc="5"/>
              <a:t>Projekt</a:t>
            </a:r>
            <a:r>
              <a:rPr dirty="0" spc="15"/>
              <a:t> </a:t>
            </a:r>
            <a:r>
              <a:rPr dirty="0" spc="5"/>
              <a:t>współfinansowany</a:t>
            </a:r>
            <a:r>
              <a:rPr dirty="0" spc="20"/>
              <a:t> </a:t>
            </a:r>
            <a:r>
              <a:rPr dirty="0" spc="-5"/>
              <a:t>ze</a:t>
            </a:r>
            <a:r>
              <a:rPr dirty="0" spc="20"/>
              <a:t> </a:t>
            </a:r>
            <a:r>
              <a:rPr dirty="0"/>
              <a:t>środków</a:t>
            </a:r>
            <a:r>
              <a:rPr dirty="0" spc="15"/>
              <a:t> </a:t>
            </a:r>
            <a:r>
              <a:rPr dirty="0" spc="5"/>
              <a:t>Narodowego</a:t>
            </a:r>
            <a:r>
              <a:rPr dirty="0" spc="20"/>
              <a:t> </a:t>
            </a:r>
            <a:r>
              <a:rPr dirty="0" spc="10"/>
              <a:t>Programu</a:t>
            </a:r>
            <a:r>
              <a:rPr dirty="0" spc="20"/>
              <a:t> </a:t>
            </a:r>
            <a:r>
              <a:rPr dirty="0" spc="-5"/>
              <a:t>Zdrowia</a:t>
            </a:r>
            <a:r>
              <a:rPr dirty="0" spc="15"/>
              <a:t> </a:t>
            </a:r>
            <a:r>
              <a:rPr dirty="0" spc="10"/>
              <a:t>na</a:t>
            </a:r>
            <a:r>
              <a:rPr dirty="0" spc="20"/>
              <a:t> </a:t>
            </a:r>
            <a:r>
              <a:rPr dirty="0"/>
              <a:t>lata</a:t>
            </a:r>
            <a:r>
              <a:rPr dirty="0" spc="20"/>
              <a:t> </a:t>
            </a:r>
            <a:r>
              <a:rPr dirty="0" spc="-15"/>
              <a:t>2016-2020</a:t>
            </a:r>
            <a:r>
              <a:rPr dirty="0" spc="20"/>
              <a:t> </a:t>
            </a:r>
            <a:r>
              <a:rPr dirty="0"/>
              <a:t>przekazanych</a:t>
            </a:r>
            <a:r>
              <a:rPr dirty="0" spc="15"/>
              <a:t> </a:t>
            </a:r>
            <a:r>
              <a:rPr dirty="0" spc="-5"/>
              <a:t>przez</a:t>
            </a:r>
            <a:r>
              <a:rPr dirty="0" spc="20"/>
              <a:t> </a:t>
            </a:r>
            <a:r>
              <a:rPr dirty="0" spc="5"/>
              <a:t>Ministerstwo</a:t>
            </a:r>
            <a:r>
              <a:rPr dirty="0" spc="20"/>
              <a:t> </a:t>
            </a:r>
            <a:r>
              <a:rPr dirty="0"/>
              <a:t>Edukacji</a:t>
            </a:r>
            <a:r>
              <a:rPr dirty="0" spc="15"/>
              <a:t> </a:t>
            </a:r>
            <a:r>
              <a:rPr dirty="0"/>
              <a:t>Narodowej.</a:t>
            </a:r>
            <a:r>
              <a:rPr dirty="0" spc="20"/>
              <a:t> </a:t>
            </a:r>
            <a:r>
              <a:rPr dirty="0" spc="5"/>
              <a:t>Wszystkie</a:t>
            </a:r>
            <a:r>
              <a:rPr dirty="0" spc="20"/>
              <a:t> </a:t>
            </a:r>
            <a:r>
              <a:rPr dirty="0"/>
              <a:t>materiały</a:t>
            </a:r>
            <a:r>
              <a:rPr dirty="0" spc="20"/>
              <a:t> </a:t>
            </a:r>
            <a:r>
              <a:rPr dirty="0" spc="5"/>
              <a:t>dostępne</a:t>
            </a:r>
            <a:r>
              <a:rPr dirty="0" spc="15"/>
              <a:t> </a:t>
            </a:r>
            <a:r>
              <a:rPr dirty="0" spc="10"/>
              <a:t>na</a:t>
            </a:r>
            <a:r>
              <a:rPr dirty="0" spc="20"/>
              <a:t> </a:t>
            </a:r>
            <a:r>
              <a:rPr dirty="0" spc="5"/>
              <a:t>stronie</a:t>
            </a:r>
            <a:r>
              <a:rPr dirty="0" spc="20"/>
              <a:t> </a:t>
            </a:r>
            <a:r>
              <a:rPr dirty="0" spc="5"/>
              <a:t>udostępnione</a:t>
            </a:r>
            <a:r>
              <a:rPr dirty="0" spc="15"/>
              <a:t> </a:t>
            </a:r>
            <a:r>
              <a:rPr dirty="0" spc="10"/>
              <a:t>są</a:t>
            </a:r>
            <a:r>
              <a:rPr dirty="0" spc="20"/>
              <a:t> </a:t>
            </a:r>
            <a:r>
              <a:rPr dirty="0" spc="10"/>
              <a:t>na</a:t>
            </a:r>
            <a:r>
              <a:rPr dirty="0" spc="20"/>
              <a:t> </a:t>
            </a:r>
            <a:r>
              <a:rPr dirty="0" spc="-5"/>
              <a:t>licencji</a:t>
            </a:r>
            <a:r>
              <a:rPr dirty="0" spc="15"/>
              <a:t> </a:t>
            </a:r>
            <a:r>
              <a:rPr dirty="0" spc="5"/>
              <a:t>Creative</a:t>
            </a:r>
            <a:r>
              <a:rPr dirty="0" spc="20"/>
              <a:t> </a:t>
            </a:r>
            <a:r>
              <a:rPr dirty="0" spc="10"/>
              <a:t>Commons</a:t>
            </a:r>
            <a:r>
              <a:rPr dirty="0" spc="20"/>
              <a:t> </a:t>
            </a:r>
            <a:r>
              <a:rPr dirty="0" spc="10"/>
              <a:t>-</a:t>
            </a:r>
            <a:r>
              <a:rPr dirty="0" spc="20"/>
              <a:t> </a:t>
            </a:r>
            <a:r>
              <a:rPr dirty="0" spc="5"/>
              <a:t>Uznanie</a:t>
            </a:r>
            <a:r>
              <a:rPr dirty="0" spc="15"/>
              <a:t> </a:t>
            </a:r>
            <a:r>
              <a:rPr dirty="0"/>
              <a:t>Autorstwa</a:t>
            </a:r>
            <a:r>
              <a:rPr dirty="0" spc="20"/>
              <a:t> </a:t>
            </a:r>
            <a:r>
              <a:rPr dirty="0" spc="10"/>
              <a:t>-</a:t>
            </a:r>
            <a:r>
              <a:rPr dirty="0" spc="20"/>
              <a:t> </a:t>
            </a:r>
            <a:r>
              <a:rPr dirty="0" spc="10"/>
              <a:t>Na</a:t>
            </a:r>
            <a:r>
              <a:rPr dirty="0" spc="15"/>
              <a:t> </a:t>
            </a:r>
            <a:r>
              <a:rPr dirty="0"/>
              <a:t>tych</a:t>
            </a:r>
            <a:r>
              <a:rPr dirty="0" spc="20"/>
              <a:t> </a:t>
            </a:r>
            <a:r>
              <a:rPr dirty="0" spc="5"/>
              <a:t>samych</a:t>
            </a:r>
            <a:r>
              <a:rPr dirty="0" spc="20"/>
              <a:t> </a:t>
            </a:r>
            <a:r>
              <a:rPr dirty="0" spc="5"/>
              <a:t>zasadach</a:t>
            </a:r>
            <a:r>
              <a:rPr dirty="0" spc="20"/>
              <a:t> </a:t>
            </a:r>
            <a:r>
              <a:rPr dirty="0" spc="10"/>
              <a:t>4.0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37665" y="10652470"/>
            <a:ext cx="821690" cy="260350"/>
            <a:chOff x="837665" y="10652470"/>
            <a:chExt cx="821690" cy="260350"/>
          </a:xfrm>
        </p:grpSpPr>
        <p:sp>
          <p:nvSpPr>
            <p:cNvPr id="3" name="object 3"/>
            <p:cNvSpPr/>
            <p:nvPr/>
          </p:nvSpPr>
          <p:spPr>
            <a:xfrm>
              <a:off x="902736" y="10752583"/>
              <a:ext cx="23967" cy="1135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869121" y="10683075"/>
              <a:ext cx="176249" cy="19972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961373" y="10734385"/>
              <a:ext cx="35981" cy="2904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016519" y="10761040"/>
              <a:ext cx="30480" cy="10795"/>
            </a:xfrm>
            <a:custGeom>
              <a:avLst/>
              <a:gdLst/>
              <a:ahLst/>
              <a:cxnLst/>
              <a:rect l="l" t="t" r="r" b="b"/>
              <a:pathLst>
                <a:path w="30480" h="10795">
                  <a:moveTo>
                    <a:pt x="0" y="0"/>
                  </a:moveTo>
                  <a:lnTo>
                    <a:pt x="146" y="240"/>
                  </a:lnTo>
                  <a:lnTo>
                    <a:pt x="691" y="2680"/>
                  </a:lnTo>
                  <a:lnTo>
                    <a:pt x="13447" y="8109"/>
                  </a:lnTo>
                  <a:lnTo>
                    <a:pt x="20797" y="10182"/>
                  </a:lnTo>
                  <a:lnTo>
                    <a:pt x="25528" y="9138"/>
                  </a:lnTo>
                  <a:lnTo>
                    <a:pt x="26821" y="8103"/>
                  </a:lnTo>
                  <a:lnTo>
                    <a:pt x="17930" y="8103"/>
                  </a:lnTo>
                  <a:lnTo>
                    <a:pt x="11272" y="5744"/>
                  </a:lnTo>
                  <a:lnTo>
                    <a:pt x="0" y="0"/>
                  </a:lnTo>
                  <a:close/>
                </a:path>
                <a:path w="30480" h="10795">
                  <a:moveTo>
                    <a:pt x="27842" y="4261"/>
                  </a:moveTo>
                  <a:lnTo>
                    <a:pt x="22583" y="7475"/>
                  </a:lnTo>
                  <a:lnTo>
                    <a:pt x="17930" y="8103"/>
                  </a:lnTo>
                  <a:lnTo>
                    <a:pt x="26821" y="8103"/>
                  </a:lnTo>
                  <a:lnTo>
                    <a:pt x="30428" y="5214"/>
                  </a:lnTo>
                  <a:lnTo>
                    <a:pt x="27842" y="4261"/>
                  </a:lnTo>
                  <a:close/>
                </a:path>
              </a:pathLst>
            </a:custGeom>
            <a:solidFill>
              <a:srgbClr val="C7C7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015054" y="10763901"/>
              <a:ext cx="30480" cy="17145"/>
            </a:xfrm>
            <a:custGeom>
              <a:avLst/>
              <a:gdLst/>
              <a:ahLst/>
              <a:cxnLst/>
              <a:rect l="l" t="t" r="r" b="b"/>
              <a:pathLst>
                <a:path w="30480" h="17145">
                  <a:moveTo>
                    <a:pt x="2209" y="0"/>
                  </a:moveTo>
                  <a:lnTo>
                    <a:pt x="2460" y="1727"/>
                  </a:lnTo>
                  <a:lnTo>
                    <a:pt x="0" y="2502"/>
                  </a:lnTo>
                  <a:lnTo>
                    <a:pt x="439" y="3162"/>
                  </a:lnTo>
                  <a:lnTo>
                    <a:pt x="14345" y="11580"/>
                  </a:lnTo>
                  <a:lnTo>
                    <a:pt x="18009" y="13277"/>
                  </a:lnTo>
                  <a:lnTo>
                    <a:pt x="25622" y="16879"/>
                  </a:lnTo>
                  <a:lnTo>
                    <a:pt x="28806" y="13277"/>
                  </a:lnTo>
                  <a:lnTo>
                    <a:pt x="27234" y="13277"/>
                  </a:lnTo>
                  <a:lnTo>
                    <a:pt x="22491" y="11360"/>
                  </a:lnTo>
                  <a:lnTo>
                    <a:pt x="18271" y="9748"/>
                  </a:lnTo>
                  <a:lnTo>
                    <a:pt x="9004" y="4010"/>
                  </a:lnTo>
                  <a:lnTo>
                    <a:pt x="2209" y="0"/>
                  </a:lnTo>
                  <a:close/>
                </a:path>
                <a:path w="30480" h="17145">
                  <a:moveTo>
                    <a:pt x="30177" y="11727"/>
                  </a:moveTo>
                  <a:lnTo>
                    <a:pt x="27234" y="13277"/>
                  </a:lnTo>
                  <a:lnTo>
                    <a:pt x="28806" y="13277"/>
                  </a:lnTo>
                  <a:lnTo>
                    <a:pt x="30177" y="11727"/>
                  </a:lnTo>
                  <a:close/>
                </a:path>
              </a:pathLst>
            </a:custGeom>
            <a:solidFill>
              <a:srgbClr val="E3E3E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015054" y="10763901"/>
              <a:ext cx="30480" cy="17145"/>
            </a:xfrm>
            <a:custGeom>
              <a:avLst/>
              <a:gdLst/>
              <a:ahLst/>
              <a:cxnLst/>
              <a:rect l="l" t="t" r="r" b="b"/>
              <a:pathLst>
                <a:path w="30480" h="17145">
                  <a:moveTo>
                    <a:pt x="0" y="2502"/>
                  </a:moveTo>
                  <a:lnTo>
                    <a:pt x="439" y="3162"/>
                  </a:lnTo>
                  <a:lnTo>
                    <a:pt x="14345" y="11580"/>
                  </a:lnTo>
                  <a:lnTo>
                    <a:pt x="16167" y="12428"/>
                  </a:lnTo>
                  <a:lnTo>
                    <a:pt x="18009" y="13277"/>
                  </a:lnTo>
                  <a:lnTo>
                    <a:pt x="25622" y="16879"/>
                  </a:lnTo>
                  <a:lnTo>
                    <a:pt x="30177" y="11727"/>
                  </a:lnTo>
                  <a:lnTo>
                    <a:pt x="27234" y="13277"/>
                  </a:lnTo>
                  <a:lnTo>
                    <a:pt x="22491" y="11360"/>
                  </a:lnTo>
                  <a:lnTo>
                    <a:pt x="18271" y="9748"/>
                  </a:lnTo>
                  <a:lnTo>
                    <a:pt x="13633" y="6879"/>
                  </a:lnTo>
                  <a:lnTo>
                    <a:pt x="9004" y="4010"/>
                  </a:lnTo>
                  <a:lnTo>
                    <a:pt x="2209" y="0"/>
                  </a:lnTo>
                  <a:lnTo>
                    <a:pt x="2460" y="1727"/>
                  </a:lnTo>
                  <a:lnTo>
                    <a:pt x="0" y="2502"/>
                  </a:lnTo>
                  <a:close/>
                </a:path>
              </a:pathLst>
            </a:custGeom>
            <a:ln w="3175">
              <a:solidFill>
                <a:srgbClr val="E3E3E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841972" y="10684996"/>
              <a:ext cx="90577" cy="14076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894391" y="10738835"/>
              <a:ext cx="27685" cy="2073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871321" y="10842771"/>
              <a:ext cx="153035" cy="32384"/>
            </a:xfrm>
            <a:custGeom>
              <a:avLst/>
              <a:gdLst/>
              <a:ahLst/>
              <a:cxnLst/>
              <a:rect l="l" t="t" r="r" b="b"/>
              <a:pathLst>
                <a:path w="153034" h="32384">
                  <a:moveTo>
                    <a:pt x="7835" y="24930"/>
                  </a:moveTo>
                  <a:lnTo>
                    <a:pt x="7556" y="24206"/>
                  </a:lnTo>
                  <a:lnTo>
                    <a:pt x="6819" y="23622"/>
                  </a:lnTo>
                  <a:lnTo>
                    <a:pt x="6159" y="21653"/>
                  </a:lnTo>
                  <a:lnTo>
                    <a:pt x="6337" y="20548"/>
                  </a:lnTo>
                  <a:lnTo>
                    <a:pt x="5994" y="19342"/>
                  </a:lnTo>
                  <a:lnTo>
                    <a:pt x="3670" y="20548"/>
                  </a:lnTo>
                  <a:lnTo>
                    <a:pt x="0" y="19570"/>
                  </a:lnTo>
                  <a:lnTo>
                    <a:pt x="254" y="21564"/>
                  </a:lnTo>
                  <a:lnTo>
                    <a:pt x="1701" y="22796"/>
                  </a:lnTo>
                  <a:lnTo>
                    <a:pt x="4457" y="24396"/>
                  </a:lnTo>
                  <a:lnTo>
                    <a:pt x="6096" y="24993"/>
                  </a:lnTo>
                  <a:lnTo>
                    <a:pt x="7835" y="24930"/>
                  </a:lnTo>
                  <a:close/>
                </a:path>
                <a:path w="153034" h="32384">
                  <a:moveTo>
                    <a:pt x="19558" y="29298"/>
                  </a:moveTo>
                  <a:lnTo>
                    <a:pt x="18630" y="28892"/>
                  </a:lnTo>
                  <a:lnTo>
                    <a:pt x="16408" y="27178"/>
                  </a:lnTo>
                  <a:lnTo>
                    <a:pt x="16268" y="25819"/>
                  </a:lnTo>
                  <a:lnTo>
                    <a:pt x="13893" y="28041"/>
                  </a:lnTo>
                  <a:lnTo>
                    <a:pt x="10934" y="27457"/>
                  </a:lnTo>
                  <a:lnTo>
                    <a:pt x="11506" y="30391"/>
                  </a:lnTo>
                  <a:lnTo>
                    <a:pt x="17526" y="32067"/>
                  </a:lnTo>
                  <a:lnTo>
                    <a:pt x="19558" y="29298"/>
                  </a:lnTo>
                  <a:close/>
                </a:path>
                <a:path w="153034" h="32384">
                  <a:moveTo>
                    <a:pt x="37274" y="21513"/>
                  </a:moveTo>
                  <a:lnTo>
                    <a:pt x="36918" y="18072"/>
                  </a:lnTo>
                  <a:lnTo>
                    <a:pt x="36703" y="17932"/>
                  </a:lnTo>
                  <a:lnTo>
                    <a:pt x="35039" y="17932"/>
                  </a:lnTo>
                  <a:lnTo>
                    <a:pt x="32359" y="17932"/>
                  </a:lnTo>
                  <a:lnTo>
                    <a:pt x="32016" y="17195"/>
                  </a:lnTo>
                  <a:lnTo>
                    <a:pt x="31940" y="18846"/>
                  </a:lnTo>
                  <a:lnTo>
                    <a:pt x="31165" y="20294"/>
                  </a:lnTo>
                  <a:lnTo>
                    <a:pt x="30480" y="20434"/>
                  </a:lnTo>
                  <a:lnTo>
                    <a:pt x="30200" y="20967"/>
                  </a:lnTo>
                  <a:lnTo>
                    <a:pt x="32651" y="22326"/>
                  </a:lnTo>
                  <a:lnTo>
                    <a:pt x="37274" y="21513"/>
                  </a:lnTo>
                  <a:close/>
                </a:path>
                <a:path w="153034" h="32384">
                  <a:moveTo>
                    <a:pt x="115430" y="15836"/>
                  </a:moveTo>
                  <a:lnTo>
                    <a:pt x="115125" y="14897"/>
                  </a:lnTo>
                  <a:lnTo>
                    <a:pt x="114935" y="14605"/>
                  </a:lnTo>
                  <a:lnTo>
                    <a:pt x="112661" y="15697"/>
                  </a:lnTo>
                  <a:lnTo>
                    <a:pt x="111594" y="15836"/>
                  </a:lnTo>
                  <a:lnTo>
                    <a:pt x="115430" y="15836"/>
                  </a:lnTo>
                  <a:close/>
                </a:path>
                <a:path w="153034" h="32384">
                  <a:moveTo>
                    <a:pt x="117944" y="17792"/>
                  </a:moveTo>
                  <a:lnTo>
                    <a:pt x="116293" y="17526"/>
                  </a:lnTo>
                  <a:lnTo>
                    <a:pt x="115595" y="16344"/>
                  </a:lnTo>
                  <a:lnTo>
                    <a:pt x="115468" y="15963"/>
                  </a:lnTo>
                  <a:lnTo>
                    <a:pt x="110642" y="15963"/>
                  </a:lnTo>
                  <a:lnTo>
                    <a:pt x="109499" y="15963"/>
                  </a:lnTo>
                  <a:lnTo>
                    <a:pt x="110426" y="19075"/>
                  </a:lnTo>
                  <a:lnTo>
                    <a:pt x="116078" y="20370"/>
                  </a:lnTo>
                  <a:lnTo>
                    <a:pt x="117944" y="17792"/>
                  </a:lnTo>
                  <a:close/>
                </a:path>
                <a:path w="153034" h="32384">
                  <a:moveTo>
                    <a:pt x="136994" y="24422"/>
                  </a:moveTo>
                  <a:lnTo>
                    <a:pt x="134175" y="25438"/>
                  </a:lnTo>
                  <a:lnTo>
                    <a:pt x="132562" y="25425"/>
                  </a:lnTo>
                  <a:lnTo>
                    <a:pt x="132283" y="25069"/>
                  </a:lnTo>
                  <a:lnTo>
                    <a:pt x="131546" y="26111"/>
                  </a:lnTo>
                  <a:lnTo>
                    <a:pt x="130314" y="26657"/>
                  </a:lnTo>
                  <a:lnTo>
                    <a:pt x="129387" y="27533"/>
                  </a:lnTo>
                  <a:lnTo>
                    <a:pt x="131876" y="29019"/>
                  </a:lnTo>
                  <a:lnTo>
                    <a:pt x="135661" y="27787"/>
                  </a:lnTo>
                  <a:lnTo>
                    <a:pt x="136791" y="25565"/>
                  </a:lnTo>
                  <a:lnTo>
                    <a:pt x="136779" y="25438"/>
                  </a:lnTo>
                  <a:lnTo>
                    <a:pt x="136994" y="24422"/>
                  </a:lnTo>
                  <a:close/>
                </a:path>
                <a:path w="153034" h="32384">
                  <a:moveTo>
                    <a:pt x="147243" y="16802"/>
                  </a:moveTo>
                  <a:lnTo>
                    <a:pt x="147116" y="16370"/>
                  </a:lnTo>
                  <a:lnTo>
                    <a:pt x="144919" y="17094"/>
                  </a:lnTo>
                  <a:lnTo>
                    <a:pt x="142379" y="16941"/>
                  </a:lnTo>
                  <a:lnTo>
                    <a:pt x="142405" y="19532"/>
                  </a:lnTo>
                  <a:lnTo>
                    <a:pt x="142252" y="20383"/>
                  </a:lnTo>
                  <a:lnTo>
                    <a:pt x="141744" y="21818"/>
                  </a:lnTo>
                  <a:lnTo>
                    <a:pt x="145110" y="22059"/>
                  </a:lnTo>
                  <a:lnTo>
                    <a:pt x="146723" y="19532"/>
                  </a:lnTo>
                  <a:lnTo>
                    <a:pt x="147193" y="17094"/>
                  </a:lnTo>
                  <a:lnTo>
                    <a:pt x="147243" y="16802"/>
                  </a:lnTo>
                  <a:close/>
                </a:path>
                <a:path w="153034" h="32384">
                  <a:moveTo>
                    <a:pt x="152450" y="6705"/>
                  </a:moveTo>
                  <a:lnTo>
                    <a:pt x="152184" y="673"/>
                  </a:lnTo>
                  <a:lnTo>
                    <a:pt x="149212" y="0"/>
                  </a:lnTo>
                  <a:lnTo>
                    <a:pt x="148577" y="1854"/>
                  </a:lnTo>
                  <a:lnTo>
                    <a:pt x="148247" y="4368"/>
                  </a:lnTo>
                  <a:lnTo>
                    <a:pt x="147739" y="5232"/>
                  </a:lnTo>
                  <a:lnTo>
                    <a:pt x="148945" y="5816"/>
                  </a:lnTo>
                  <a:lnTo>
                    <a:pt x="149352" y="7188"/>
                  </a:lnTo>
                  <a:lnTo>
                    <a:pt x="150075" y="8267"/>
                  </a:lnTo>
                  <a:lnTo>
                    <a:pt x="152450" y="6705"/>
                  </a:lnTo>
                  <a:close/>
                </a:path>
              </a:pathLst>
            </a:custGeom>
            <a:solidFill>
              <a:srgbClr val="FFCC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922894" y="10661217"/>
              <a:ext cx="123506" cy="10066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866272" y="10847281"/>
              <a:ext cx="6985" cy="8255"/>
            </a:xfrm>
            <a:custGeom>
              <a:avLst/>
              <a:gdLst/>
              <a:ahLst/>
              <a:cxnLst/>
              <a:rect l="l" t="t" r="r" b="b"/>
              <a:pathLst>
                <a:path w="6984" h="8254">
                  <a:moveTo>
                    <a:pt x="2020" y="0"/>
                  </a:moveTo>
                  <a:lnTo>
                    <a:pt x="0" y="2031"/>
                  </a:lnTo>
                  <a:lnTo>
                    <a:pt x="397" y="7696"/>
                  </a:lnTo>
                  <a:lnTo>
                    <a:pt x="3497" y="8188"/>
                  </a:lnTo>
                  <a:lnTo>
                    <a:pt x="3455" y="5612"/>
                  </a:lnTo>
                  <a:lnTo>
                    <a:pt x="5141" y="4743"/>
                  </a:lnTo>
                  <a:lnTo>
                    <a:pt x="6533" y="3601"/>
                  </a:lnTo>
                  <a:lnTo>
                    <a:pt x="3204" y="2952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rgbClr val="FFCC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940441" y="10862722"/>
              <a:ext cx="12065" cy="28575"/>
            </a:xfrm>
            <a:custGeom>
              <a:avLst/>
              <a:gdLst/>
              <a:ahLst/>
              <a:cxnLst/>
              <a:rect l="l" t="t" r="r" b="b"/>
              <a:pathLst>
                <a:path w="12065" h="28575">
                  <a:moveTo>
                    <a:pt x="931" y="4973"/>
                  </a:moveTo>
                  <a:lnTo>
                    <a:pt x="0" y="21831"/>
                  </a:lnTo>
                  <a:lnTo>
                    <a:pt x="5005" y="25266"/>
                  </a:lnTo>
                  <a:lnTo>
                    <a:pt x="5078" y="28334"/>
                  </a:lnTo>
                  <a:lnTo>
                    <a:pt x="7504" y="24585"/>
                  </a:lnTo>
                  <a:lnTo>
                    <a:pt x="4952" y="24585"/>
                  </a:lnTo>
                  <a:lnTo>
                    <a:pt x="345" y="20323"/>
                  </a:lnTo>
                  <a:lnTo>
                    <a:pt x="999" y="6114"/>
                  </a:lnTo>
                  <a:lnTo>
                    <a:pt x="931" y="4973"/>
                  </a:lnTo>
                  <a:close/>
                </a:path>
                <a:path w="12065" h="28575">
                  <a:moveTo>
                    <a:pt x="10080" y="18028"/>
                  </a:moveTo>
                  <a:lnTo>
                    <a:pt x="4952" y="24585"/>
                  </a:lnTo>
                  <a:lnTo>
                    <a:pt x="7504" y="24585"/>
                  </a:lnTo>
                  <a:lnTo>
                    <a:pt x="9633" y="21297"/>
                  </a:lnTo>
                  <a:lnTo>
                    <a:pt x="10080" y="18028"/>
                  </a:lnTo>
                  <a:close/>
                </a:path>
                <a:path w="12065" h="28575">
                  <a:moveTo>
                    <a:pt x="10704" y="12512"/>
                  </a:moveTo>
                  <a:lnTo>
                    <a:pt x="10167" y="17392"/>
                  </a:lnTo>
                  <a:lnTo>
                    <a:pt x="10080" y="18028"/>
                  </a:lnTo>
                  <a:lnTo>
                    <a:pt x="11486" y="16229"/>
                  </a:lnTo>
                  <a:lnTo>
                    <a:pt x="10704" y="12512"/>
                  </a:lnTo>
                  <a:close/>
                </a:path>
                <a:path w="12065" h="28575">
                  <a:moveTo>
                    <a:pt x="9926" y="0"/>
                  </a:moveTo>
                  <a:lnTo>
                    <a:pt x="9643" y="1151"/>
                  </a:lnTo>
                  <a:lnTo>
                    <a:pt x="9277" y="2261"/>
                  </a:lnTo>
                  <a:lnTo>
                    <a:pt x="8785" y="3382"/>
                  </a:lnTo>
                  <a:lnTo>
                    <a:pt x="10704" y="12512"/>
                  </a:lnTo>
                  <a:lnTo>
                    <a:pt x="11151" y="8460"/>
                  </a:lnTo>
                  <a:lnTo>
                    <a:pt x="9737" y="4408"/>
                  </a:lnTo>
                  <a:lnTo>
                    <a:pt x="10537" y="4408"/>
                  </a:lnTo>
                  <a:lnTo>
                    <a:pt x="10661" y="1151"/>
                  </a:lnTo>
                  <a:lnTo>
                    <a:pt x="10722" y="523"/>
                  </a:lnTo>
                  <a:lnTo>
                    <a:pt x="10250" y="178"/>
                  </a:lnTo>
                  <a:lnTo>
                    <a:pt x="9926" y="0"/>
                  </a:lnTo>
                  <a:close/>
                </a:path>
                <a:path w="12065" h="28575">
                  <a:moveTo>
                    <a:pt x="10537" y="4408"/>
                  </a:moveTo>
                  <a:lnTo>
                    <a:pt x="9737" y="4408"/>
                  </a:lnTo>
                  <a:lnTo>
                    <a:pt x="10879" y="6114"/>
                  </a:lnTo>
                  <a:lnTo>
                    <a:pt x="11968" y="7413"/>
                  </a:lnTo>
                  <a:lnTo>
                    <a:pt x="10512" y="5193"/>
                  </a:lnTo>
                  <a:lnTo>
                    <a:pt x="10537" y="4408"/>
                  </a:lnTo>
                  <a:close/>
                </a:path>
              </a:pathLst>
            </a:custGeom>
            <a:solidFill>
              <a:srgbClr val="C7C7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1081998" y="10692187"/>
              <a:ext cx="2540" cy="173990"/>
            </a:xfrm>
            <a:custGeom>
              <a:avLst/>
              <a:gdLst/>
              <a:ahLst/>
              <a:cxnLst/>
              <a:rect l="l" t="t" r="r" b="b"/>
              <a:pathLst>
                <a:path w="2540" h="173990">
                  <a:moveTo>
                    <a:pt x="2429" y="0"/>
                  </a:moveTo>
                  <a:lnTo>
                    <a:pt x="0" y="0"/>
                  </a:lnTo>
                  <a:lnTo>
                    <a:pt x="0" y="173439"/>
                  </a:lnTo>
                  <a:lnTo>
                    <a:pt x="2429" y="173439"/>
                  </a:lnTo>
                  <a:lnTo>
                    <a:pt x="2429" y="0"/>
                  </a:lnTo>
                  <a:close/>
                </a:path>
              </a:pathLst>
            </a:custGeom>
            <a:solidFill>
              <a:srgbClr val="B3B3B3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/>
          <p:nvPr/>
        </p:nvSpPr>
        <p:spPr>
          <a:xfrm>
            <a:off x="1874160" y="10644752"/>
            <a:ext cx="783325" cy="27384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17" name="object 17"/>
          <p:cNvGrpSpPr/>
          <p:nvPr/>
        </p:nvGrpSpPr>
        <p:grpSpPr>
          <a:xfrm>
            <a:off x="2870683" y="10601144"/>
            <a:ext cx="993140" cy="311785"/>
            <a:chOff x="2870683" y="10601144"/>
            <a:chExt cx="993140" cy="311785"/>
          </a:xfrm>
        </p:grpSpPr>
        <p:sp>
          <p:nvSpPr>
            <p:cNvPr id="18" name="object 18"/>
            <p:cNvSpPr/>
            <p:nvPr/>
          </p:nvSpPr>
          <p:spPr>
            <a:xfrm>
              <a:off x="2870683" y="10601144"/>
              <a:ext cx="992982" cy="31116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2932519" y="10876757"/>
              <a:ext cx="9525" cy="8255"/>
            </a:xfrm>
            <a:custGeom>
              <a:avLst/>
              <a:gdLst/>
              <a:ahLst/>
              <a:cxnLst/>
              <a:rect l="l" t="t" r="r" b="b"/>
              <a:pathLst>
                <a:path w="9525" h="8254">
                  <a:moveTo>
                    <a:pt x="3549" y="0"/>
                  </a:moveTo>
                  <a:lnTo>
                    <a:pt x="1204" y="680"/>
                  </a:lnTo>
                  <a:lnTo>
                    <a:pt x="607" y="2335"/>
                  </a:lnTo>
                  <a:lnTo>
                    <a:pt x="0" y="4010"/>
                  </a:lnTo>
                  <a:lnTo>
                    <a:pt x="1350" y="6041"/>
                  </a:lnTo>
                  <a:lnTo>
                    <a:pt x="5884" y="7685"/>
                  </a:lnTo>
                  <a:lnTo>
                    <a:pt x="8198" y="6994"/>
                  </a:lnTo>
                  <a:lnTo>
                    <a:pt x="9413" y="3664"/>
                  </a:lnTo>
                  <a:lnTo>
                    <a:pt x="8083" y="1643"/>
                  </a:lnTo>
                  <a:lnTo>
                    <a:pt x="3549" y="0"/>
                  </a:lnTo>
                  <a:close/>
                </a:path>
              </a:pathLst>
            </a:custGeom>
            <a:solidFill>
              <a:srgbClr val="A51735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0" name="object 20"/>
          <p:cNvSpPr txBox="1"/>
          <p:nvPr/>
        </p:nvSpPr>
        <p:spPr>
          <a:xfrm>
            <a:off x="14268921" y="659462"/>
            <a:ext cx="5426710" cy="3270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950" spc="10" b="1">
                <a:solidFill>
                  <a:srgbClr val="FFFFFF"/>
                </a:solidFill>
                <a:latin typeface="Mirador"/>
                <a:cs typeface="Mirador"/>
              </a:rPr>
              <a:t>Bezpieczeństwo psychiczne </a:t>
            </a:r>
            <a:r>
              <a:rPr dirty="0" sz="1950" spc="5" b="1">
                <a:solidFill>
                  <a:srgbClr val="FFFFFF"/>
                </a:solidFill>
                <a:latin typeface="Mirador"/>
                <a:cs typeface="Mirador"/>
              </a:rPr>
              <a:t>i</a:t>
            </a:r>
            <a:r>
              <a:rPr dirty="0" sz="1950" spc="-35" b="1">
                <a:solidFill>
                  <a:srgbClr val="FFFFFF"/>
                </a:solidFill>
                <a:latin typeface="Mirador"/>
                <a:cs typeface="Mirador"/>
              </a:rPr>
              <a:t> </a:t>
            </a:r>
            <a:r>
              <a:rPr dirty="0" sz="1950" spc="20" b="1">
                <a:solidFill>
                  <a:srgbClr val="FFFFFF"/>
                </a:solidFill>
                <a:latin typeface="Mirador"/>
                <a:cs typeface="Mirador"/>
              </a:rPr>
              <a:t>emocjonalne</a:t>
            </a:r>
            <a:endParaRPr sz="1950">
              <a:latin typeface="Mirador"/>
              <a:cs typeface="Mirador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9242989" y="1420844"/>
            <a:ext cx="452755" cy="47815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2950" spc="10" b="1">
                <a:solidFill>
                  <a:srgbClr val="FFFFFF"/>
                </a:solidFill>
                <a:latin typeface="Mirador"/>
                <a:cs typeface="Mirador"/>
              </a:rPr>
              <a:t>26</a:t>
            </a:r>
            <a:endParaRPr sz="2950">
              <a:latin typeface="Mirador"/>
              <a:cs typeface="Mirador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8160107" y="1202235"/>
            <a:ext cx="1522730" cy="138430"/>
          </a:xfrm>
          <a:custGeom>
            <a:avLst/>
            <a:gdLst/>
            <a:ahLst/>
            <a:cxnLst/>
            <a:rect l="l" t="t" r="r" b="b"/>
            <a:pathLst>
              <a:path w="1522730" h="138430">
                <a:moveTo>
                  <a:pt x="1522665" y="0"/>
                </a:moveTo>
                <a:lnTo>
                  <a:pt x="0" y="0"/>
                </a:lnTo>
                <a:lnTo>
                  <a:pt x="0" y="138037"/>
                </a:lnTo>
                <a:lnTo>
                  <a:pt x="1522665" y="138037"/>
                </a:lnTo>
                <a:lnTo>
                  <a:pt x="1522665" y="0"/>
                </a:lnTo>
                <a:close/>
              </a:path>
            </a:pathLst>
          </a:custGeom>
          <a:solidFill>
            <a:srgbClr val="EBF2FA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23" name="object 23"/>
          <p:cNvGrpSpPr/>
          <p:nvPr/>
        </p:nvGrpSpPr>
        <p:grpSpPr>
          <a:xfrm>
            <a:off x="638451" y="722421"/>
            <a:ext cx="1576705" cy="617855"/>
            <a:chOff x="638451" y="722421"/>
            <a:chExt cx="1576705" cy="617855"/>
          </a:xfrm>
        </p:grpSpPr>
        <p:sp>
          <p:nvSpPr>
            <p:cNvPr id="24" name="object 24"/>
            <p:cNvSpPr/>
            <p:nvPr/>
          </p:nvSpPr>
          <p:spPr>
            <a:xfrm>
              <a:off x="638451" y="880161"/>
              <a:ext cx="1576705" cy="273050"/>
            </a:xfrm>
            <a:custGeom>
              <a:avLst/>
              <a:gdLst/>
              <a:ahLst/>
              <a:cxnLst/>
              <a:rect l="l" t="t" r="r" b="b"/>
              <a:pathLst>
                <a:path w="1576705" h="273050">
                  <a:moveTo>
                    <a:pt x="1576234" y="0"/>
                  </a:moveTo>
                  <a:lnTo>
                    <a:pt x="0" y="0"/>
                  </a:lnTo>
                  <a:lnTo>
                    <a:pt x="0" y="272567"/>
                  </a:lnTo>
                  <a:lnTo>
                    <a:pt x="1576234" y="272567"/>
                  </a:lnTo>
                  <a:lnTo>
                    <a:pt x="1576234" y="0"/>
                  </a:lnTo>
                  <a:close/>
                </a:path>
              </a:pathLst>
            </a:custGeom>
            <a:solidFill>
              <a:srgbClr val="82A3F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798703" y="722432"/>
              <a:ext cx="1280795" cy="617855"/>
            </a:xfrm>
            <a:custGeom>
              <a:avLst/>
              <a:gdLst/>
              <a:ahLst/>
              <a:cxnLst/>
              <a:rect l="l" t="t" r="r" b="b"/>
              <a:pathLst>
                <a:path w="1280795" h="617855">
                  <a:moveTo>
                    <a:pt x="410679" y="432498"/>
                  </a:moveTo>
                  <a:lnTo>
                    <a:pt x="404787" y="385940"/>
                  </a:lnTo>
                  <a:lnTo>
                    <a:pt x="387527" y="343890"/>
                  </a:lnTo>
                  <a:lnTo>
                    <a:pt x="359549" y="306019"/>
                  </a:lnTo>
                  <a:lnTo>
                    <a:pt x="321462" y="272021"/>
                  </a:lnTo>
                  <a:lnTo>
                    <a:pt x="216268" y="193078"/>
                  </a:lnTo>
                  <a:lnTo>
                    <a:pt x="187325" y="168363"/>
                  </a:lnTo>
                  <a:lnTo>
                    <a:pt x="167144" y="144043"/>
                  </a:lnTo>
                  <a:lnTo>
                    <a:pt x="155321" y="119583"/>
                  </a:lnTo>
                  <a:lnTo>
                    <a:pt x="151472" y="94386"/>
                  </a:lnTo>
                  <a:lnTo>
                    <a:pt x="155054" y="69532"/>
                  </a:lnTo>
                  <a:lnTo>
                    <a:pt x="166941" y="45834"/>
                  </a:lnTo>
                  <a:lnTo>
                    <a:pt x="188760" y="28092"/>
                  </a:lnTo>
                  <a:lnTo>
                    <a:pt x="222173" y="21107"/>
                  </a:lnTo>
                  <a:lnTo>
                    <a:pt x="253377" y="21780"/>
                  </a:lnTo>
                  <a:lnTo>
                    <a:pt x="253377" y="304"/>
                  </a:lnTo>
                  <a:lnTo>
                    <a:pt x="212902" y="0"/>
                  </a:lnTo>
                  <a:lnTo>
                    <a:pt x="155270" y="5511"/>
                  </a:lnTo>
                  <a:lnTo>
                    <a:pt x="107022" y="21056"/>
                  </a:lnTo>
                  <a:lnTo>
                    <a:pt x="67983" y="45046"/>
                  </a:lnTo>
                  <a:lnTo>
                    <a:pt x="37947" y="75971"/>
                  </a:lnTo>
                  <a:lnTo>
                    <a:pt x="16738" y="112268"/>
                  </a:lnTo>
                  <a:lnTo>
                    <a:pt x="4152" y="152387"/>
                  </a:lnTo>
                  <a:lnTo>
                    <a:pt x="0" y="194779"/>
                  </a:lnTo>
                  <a:lnTo>
                    <a:pt x="4610" y="238125"/>
                  </a:lnTo>
                  <a:lnTo>
                    <a:pt x="18618" y="276961"/>
                  </a:lnTo>
                  <a:lnTo>
                    <a:pt x="42240" y="311607"/>
                  </a:lnTo>
                  <a:lnTo>
                    <a:pt x="75730" y="342379"/>
                  </a:lnTo>
                  <a:lnTo>
                    <a:pt x="175882" y="417906"/>
                  </a:lnTo>
                  <a:lnTo>
                    <a:pt x="200787" y="438886"/>
                  </a:lnTo>
                  <a:lnTo>
                    <a:pt x="221107" y="462203"/>
                  </a:lnTo>
                  <a:lnTo>
                    <a:pt x="234810" y="488251"/>
                  </a:lnTo>
                  <a:lnTo>
                    <a:pt x="239826" y="517448"/>
                  </a:lnTo>
                  <a:lnTo>
                    <a:pt x="234975" y="545236"/>
                  </a:lnTo>
                  <a:lnTo>
                    <a:pt x="220586" y="567867"/>
                  </a:lnTo>
                  <a:lnTo>
                    <a:pt x="196875" y="583095"/>
                  </a:lnTo>
                  <a:lnTo>
                    <a:pt x="164096" y="588683"/>
                  </a:lnTo>
                  <a:lnTo>
                    <a:pt x="150114" y="588010"/>
                  </a:lnTo>
                  <a:lnTo>
                    <a:pt x="137375" y="586536"/>
                  </a:lnTo>
                  <a:lnTo>
                    <a:pt x="124536" y="584390"/>
                  </a:lnTo>
                  <a:lnTo>
                    <a:pt x="17843" y="426288"/>
                  </a:lnTo>
                  <a:lnTo>
                    <a:pt x="17843" y="596658"/>
                  </a:lnTo>
                  <a:lnTo>
                    <a:pt x="44081" y="603250"/>
                  </a:lnTo>
                  <a:lnTo>
                    <a:pt x="79514" y="610171"/>
                  </a:lnTo>
                  <a:lnTo>
                    <a:pt x="122161" y="615632"/>
                  </a:lnTo>
                  <a:lnTo>
                    <a:pt x="169989" y="617855"/>
                  </a:lnTo>
                  <a:lnTo>
                    <a:pt x="235788" y="612800"/>
                  </a:lnTo>
                  <a:lnTo>
                    <a:pt x="290576" y="598512"/>
                  </a:lnTo>
                  <a:lnTo>
                    <a:pt x="334670" y="576237"/>
                  </a:lnTo>
                  <a:lnTo>
                    <a:pt x="368414" y="547230"/>
                  </a:lnTo>
                  <a:lnTo>
                    <a:pt x="392112" y="512775"/>
                  </a:lnTo>
                  <a:lnTo>
                    <a:pt x="406082" y="474103"/>
                  </a:lnTo>
                  <a:lnTo>
                    <a:pt x="410679" y="432498"/>
                  </a:lnTo>
                  <a:close/>
                </a:path>
                <a:path w="1280795" h="617855">
                  <a:moveTo>
                    <a:pt x="1015860" y="585343"/>
                  </a:moveTo>
                  <a:lnTo>
                    <a:pt x="945705" y="585343"/>
                  </a:lnTo>
                  <a:lnTo>
                    <a:pt x="945705" y="2743"/>
                  </a:lnTo>
                  <a:lnTo>
                    <a:pt x="769061" y="2743"/>
                  </a:lnTo>
                  <a:lnTo>
                    <a:pt x="643966" y="334543"/>
                  </a:lnTo>
                  <a:lnTo>
                    <a:pt x="518883" y="2743"/>
                  </a:lnTo>
                  <a:lnTo>
                    <a:pt x="311124" y="825"/>
                  </a:lnTo>
                  <a:lnTo>
                    <a:pt x="547636" y="606018"/>
                  </a:lnTo>
                  <a:lnTo>
                    <a:pt x="576376" y="606018"/>
                  </a:lnTo>
                  <a:lnTo>
                    <a:pt x="750455" y="144932"/>
                  </a:lnTo>
                  <a:lnTo>
                    <a:pt x="750455" y="585343"/>
                  </a:lnTo>
                  <a:lnTo>
                    <a:pt x="657504" y="585343"/>
                  </a:lnTo>
                  <a:lnTo>
                    <a:pt x="657504" y="606018"/>
                  </a:lnTo>
                  <a:lnTo>
                    <a:pt x="1015860" y="606018"/>
                  </a:lnTo>
                  <a:lnTo>
                    <a:pt x="1015860" y="585343"/>
                  </a:lnTo>
                  <a:close/>
                </a:path>
                <a:path w="1280795" h="617855">
                  <a:moveTo>
                    <a:pt x="1280642" y="182727"/>
                  </a:moveTo>
                  <a:lnTo>
                    <a:pt x="1275905" y="140792"/>
                  </a:lnTo>
                  <a:lnTo>
                    <a:pt x="1261910" y="104559"/>
                  </a:lnTo>
                  <a:lnTo>
                    <a:pt x="1239024" y="73964"/>
                  </a:lnTo>
                  <a:lnTo>
                    <a:pt x="1207592" y="48920"/>
                  </a:lnTo>
                  <a:lnTo>
                    <a:pt x="1167968" y="29349"/>
                  </a:lnTo>
                  <a:lnTo>
                    <a:pt x="1120495" y="15176"/>
                  </a:lnTo>
                  <a:lnTo>
                    <a:pt x="1065530" y="6337"/>
                  </a:lnTo>
                  <a:lnTo>
                    <a:pt x="1003427" y="2730"/>
                  </a:lnTo>
                  <a:lnTo>
                    <a:pt x="1003427" y="23418"/>
                  </a:lnTo>
                  <a:lnTo>
                    <a:pt x="1038707" y="43192"/>
                  </a:lnTo>
                  <a:lnTo>
                    <a:pt x="1064704" y="79286"/>
                  </a:lnTo>
                  <a:lnTo>
                    <a:pt x="1080770" y="130302"/>
                  </a:lnTo>
                  <a:lnTo>
                    <a:pt x="1086256" y="194805"/>
                  </a:lnTo>
                  <a:lnTo>
                    <a:pt x="1081849" y="253707"/>
                  </a:lnTo>
                  <a:lnTo>
                    <a:pt x="1070622" y="296379"/>
                  </a:lnTo>
                  <a:lnTo>
                    <a:pt x="1039774" y="343039"/>
                  </a:lnTo>
                  <a:lnTo>
                    <a:pt x="1016101" y="355117"/>
                  </a:lnTo>
                  <a:lnTo>
                    <a:pt x="1016101" y="371487"/>
                  </a:lnTo>
                  <a:lnTo>
                    <a:pt x="1024305" y="372973"/>
                  </a:lnTo>
                  <a:lnTo>
                    <a:pt x="1031011" y="373748"/>
                  </a:lnTo>
                  <a:lnTo>
                    <a:pt x="1039761" y="374027"/>
                  </a:lnTo>
                  <a:lnTo>
                    <a:pt x="1054138" y="374065"/>
                  </a:lnTo>
                  <a:lnTo>
                    <a:pt x="1109802" y="369303"/>
                  </a:lnTo>
                  <a:lnTo>
                    <a:pt x="1158913" y="355587"/>
                  </a:lnTo>
                  <a:lnTo>
                    <a:pt x="1200772" y="333768"/>
                  </a:lnTo>
                  <a:lnTo>
                    <a:pt x="1234605" y="304711"/>
                  </a:lnTo>
                  <a:lnTo>
                    <a:pt x="1259687" y="269290"/>
                  </a:lnTo>
                  <a:lnTo>
                    <a:pt x="1275283" y="228333"/>
                  </a:lnTo>
                  <a:lnTo>
                    <a:pt x="1280642" y="18272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6" name="object 26"/>
          <p:cNvSpPr/>
          <p:nvPr/>
        </p:nvSpPr>
        <p:spPr>
          <a:xfrm>
            <a:off x="2283804" y="829804"/>
            <a:ext cx="1065620" cy="35932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/>
          <p:nvPr/>
        </p:nvSpPr>
        <p:spPr>
          <a:xfrm>
            <a:off x="3388714" y="4045805"/>
            <a:ext cx="5092065" cy="164846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10"/>
              </a:spcBef>
            </a:pPr>
            <a:r>
              <a:rPr dirty="0" sz="3450" spc="5" b="1">
                <a:solidFill>
                  <a:srgbClr val="0D1CD1"/>
                </a:solidFill>
                <a:latin typeface="Mirador"/>
                <a:cs typeface="Mirador"/>
              </a:rPr>
              <a:t>FORMALNE</a:t>
            </a:r>
            <a:endParaRPr sz="3450">
              <a:latin typeface="Mirador"/>
              <a:cs typeface="Mirador"/>
            </a:endParaRPr>
          </a:p>
          <a:p>
            <a:pPr algn="ctr">
              <a:lnSpc>
                <a:spcPct val="100000"/>
              </a:lnSpc>
              <a:spcBef>
                <a:spcPts val="3200"/>
              </a:spcBef>
            </a:pPr>
            <a:r>
              <a:rPr dirty="0" sz="2050" spc="80">
                <a:latin typeface="Lucida Sans Unicode"/>
                <a:cs typeface="Lucida Sans Unicode"/>
              </a:rPr>
              <a:t>Fundacja</a:t>
            </a:r>
            <a:r>
              <a:rPr dirty="0" sz="2050" spc="-160">
                <a:latin typeface="Lucida Sans Unicode"/>
                <a:cs typeface="Lucida Sans Unicode"/>
              </a:rPr>
              <a:t> </a:t>
            </a:r>
            <a:r>
              <a:rPr dirty="0" sz="2050" spc="60">
                <a:latin typeface="Lucida Sans Unicode"/>
                <a:cs typeface="Lucida Sans Unicode"/>
              </a:rPr>
              <a:t>Instytut</a:t>
            </a:r>
            <a:r>
              <a:rPr dirty="0" sz="2050" spc="-155">
                <a:latin typeface="Lucida Sans Unicode"/>
                <a:cs typeface="Lucida Sans Unicode"/>
              </a:rPr>
              <a:t> </a:t>
            </a:r>
            <a:r>
              <a:rPr dirty="0" sz="2050" spc="75">
                <a:latin typeface="Lucida Sans Unicode"/>
                <a:cs typeface="Lucida Sans Unicode"/>
              </a:rPr>
              <a:t>Edukacji</a:t>
            </a:r>
            <a:r>
              <a:rPr dirty="0" sz="2050" spc="-160">
                <a:latin typeface="Lucida Sans Unicode"/>
                <a:cs typeface="Lucida Sans Unicode"/>
              </a:rPr>
              <a:t> </a:t>
            </a:r>
            <a:r>
              <a:rPr dirty="0" sz="2050" spc="80">
                <a:latin typeface="Lucida Sans Unicode"/>
                <a:cs typeface="Lucida Sans Unicode"/>
              </a:rPr>
              <a:t>Pozytywnej</a:t>
            </a:r>
            <a:endParaRPr sz="2050">
              <a:latin typeface="Lucida Sans Unicode"/>
              <a:cs typeface="Lucida Sans Unicode"/>
            </a:endParaRPr>
          </a:p>
          <a:p>
            <a:pPr algn="ctr" marL="63500">
              <a:lnSpc>
                <a:spcPct val="100000"/>
              </a:lnSpc>
              <a:spcBef>
                <a:spcPts val="505"/>
              </a:spcBef>
            </a:pPr>
            <a:r>
              <a:rPr dirty="0" sz="2050" spc="45">
                <a:latin typeface="Lucida Sans Unicode"/>
                <a:cs typeface="Lucida Sans Unicode"/>
              </a:rPr>
              <a:t>„Myślę</a:t>
            </a:r>
            <a:r>
              <a:rPr dirty="0" sz="2050" spc="-150">
                <a:latin typeface="Lucida Sans Unicode"/>
                <a:cs typeface="Lucida Sans Unicode"/>
              </a:rPr>
              <a:t> </a:t>
            </a:r>
            <a:r>
              <a:rPr dirty="0" sz="2050" spc="65">
                <a:latin typeface="Lucida Sans Unicode"/>
                <a:cs typeface="Lucida Sans Unicode"/>
              </a:rPr>
              <a:t>pozytywnie”</a:t>
            </a:r>
            <a:endParaRPr sz="2050">
              <a:latin typeface="Lucida Sans Unicode"/>
              <a:cs typeface="Lucida Sans Unicode"/>
            </a:endParaRPr>
          </a:p>
        </p:txBody>
      </p:sp>
      <p:sp>
        <p:nvSpPr>
          <p:cNvPr id="33" name="object 3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07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dirty="0" spc="5"/>
              <a:t>Projekt</a:t>
            </a:r>
            <a:r>
              <a:rPr dirty="0" spc="15"/>
              <a:t> </a:t>
            </a:r>
            <a:r>
              <a:rPr dirty="0" spc="5"/>
              <a:t>współfinansowany</a:t>
            </a:r>
            <a:r>
              <a:rPr dirty="0" spc="20"/>
              <a:t> </a:t>
            </a:r>
            <a:r>
              <a:rPr dirty="0" spc="-5"/>
              <a:t>ze</a:t>
            </a:r>
            <a:r>
              <a:rPr dirty="0" spc="20"/>
              <a:t> </a:t>
            </a:r>
            <a:r>
              <a:rPr dirty="0"/>
              <a:t>środków</a:t>
            </a:r>
            <a:r>
              <a:rPr dirty="0" spc="15"/>
              <a:t> </a:t>
            </a:r>
            <a:r>
              <a:rPr dirty="0" spc="5"/>
              <a:t>Narodowego</a:t>
            </a:r>
            <a:r>
              <a:rPr dirty="0" spc="20"/>
              <a:t> </a:t>
            </a:r>
            <a:r>
              <a:rPr dirty="0" spc="10"/>
              <a:t>Programu</a:t>
            </a:r>
            <a:r>
              <a:rPr dirty="0" spc="20"/>
              <a:t> </a:t>
            </a:r>
            <a:r>
              <a:rPr dirty="0" spc="-5"/>
              <a:t>Zdrowia</a:t>
            </a:r>
            <a:r>
              <a:rPr dirty="0" spc="15"/>
              <a:t> </a:t>
            </a:r>
            <a:r>
              <a:rPr dirty="0" spc="10"/>
              <a:t>na</a:t>
            </a:r>
            <a:r>
              <a:rPr dirty="0" spc="20"/>
              <a:t> </a:t>
            </a:r>
            <a:r>
              <a:rPr dirty="0"/>
              <a:t>lata</a:t>
            </a:r>
            <a:r>
              <a:rPr dirty="0" spc="20"/>
              <a:t> </a:t>
            </a:r>
            <a:r>
              <a:rPr dirty="0" spc="-15"/>
              <a:t>2016-2020</a:t>
            </a:r>
            <a:r>
              <a:rPr dirty="0" spc="20"/>
              <a:t> </a:t>
            </a:r>
            <a:r>
              <a:rPr dirty="0"/>
              <a:t>przekazanych</a:t>
            </a:r>
            <a:r>
              <a:rPr dirty="0" spc="15"/>
              <a:t> </a:t>
            </a:r>
            <a:r>
              <a:rPr dirty="0" spc="-5"/>
              <a:t>przez</a:t>
            </a:r>
            <a:r>
              <a:rPr dirty="0" spc="20"/>
              <a:t> </a:t>
            </a:r>
            <a:r>
              <a:rPr dirty="0" spc="5"/>
              <a:t>Ministerstwo</a:t>
            </a:r>
            <a:r>
              <a:rPr dirty="0" spc="20"/>
              <a:t> </a:t>
            </a:r>
            <a:r>
              <a:rPr dirty="0"/>
              <a:t>Edukacji</a:t>
            </a:r>
            <a:r>
              <a:rPr dirty="0" spc="15"/>
              <a:t> </a:t>
            </a:r>
            <a:r>
              <a:rPr dirty="0"/>
              <a:t>Narodowej.</a:t>
            </a:r>
            <a:r>
              <a:rPr dirty="0" spc="20"/>
              <a:t> </a:t>
            </a:r>
            <a:r>
              <a:rPr dirty="0" spc="5"/>
              <a:t>Wszystkie</a:t>
            </a:r>
            <a:r>
              <a:rPr dirty="0" spc="20"/>
              <a:t> </a:t>
            </a:r>
            <a:r>
              <a:rPr dirty="0"/>
              <a:t>materiały</a:t>
            </a:r>
            <a:r>
              <a:rPr dirty="0" spc="20"/>
              <a:t> </a:t>
            </a:r>
            <a:r>
              <a:rPr dirty="0" spc="5"/>
              <a:t>dostępne</a:t>
            </a:r>
            <a:r>
              <a:rPr dirty="0" spc="15"/>
              <a:t> </a:t>
            </a:r>
            <a:r>
              <a:rPr dirty="0" spc="10"/>
              <a:t>na</a:t>
            </a:r>
            <a:r>
              <a:rPr dirty="0" spc="20"/>
              <a:t> </a:t>
            </a:r>
            <a:r>
              <a:rPr dirty="0" spc="5"/>
              <a:t>stronie</a:t>
            </a:r>
            <a:r>
              <a:rPr dirty="0" spc="20"/>
              <a:t> </a:t>
            </a:r>
            <a:r>
              <a:rPr dirty="0" spc="5"/>
              <a:t>udostępnione</a:t>
            </a:r>
            <a:r>
              <a:rPr dirty="0" spc="15"/>
              <a:t> </a:t>
            </a:r>
            <a:r>
              <a:rPr dirty="0" spc="10"/>
              <a:t>są</a:t>
            </a:r>
            <a:r>
              <a:rPr dirty="0" spc="20"/>
              <a:t> </a:t>
            </a:r>
            <a:r>
              <a:rPr dirty="0" spc="10"/>
              <a:t>na</a:t>
            </a:r>
            <a:r>
              <a:rPr dirty="0" spc="20"/>
              <a:t> </a:t>
            </a:r>
            <a:r>
              <a:rPr dirty="0" spc="-5"/>
              <a:t>licencji</a:t>
            </a:r>
            <a:r>
              <a:rPr dirty="0" spc="15"/>
              <a:t> </a:t>
            </a:r>
            <a:r>
              <a:rPr dirty="0" spc="5"/>
              <a:t>Creative</a:t>
            </a:r>
            <a:r>
              <a:rPr dirty="0" spc="20"/>
              <a:t> </a:t>
            </a:r>
            <a:r>
              <a:rPr dirty="0" spc="10"/>
              <a:t>Commons</a:t>
            </a:r>
            <a:r>
              <a:rPr dirty="0" spc="20"/>
              <a:t> </a:t>
            </a:r>
            <a:r>
              <a:rPr dirty="0" spc="10"/>
              <a:t>-</a:t>
            </a:r>
            <a:r>
              <a:rPr dirty="0" spc="20"/>
              <a:t> </a:t>
            </a:r>
            <a:r>
              <a:rPr dirty="0" spc="5"/>
              <a:t>Uznanie</a:t>
            </a:r>
            <a:r>
              <a:rPr dirty="0" spc="15"/>
              <a:t> </a:t>
            </a:r>
            <a:r>
              <a:rPr dirty="0"/>
              <a:t>Autorstwa</a:t>
            </a:r>
            <a:r>
              <a:rPr dirty="0" spc="20"/>
              <a:t> </a:t>
            </a:r>
            <a:r>
              <a:rPr dirty="0" spc="10"/>
              <a:t>-</a:t>
            </a:r>
            <a:r>
              <a:rPr dirty="0" spc="20"/>
              <a:t> </a:t>
            </a:r>
            <a:r>
              <a:rPr dirty="0" spc="10"/>
              <a:t>Na</a:t>
            </a:r>
            <a:r>
              <a:rPr dirty="0" spc="15"/>
              <a:t> </a:t>
            </a:r>
            <a:r>
              <a:rPr dirty="0"/>
              <a:t>tych</a:t>
            </a:r>
            <a:r>
              <a:rPr dirty="0" spc="20"/>
              <a:t> </a:t>
            </a:r>
            <a:r>
              <a:rPr dirty="0" spc="5"/>
              <a:t>samych</a:t>
            </a:r>
            <a:r>
              <a:rPr dirty="0" spc="20"/>
              <a:t> </a:t>
            </a:r>
            <a:r>
              <a:rPr dirty="0" spc="5"/>
              <a:t>zasadach</a:t>
            </a:r>
            <a:r>
              <a:rPr dirty="0" spc="20"/>
              <a:t> </a:t>
            </a:r>
            <a:r>
              <a:rPr dirty="0" spc="10"/>
              <a:t>4.0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2406545" y="6108570"/>
            <a:ext cx="7056120" cy="33972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050" spc="75">
                <a:latin typeface="Lucida Sans Unicode"/>
                <a:cs typeface="Lucida Sans Unicode"/>
              </a:rPr>
              <a:t>Centrum</a:t>
            </a:r>
            <a:r>
              <a:rPr dirty="0" sz="2050" spc="-145">
                <a:latin typeface="Lucida Sans Unicode"/>
                <a:cs typeface="Lucida Sans Unicode"/>
              </a:rPr>
              <a:t> </a:t>
            </a:r>
            <a:r>
              <a:rPr dirty="0" sz="2050" spc="75">
                <a:latin typeface="Lucida Sans Unicode"/>
                <a:cs typeface="Lucida Sans Unicode"/>
              </a:rPr>
              <a:t>Edukacji</a:t>
            </a:r>
            <a:r>
              <a:rPr dirty="0" sz="2050" spc="-140">
                <a:latin typeface="Lucida Sans Unicode"/>
                <a:cs typeface="Lucida Sans Unicode"/>
              </a:rPr>
              <a:t> </a:t>
            </a:r>
            <a:r>
              <a:rPr dirty="0" sz="2050" spc="55">
                <a:latin typeface="Lucida Sans Unicode"/>
                <a:cs typeface="Lucida Sans Unicode"/>
              </a:rPr>
              <a:t>Obywatelskiej</a:t>
            </a:r>
            <a:r>
              <a:rPr dirty="0" sz="2050" spc="-140">
                <a:latin typeface="Lucida Sans Unicode"/>
                <a:cs typeface="Lucida Sans Unicode"/>
              </a:rPr>
              <a:t> </a:t>
            </a:r>
            <a:r>
              <a:rPr dirty="0" sz="2050" spc="-190">
                <a:latin typeface="Lucida Sans Unicode"/>
                <a:cs typeface="Lucida Sans Unicode"/>
              </a:rPr>
              <a:t>–</a:t>
            </a:r>
            <a:r>
              <a:rPr dirty="0" sz="2050" spc="-140">
                <a:latin typeface="Lucida Sans Unicode"/>
                <a:cs typeface="Lucida Sans Unicode"/>
              </a:rPr>
              <a:t> </a:t>
            </a:r>
            <a:r>
              <a:rPr dirty="0" sz="2050" spc="15">
                <a:latin typeface="Lucida Sans Unicode"/>
                <a:cs typeface="Lucida Sans Unicode"/>
              </a:rPr>
              <a:t>„</a:t>
            </a:r>
            <a:r>
              <a:rPr dirty="0" sz="2050" spc="-145">
                <a:latin typeface="Lucida Sans Unicode"/>
                <a:cs typeface="Lucida Sans Unicode"/>
              </a:rPr>
              <a:t> </a:t>
            </a:r>
            <a:r>
              <a:rPr dirty="0" sz="2050" spc="75">
                <a:latin typeface="Lucida Sans Unicode"/>
                <a:cs typeface="Lucida Sans Unicode"/>
              </a:rPr>
              <a:t>Szkoła</a:t>
            </a:r>
            <a:r>
              <a:rPr dirty="0" sz="2050" spc="-140">
                <a:latin typeface="Lucida Sans Unicode"/>
                <a:cs typeface="Lucida Sans Unicode"/>
              </a:rPr>
              <a:t> </a:t>
            </a:r>
            <a:r>
              <a:rPr dirty="0" sz="2050" spc="-5">
                <a:latin typeface="Lucida Sans Unicode"/>
                <a:cs typeface="Lucida Sans Unicode"/>
              </a:rPr>
              <a:t>Tolerancji”,</a:t>
            </a:r>
            <a:endParaRPr sz="2050">
              <a:latin typeface="Lucida Sans Unicode"/>
              <a:cs typeface="Lucida Sans Unicode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075373" y="6799648"/>
            <a:ext cx="5718175" cy="2664460"/>
          </a:xfrm>
          <a:prstGeom prst="rect">
            <a:avLst/>
          </a:prstGeom>
        </p:spPr>
        <p:txBody>
          <a:bodyPr wrap="square" lIns="0" tIns="7683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605"/>
              </a:spcBef>
            </a:pPr>
            <a:r>
              <a:rPr dirty="0" sz="2050" spc="110">
                <a:latin typeface="Lucida Sans Unicode"/>
                <a:cs typeface="Lucida Sans Unicode"/>
              </a:rPr>
              <a:t>„Wychowanie</a:t>
            </a:r>
            <a:r>
              <a:rPr dirty="0" sz="2050" spc="-155">
                <a:latin typeface="Lucida Sans Unicode"/>
                <a:cs typeface="Lucida Sans Unicode"/>
              </a:rPr>
              <a:t> </a:t>
            </a:r>
            <a:r>
              <a:rPr dirty="0" sz="2050" spc="50">
                <a:latin typeface="Lucida Sans Unicode"/>
                <a:cs typeface="Lucida Sans Unicode"/>
              </a:rPr>
              <a:t>to</a:t>
            </a:r>
            <a:r>
              <a:rPr dirty="0" sz="2050" spc="-155">
                <a:latin typeface="Lucida Sans Unicode"/>
                <a:cs typeface="Lucida Sans Unicode"/>
              </a:rPr>
              <a:t> </a:t>
            </a:r>
            <a:r>
              <a:rPr dirty="0" sz="2050" spc="50">
                <a:latin typeface="Lucida Sans Unicode"/>
                <a:cs typeface="Lucida Sans Unicode"/>
              </a:rPr>
              <a:t>podstawa”,</a:t>
            </a:r>
            <a:r>
              <a:rPr dirty="0" sz="2050" spc="-155">
                <a:latin typeface="Lucida Sans Unicode"/>
                <a:cs typeface="Lucida Sans Unicode"/>
              </a:rPr>
              <a:t> </a:t>
            </a:r>
            <a:r>
              <a:rPr dirty="0" sz="2050" spc="30">
                <a:latin typeface="Lucida Sans Unicode"/>
                <a:cs typeface="Lucida Sans Unicode"/>
              </a:rPr>
              <a:t>„Równe/Różne.</a:t>
            </a:r>
            <a:endParaRPr sz="2050">
              <a:latin typeface="Lucida Sans Unicode"/>
              <a:cs typeface="Lucida Sans Unicode"/>
            </a:endParaRPr>
          </a:p>
          <a:p>
            <a:pPr algn="ctr">
              <a:lnSpc>
                <a:spcPct val="100000"/>
              </a:lnSpc>
              <a:spcBef>
                <a:spcPts val="509"/>
              </a:spcBef>
            </a:pPr>
            <a:r>
              <a:rPr dirty="0" sz="2050" spc="75">
                <a:latin typeface="Lucida Sans Unicode"/>
                <a:cs typeface="Lucida Sans Unicode"/>
              </a:rPr>
              <a:t>Wspieranie</a:t>
            </a:r>
            <a:r>
              <a:rPr dirty="0" sz="2050" spc="-150">
                <a:latin typeface="Lucida Sans Unicode"/>
                <a:cs typeface="Lucida Sans Unicode"/>
              </a:rPr>
              <a:t> </a:t>
            </a:r>
            <a:r>
              <a:rPr dirty="0" sz="2050" spc="60">
                <a:latin typeface="Lucida Sans Unicode"/>
                <a:cs typeface="Lucida Sans Unicode"/>
              </a:rPr>
              <a:t>równości</a:t>
            </a:r>
            <a:r>
              <a:rPr dirty="0" sz="2050" spc="-145">
                <a:latin typeface="Lucida Sans Unicode"/>
                <a:cs typeface="Lucida Sans Unicode"/>
              </a:rPr>
              <a:t> </a:t>
            </a:r>
            <a:r>
              <a:rPr dirty="0" sz="2050" spc="110">
                <a:latin typeface="Lucida Sans Unicode"/>
                <a:cs typeface="Lucida Sans Unicode"/>
              </a:rPr>
              <a:t>płci</a:t>
            </a:r>
            <a:r>
              <a:rPr dirty="0" sz="2050" spc="-145">
                <a:latin typeface="Lucida Sans Unicode"/>
                <a:cs typeface="Lucida Sans Unicode"/>
              </a:rPr>
              <a:t> </a:t>
            </a:r>
            <a:r>
              <a:rPr dirty="0" sz="2050" spc="285">
                <a:latin typeface="Lucida Sans Unicode"/>
                <a:cs typeface="Lucida Sans Unicode"/>
              </a:rPr>
              <a:t>w</a:t>
            </a:r>
            <a:r>
              <a:rPr dirty="0" sz="2050" spc="-150">
                <a:latin typeface="Lucida Sans Unicode"/>
                <a:cs typeface="Lucida Sans Unicode"/>
              </a:rPr>
              <a:t> </a:t>
            </a:r>
            <a:r>
              <a:rPr dirty="0" sz="2050" spc="50">
                <a:latin typeface="Lucida Sans Unicode"/>
                <a:cs typeface="Lucida Sans Unicode"/>
              </a:rPr>
              <a:t>szkołach”</a:t>
            </a:r>
            <a:endParaRPr sz="2050">
              <a:latin typeface="Lucida Sans Unicode"/>
              <a:cs typeface="Lucida Sans Unicode"/>
            </a:endParaRPr>
          </a:p>
          <a:p>
            <a:pPr algn="ctr" marL="1112520" marR="1104900" indent="-635">
              <a:lnSpc>
                <a:spcPct val="241299"/>
              </a:lnSpc>
            </a:pPr>
            <a:r>
              <a:rPr dirty="0" sz="2050" spc="90">
                <a:latin typeface="Lucida Sans Unicode"/>
                <a:cs typeface="Lucida Sans Unicode"/>
              </a:rPr>
              <a:t>Budząca </a:t>
            </a:r>
            <a:r>
              <a:rPr dirty="0" sz="2050" spc="10">
                <a:latin typeface="Lucida Sans Unicode"/>
                <a:cs typeface="Lucida Sans Unicode"/>
              </a:rPr>
              <a:t>się </a:t>
            </a:r>
            <a:r>
              <a:rPr dirty="0" sz="2050" spc="35">
                <a:latin typeface="Lucida Sans Unicode"/>
                <a:cs typeface="Lucida Sans Unicode"/>
              </a:rPr>
              <a:t>szkoła  </a:t>
            </a:r>
            <a:r>
              <a:rPr dirty="0" sz="2050" spc="40">
                <a:latin typeface="Lucida Sans Unicode"/>
                <a:cs typeface="Lucida Sans Unicode"/>
              </a:rPr>
              <a:t>Ośrodek </a:t>
            </a:r>
            <a:r>
              <a:rPr dirty="0" sz="2050" spc="65">
                <a:latin typeface="Lucida Sans Unicode"/>
                <a:cs typeface="Lucida Sans Unicode"/>
              </a:rPr>
              <a:t>Rozwoju</a:t>
            </a:r>
            <a:r>
              <a:rPr dirty="0" sz="2050" spc="-385">
                <a:latin typeface="Lucida Sans Unicode"/>
                <a:cs typeface="Lucida Sans Unicode"/>
              </a:rPr>
              <a:t> </a:t>
            </a:r>
            <a:r>
              <a:rPr dirty="0" sz="2050" spc="75">
                <a:latin typeface="Lucida Sans Unicode"/>
                <a:cs typeface="Lucida Sans Unicode"/>
              </a:rPr>
              <a:t>Edukacji</a:t>
            </a:r>
            <a:endParaRPr sz="2050">
              <a:latin typeface="Lucida Sans Unicode"/>
              <a:cs typeface="Lucida Sans Unicode"/>
            </a:endParaRPr>
          </a:p>
          <a:p>
            <a:pPr algn="ctr" marL="64135">
              <a:lnSpc>
                <a:spcPct val="100000"/>
              </a:lnSpc>
              <a:spcBef>
                <a:spcPts val="505"/>
              </a:spcBef>
            </a:pPr>
            <a:r>
              <a:rPr dirty="0" sz="2050" spc="65">
                <a:latin typeface="Lucida Sans Unicode"/>
                <a:cs typeface="Lucida Sans Unicode"/>
              </a:rPr>
              <a:t>„Szkoła </a:t>
            </a:r>
            <a:r>
              <a:rPr dirty="0" sz="2050" spc="85">
                <a:latin typeface="Lucida Sans Unicode"/>
                <a:cs typeface="Lucida Sans Unicode"/>
              </a:rPr>
              <a:t>Promująca</a:t>
            </a:r>
            <a:r>
              <a:rPr dirty="0" sz="2050" spc="-360">
                <a:latin typeface="Lucida Sans Unicode"/>
                <a:cs typeface="Lucida Sans Unicode"/>
              </a:rPr>
              <a:t> </a:t>
            </a:r>
            <a:r>
              <a:rPr dirty="0" sz="2050" spc="75">
                <a:latin typeface="Lucida Sans Unicode"/>
                <a:cs typeface="Lucida Sans Unicode"/>
              </a:rPr>
              <a:t>Zdrowie”</a:t>
            </a:r>
            <a:endParaRPr sz="2050">
              <a:latin typeface="Lucida Sans Unicode"/>
              <a:cs typeface="Lucida Sans Unicode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2666189" y="4031958"/>
            <a:ext cx="3336290" cy="164846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10"/>
              </a:spcBef>
            </a:pPr>
            <a:r>
              <a:rPr dirty="0" sz="3450" spc="5" b="1">
                <a:solidFill>
                  <a:srgbClr val="0D1CD1"/>
                </a:solidFill>
                <a:latin typeface="Mirador"/>
                <a:cs typeface="Mirador"/>
              </a:rPr>
              <a:t>NIEFORMALNE</a:t>
            </a:r>
            <a:endParaRPr sz="3450">
              <a:latin typeface="Mirador"/>
              <a:cs typeface="Mirador"/>
            </a:endParaRPr>
          </a:p>
          <a:p>
            <a:pPr algn="ctr">
              <a:lnSpc>
                <a:spcPct val="100000"/>
              </a:lnSpc>
              <a:spcBef>
                <a:spcPts val="3200"/>
              </a:spcBef>
            </a:pPr>
            <a:r>
              <a:rPr dirty="0" sz="2050" spc="35">
                <a:latin typeface="Lucida Sans Unicode"/>
                <a:cs typeface="Lucida Sans Unicode"/>
              </a:rPr>
              <a:t>„Lekcja</a:t>
            </a:r>
            <a:endParaRPr sz="2050">
              <a:latin typeface="Lucida Sans Unicode"/>
              <a:cs typeface="Lucida Sans Unicode"/>
            </a:endParaRPr>
          </a:p>
          <a:p>
            <a:pPr algn="ctr" marL="127635">
              <a:lnSpc>
                <a:spcPct val="100000"/>
              </a:lnSpc>
              <a:spcBef>
                <a:spcPts val="505"/>
              </a:spcBef>
            </a:pPr>
            <a:r>
              <a:rPr dirty="0" sz="2050" spc="-60">
                <a:latin typeface="Lucida Sans Unicode"/>
                <a:cs typeface="Lucida Sans Unicode"/>
              </a:rPr>
              <a:t>z</a:t>
            </a:r>
            <a:r>
              <a:rPr dirty="0" sz="2050" spc="-155">
                <a:latin typeface="Lucida Sans Unicode"/>
                <a:cs typeface="Lucida Sans Unicode"/>
              </a:rPr>
              <a:t> </a:t>
            </a:r>
            <a:r>
              <a:rPr dirty="0" sz="2050" spc="110">
                <a:latin typeface="Lucida Sans Unicode"/>
                <a:cs typeface="Lucida Sans Unicode"/>
              </a:rPr>
              <a:t>wychowawcą”</a:t>
            </a:r>
            <a:endParaRPr sz="2050">
              <a:latin typeface="Lucida Sans Unicode"/>
              <a:cs typeface="Lucida Sans Unicode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3113935" y="6031897"/>
            <a:ext cx="2505075" cy="7797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 indent="530860">
              <a:lnSpc>
                <a:spcPct val="120700"/>
              </a:lnSpc>
              <a:spcBef>
                <a:spcPts val="95"/>
              </a:spcBef>
            </a:pPr>
            <a:r>
              <a:rPr dirty="0" sz="2050" spc="30">
                <a:latin typeface="Lucida Sans Unicode"/>
                <a:cs typeface="Lucida Sans Unicode"/>
              </a:rPr>
              <a:t>“Pedagog/  </a:t>
            </a:r>
            <a:r>
              <a:rPr dirty="0" sz="2050" spc="45">
                <a:latin typeface="Lucida Sans Unicode"/>
                <a:cs typeface="Lucida Sans Unicode"/>
              </a:rPr>
              <a:t>psycholog</a:t>
            </a:r>
            <a:r>
              <a:rPr dirty="0" sz="2050" spc="-215">
                <a:latin typeface="Lucida Sans Unicode"/>
                <a:cs typeface="Lucida Sans Unicode"/>
              </a:rPr>
              <a:t> </a:t>
            </a:r>
            <a:r>
              <a:rPr dirty="0" sz="2050" spc="10">
                <a:latin typeface="Lucida Sans Unicode"/>
                <a:cs typeface="Lucida Sans Unicode"/>
              </a:rPr>
              <a:t>szkolny”</a:t>
            </a:r>
            <a:endParaRPr sz="2050">
              <a:latin typeface="Lucida Sans Unicode"/>
              <a:cs typeface="Lucida Sans Unicode"/>
            </a:endParaRPr>
          </a:p>
        </p:txBody>
      </p:sp>
      <p:sp>
        <p:nvSpPr>
          <p:cNvPr id="32" name="object 32"/>
          <p:cNvSpPr txBox="1">
            <a:spLocks noGrp="1"/>
          </p:cNvSpPr>
          <p:nvPr>
            <p:ph type="title"/>
          </p:nvPr>
        </p:nvSpPr>
        <p:spPr>
          <a:xfrm>
            <a:off x="1345463" y="2271412"/>
            <a:ext cx="11005820" cy="817244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5"/>
              <a:t>Inicjatywy </a:t>
            </a:r>
            <a:r>
              <a:rPr dirty="0" spc="-10"/>
              <a:t>sieciujące </a:t>
            </a:r>
            <a:r>
              <a:rPr dirty="0" spc="-5"/>
              <a:t>- </a:t>
            </a:r>
            <a:r>
              <a:rPr dirty="0" spc="-15"/>
              <a:t>przykłady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37665" y="10652470"/>
            <a:ext cx="821690" cy="260350"/>
            <a:chOff x="837665" y="10652470"/>
            <a:chExt cx="821690" cy="260350"/>
          </a:xfrm>
        </p:grpSpPr>
        <p:sp>
          <p:nvSpPr>
            <p:cNvPr id="3" name="object 3"/>
            <p:cNvSpPr/>
            <p:nvPr/>
          </p:nvSpPr>
          <p:spPr>
            <a:xfrm>
              <a:off x="902736" y="10752583"/>
              <a:ext cx="23967" cy="1135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869121" y="10683075"/>
              <a:ext cx="176249" cy="19972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961373" y="10734385"/>
              <a:ext cx="35981" cy="2904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016519" y="10761040"/>
              <a:ext cx="30480" cy="10795"/>
            </a:xfrm>
            <a:custGeom>
              <a:avLst/>
              <a:gdLst/>
              <a:ahLst/>
              <a:cxnLst/>
              <a:rect l="l" t="t" r="r" b="b"/>
              <a:pathLst>
                <a:path w="30480" h="10795">
                  <a:moveTo>
                    <a:pt x="0" y="0"/>
                  </a:moveTo>
                  <a:lnTo>
                    <a:pt x="146" y="240"/>
                  </a:lnTo>
                  <a:lnTo>
                    <a:pt x="691" y="2680"/>
                  </a:lnTo>
                  <a:lnTo>
                    <a:pt x="13447" y="8109"/>
                  </a:lnTo>
                  <a:lnTo>
                    <a:pt x="20797" y="10182"/>
                  </a:lnTo>
                  <a:lnTo>
                    <a:pt x="25528" y="9138"/>
                  </a:lnTo>
                  <a:lnTo>
                    <a:pt x="26821" y="8103"/>
                  </a:lnTo>
                  <a:lnTo>
                    <a:pt x="17930" y="8103"/>
                  </a:lnTo>
                  <a:lnTo>
                    <a:pt x="11272" y="5744"/>
                  </a:lnTo>
                  <a:lnTo>
                    <a:pt x="0" y="0"/>
                  </a:lnTo>
                  <a:close/>
                </a:path>
                <a:path w="30480" h="10795">
                  <a:moveTo>
                    <a:pt x="27842" y="4261"/>
                  </a:moveTo>
                  <a:lnTo>
                    <a:pt x="22583" y="7475"/>
                  </a:lnTo>
                  <a:lnTo>
                    <a:pt x="17930" y="8103"/>
                  </a:lnTo>
                  <a:lnTo>
                    <a:pt x="26821" y="8103"/>
                  </a:lnTo>
                  <a:lnTo>
                    <a:pt x="30428" y="5214"/>
                  </a:lnTo>
                  <a:lnTo>
                    <a:pt x="27842" y="4261"/>
                  </a:lnTo>
                  <a:close/>
                </a:path>
              </a:pathLst>
            </a:custGeom>
            <a:solidFill>
              <a:srgbClr val="C7C7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015054" y="10763901"/>
              <a:ext cx="30480" cy="17145"/>
            </a:xfrm>
            <a:custGeom>
              <a:avLst/>
              <a:gdLst/>
              <a:ahLst/>
              <a:cxnLst/>
              <a:rect l="l" t="t" r="r" b="b"/>
              <a:pathLst>
                <a:path w="30480" h="17145">
                  <a:moveTo>
                    <a:pt x="2209" y="0"/>
                  </a:moveTo>
                  <a:lnTo>
                    <a:pt x="2460" y="1727"/>
                  </a:lnTo>
                  <a:lnTo>
                    <a:pt x="0" y="2502"/>
                  </a:lnTo>
                  <a:lnTo>
                    <a:pt x="439" y="3162"/>
                  </a:lnTo>
                  <a:lnTo>
                    <a:pt x="14345" y="11580"/>
                  </a:lnTo>
                  <a:lnTo>
                    <a:pt x="18009" y="13277"/>
                  </a:lnTo>
                  <a:lnTo>
                    <a:pt x="25622" y="16879"/>
                  </a:lnTo>
                  <a:lnTo>
                    <a:pt x="28806" y="13277"/>
                  </a:lnTo>
                  <a:lnTo>
                    <a:pt x="27234" y="13277"/>
                  </a:lnTo>
                  <a:lnTo>
                    <a:pt x="22491" y="11360"/>
                  </a:lnTo>
                  <a:lnTo>
                    <a:pt x="18271" y="9748"/>
                  </a:lnTo>
                  <a:lnTo>
                    <a:pt x="9004" y="4010"/>
                  </a:lnTo>
                  <a:lnTo>
                    <a:pt x="2209" y="0"/>
                  </a:lnTo>
                  <a:close/>
                </a:path>
                <a:path w="30480" h="17145">
                  <a:moveTo>
                    <a:pt x="30177" y="11727"/>
                  </a:moveTo>
                  <a:lnTo>
                    <a:pt x="27234" y="13277"/>
                  </a:lnTo>
                  <a:lnTo>
                    <a:pt x="28806" y="13277"/>
                  </a:lnTo>
                  <a:lnTo>
                    <a:pt x="30177" y="11727"/>
                  </a:lnTo>
                  <a:close/>
                </a:path>
              </a:pathLst>
            </a:custGeom>
            <a:solidFill>
              <a:srgbClr val="E3E3E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015054" y="10763901"/>
              <a:ext cx="30480" cy="17145"/>
            </a:xfrm>
            <a:custGeom>
              <a:avLst/>
              <a:gdLst/>
              <a:ahLst/>
              <a:cxnLst/>
              <a:rect l="l" t="t" r="r" b="b"/>
              <a:pathLst>
                <a:path w="30480" h="17145">
                  <a:moveTo>
                    <a:pt x="0" y="2502"/>
                  </a:moveTo>
                  <a:lnTo>
                    <a:pt x="439" y="3162"/>
                  </a:lnTo>
                  <a:lnTo>
                    <a:pt x="14345" y="11580"/>
                  </a:lnTo>
                  <a:lnTo>
                    <a:pt x="16167" y="12428"/>
                  </a:lnTo>
                  <a:lnTo>
                    <a:pt x="18009" y="13277"/>
                  </a:lnTo>
                  <a:lnTo>
                    <a:pt x="25622" y="16879"/>
                  </a:lnTo>
                  <a:lnTo>
                    <a:pt x="30177" y="11727"/>
                  </a:lnTo>
                  <a:lnTo>
                    <a:pt x="27234" y="13277"/>
                  </a:lnTo>
                  <a:lnTo>
                    <a:pt x="22491" y="11360"/>
                  </a:lnTo>
                  <a:lnTo>
                    <a:pt x="18271" y="9748"/>
                  </a:lnTo>
                  <a:lnTo>
                    <a:pt x="13633" y="6879"/>
                  </a:lnTo>
                  <a:lnTo>
                    <a:pt x="9004" y="4010"/>
                  </a:lnTo>
                  <a:lnTo>
                    <a:pt x="2209" y="0"/>
                  </a:lnTo>
                  <a:lnTo>
                    <a:pt x="2460" y="1727"/>
                  </a:lnTo>
                  <a:lnTo>
                    <a:pt x="0" y="2502"/>
                  </a:lnTo>
                  <a:close/>
                </a:path>
              </a:pathLst>
            </a:custGeom>
            <a:ln w="3175">
              <a:solidFill>
                <a:srgbClr val="E3E3E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841972" y="10684996"/>
              <a:ext cx="90577" cy="14076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894391" y="10738835"/>
              <a:ext cx="27685" cy="2073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871321" y="10842771"/>
              <a:ext cx="153035" cy="32384"/>
            </a:xfrm>
            <a:custGeom>
              <a:avLst/>
              <a:gdLst/>
              <a:ahLst/>
              <a:cxnLst/>
              <a:rect l="l" t="t" r="r" b="b"/>
              <a:pathLst>
                <a:path w="153034" h="32384">
                  <a:moveTo>
                    <a:pt x="7835" y="24930"/>
                  </a:moveTo>
                  <a:lnTo>
                    <a:pt x="7556" y="24206"/>
                  </a:lnTo>
                  <a:lnTo>
                    <a:pt x="6819" y="23622"/>
                  </a:lnTo>
                  <a:lnTo>
                    <a:pt x="6159" y="21653"/>
                  </a:lnTo>
                  <a:lnTo>
                    <a:pt x="6337" y="20548"/>
                  </a:lnTo>
                  <a:lnTo>
                    <a:pt x="5994" y="19342"/>
                  </a:lnTo>
                  <a:lnTo>
                    <a:pt x="3670" y="20548"/>
                  </a:lnTo>
                  <a:lnTo>
                    <a:pt x="0" y="19570"/>
                  </a:lnTo>
                  <a:lnTo>
                    <a:pt x="254" y="21564"/>
                  </a:lnTo>
                  <a:lnTo>
                    <a:pt x="1701" y="22796"/>
                  </a:lnTo>
                  <a:lnTo>
                    <a:pt x="4457" y="24396"/>
                  </a:lnTo>
                  <a:lnTo>
                    <a:pt x="6096" y="24993"/>
                  </a:lnTo>
                  <a:lnTo>
                    <a:pt x="7835" y="24930"/>
                  </a:lnTo>
                  <a:close/>
                </a:path>
                <a:path w="153034" h="32384">
                  <a:moveTo>
                    <a:pt x="19558" y="29298"/>
                  </a:moveTo>
                  <a:lnTo>
                    <a:pt x="18630" y="28892"/>
                  </a:lnTo>
                  <a:lnTo>
                    <a:pt x="16408" y="27178"/>
                  </a:lnTo>
                  <a:lnTo>
                    <a:pt x="16268" y="25819"/>
                  </a:lnTo>
                  <a:lnTo>
                    <a:pt x="13893" y="28041"/>
                  </a:lnTo>
                  <a:lnTo>
                    <a:pt x="10934" y="27457"/>
                  </a:lnTo>
                  <a:lnTo>
                    <a:pt x="11506" y="30391"/>
                  </a:lnTo>
                  <a:lnTo>
                    <a:pt x="17526" y="32067"/>
                  </a:lnTo>
                  <a:lnTo>
                    <a:pt x="19558" y="29298"/>
                  </a:lnTo>
                  <a:close/>
                </a:path>
                <a:path w="153034" h="32384">
                  <a:moveTo>
                    <a:pt x="37274" y="21513"/>
                  </a:moveTo>
                  <a:lnTo>
                    <a:pt x="36918" y="18072"/>
                  </a:lnTo>
                  <a:lnTo>
                    <a:pt x="36703" y="17932"/>
                  </a:lnTo>
                  <a:lnTo>
                    <a:pt x="35039" y="17932"/>
                  </a:lnTo>
                  <a:lnTo>
                    <a:pt x="32359" y="17932"/>
                  </a:lnTo>
                  <a:lnTo>
                    <a:pt x="32016" y="17195"/>
                  </a:lnTo>
                  <a:lnTo>
                    <a:pt x="31940" y="18846"/>
                  </a:lnTo>
                  <a:lnTo>
                    <a:pt x="31165" y="20294"/>
                  </a:lnTo>
                  <a:lnTo>
                    <a:pt x="30480" y="20434"/>
                  </a:lnTo>
                  <a:lnTo>
                    <a:pt x="30200" y="20967"/>
                  </a:lnTo>
                  <a:lnTo>
                    <a:pt x="32651" y="22326"/>
                  </a:lnTo>
                  <a:lnTo>
                    <a:pt x="37274" y="21513"/>
                  </a:lnTo>
                  <a:close/>
                </a:path>
                <a:path w="153034" h="32384">
                  <a:moveTo>
                    <a:pt x="115430" y="15836"/>
                  </a:moveTo>
                  <a:lnTo>
                    <a:pt x="115125" y="14897"/>
                  </a:lnTo>
                  <a:lnTo>
                    <a:pt x="114935" y="14605"/>
                  </a:lnTo>
                  <a:lnTo>
                    <a:pt x="112661" y="15697"/>
                  </a:lnTo>
                  <a:lnTo>
                    <a:pt x="111594" y="15836"/>
                  </a:lnTo>
                  <a:lnTo>
                    <a:pt x="115430" y="15836"/>
                  </a:lnTo>
                  <a:close/>
                </a:path>
                <a:path w="153034" h="32384">
                  <a:moveTo>
                    <a:pt x="117944" y="17792"/>
                  </a:moveTo>
                  <a:lnTo>
                    <a:pt x="116293" y="17526"/>
                  </a:lnTo>
                  <a:lnTo>
                    <a:pt x="115595" y="16344"/>
                  </a:lnTo>
                  <a:lnTo>
                    <a:pt x="115468" y="15963"/>
                  </a:lnTo>
                  <a:lnTo>
                    <a:pt x="110642" y="15963"/>
                  </a:lnTo>
                  <a:lnTo>
                    <a:pt x="109499" y="15963"/>
                  </a:lnTo>
                  <a:lnTo>
                    <a:pt x="110426" y="19075"/>
                  </a:lnTo>
                  <a:lnTo>
                    <a:pt x="116078" y="20370"/>
                  </a:lnTo>
                  <a:lnTo>
                    <a:pt x="117944" y="17792"/>
                  </a:lnTo>
                  <a:close/>
                </a:path>
                <a:path w="153034" h="32384">
                  <a:moveTo>
                    <a:pt x="136994" y="24422"/>
                  </a:moveTo>
                  <a:lnTo>
                    <a:pt x="134175" y="25438"/>
                  </a:lnTo>
                  <a:lnTo>
                    <a:pt x="132562" y="25425"/>
                  </a:lnTo>
                  <a:lnTo>
                    <a:pt x="132283" y="25069"/>
                  </a:lnTo>
                  <a:lnTo>
                    <a:pt x="131546" y="26111"/>
                  </a:lnTo>
                  <a:lnTo>
                    <a:pt x="130314" y="26657"/>
                  </a:lnTo>
                  <a:lnTo>
                    <a:pt x="129387" y="27533"/>
                  </a:lnTo>
                  <a:lnTo>
                    <a:pt x="131876" y="29019"/>
                  </a:lnTo>
                  <a:lnTo>
                    <a:pt x="135661" y="27787"/>
                  </a:lnTo>
                  <a:lnTo>
                    <a:pt x="136791" y="25565"/>
                  </a:lnTo>
                  <a:lnTo>
                    <a:pt x="136779" y="25438"/>
                  </a:lnTo>
                  <a:lnTo>
                    <a:pt x="136994" y="24422"/>
                  </a:lnTo>
                  <a:close/>
                </a:path>
                <a:path w="153034" h="32384">
                  <a:moveTo>
                    <a:pt x="147243" y="16802"/>
                  </a:moveTo>
                  <a:lnTo>
                    <a:pt x="147116" y="16370"/>
                  </a:lnTo>
                  <a:lnTo>
                    <a:pt x="144919" y="17094"/>
                  </a:lnTo>
                  <a:lnTo>
                    <a:pt x="142379" y="16941"/>
                  </a:lnTo>
                  <a:lnTo>
                    <a:pt x="142405" y="19532"/>
                  </a:lnTo>
                  <a:lnTo>
                    <a:pt x="142252" y="20383"/>
                  </a:lnTo>
                  <a:lnTo>
                    <a:pt x="141744" y="21818"/>
                  </a:lnTo>
                  <a:lnTo>
                    <a:pt x="145110" y="22059"/>
                  </a:lnTo>
                  <a:lnTo>
                    <a:pt x="146723" y="19532"/>
                  </a:lnTo>
                  <a:lnTo>
                    <a:pt x="147193" y="17094"/>
                  </a:lnTo>
                  <a:lnTo>
                    <a:pt x="147243" y="16802"/>
                  </a:lnTo>
                  <a:close/>
                </a:path>
                <a:path w="153034" h="32384">
                  <a:moveTo>
                    <a:pt x="152450" y="6705"/>
                  </a:moveTo>
                  <a:lnTo>
                    <a:pt x="152184" y="673"/>
                  </a:lnTo>
                  <a:lnTo>
                    <a:pt x="149212" y="0"/>
                  </a:lnTo>
                  <a:lnTo>
                    <a:pt x="148577" y="1854"/>
                  </a:lnTo>
                  <a:lnTo>
                    <a:pt x="148247" y="4368"/>
                  </a:lnTo>
                  <a:lnTo>
                    <a:pt x="147739" y="5232"/>
                  </a:lnTo>
                  <a:lnTo>
                    <a:pt x="148945" y="5816"/>
                  </a:lnTo>
                  <a:lnTo>
                    <a:pt x="149352" y="7188"/>
                  </a:lnTo>
                  <a:lnTo>
                    <a:pt x="150075" y="8267"/>
                  </a:lnTo>
                  <a:lnTo>
                    <a:pt x="152450" y="6705"/>
                  </a:lnTo>
                  <a:close/>
                </a:path>
              </a:pathLst>
            </a:custGeom>
            <a:solidFill>
              <a:srgbClr val="FFCC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922894" y="10661217"/>
              <a:ext cx="123506" cy="10066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866272" y="10847281"/>
              <a:ext cx="6985" cy="8255"/>
            </a:xfrm>
            <a:custGeom>
              <a:avLst/>
              <a:gdLst/>
              <a:ahLst/>
              <a:cxnLst/>
              <a:rect l="l" t="t" r="r" b="b"/>
              <a:pathLst>
                <a:path w="6984" h="8254">
                  <a:moveTo>
                    <a:pt x="2020" y="0"/>
                  </a:moveTo>
                  <a:lnTo>
                    <a:pt x="0" y="2031"/>
                  </a:lnTo>
                  <a:lnTo>
                    <a:pt x="397" y="7696"/>
                  </a:lnTo>
                  <a:lnTo>
                    <a:pt x="3497" y="8188"/>
                  </a:lnTo>
                  <a:lnTo>
                    <a:pt x="3455" y="5612"/>
                  </a:lnTo>
                  <a:lnTo>
                    <a:pt x="5141" y="4743"/>
                  </a:lnTo>
                  <a:lnTo>
                    <a:pt x="6533" y="3601"/>
                  </a:lnTo>
                  <a:lnTo>
                    <a:pt x="3204" y="2952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rgbClr val="FFCC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940441" y="10862722"/>
              <a:ext cx="12065" cy="28575"/>
            </a:xfrm>
            <a:custGeom>
              <a:avLst/>
              <a:gdLst/>
              <a:ahLst/>
              <a:cxnLst/>
              <a:rect l="l" t="t" r="r" b="b"/>
              <a:pathLst>
                <a:path w="12065" h="28575">
                  <a:moveTo>
                    <a:pt x="931" y="4973"/>
                  </a:moveTo>
                  <a:lnTo>
                    <a:pt x="0" y="21831"/>
                  </a:lnTo>
                  <a:lnTo>
                    <a:pt x="5005" y="25266"/>
                  </a:lnTo>
                  <a:lnTo>
                    <a:pt x="5078" y="28334"/>
                  </a:lnTo>
                  <a:lnTo>
                    <a:pt x="7504" y="24585"/>
                  </a:lnTo>
                  <a:lnTo>
                    <a:pt x="4952" y="24585"/>
                  </a:lnTo>
                  <a:lnTo>
                    <a:pt x="345" y="20323"/>
                  </a:lnTo>
                  <a:lnTo>
                    <a:pt x="999" y="6114"/>
                  </a:lnTo>
                  <a:lnTo>
                    <a:pt x="931" y="4973"/>
                  </a:lnTo>
                  <a:close/>
                </a:path>
                <a:path w="12065" h="28575">
                  <a:moveTo>
                    <a:pt x="10080" y="18028"/>
                  </a:moveTo>
                  <a:lnTo>
                    <a:pt x="4952" y="24585"/>
                  </a:lnTo>
                  <a:lnTo>
                    <a:pt x="7504" y="24585"/>
                  </a:lnTo>
                  <a:lnTo>
                    <a:pt x="9633" y="21297"/>
                  </a:lnTo>
                  <a:lnTo>
                    <a:pt x="10080" y="18028"/>
                  </a:lnTo>
                  <a:close/>
                </a:path>
                <a:path w="12065" h="28575">
                  <a:moveTo>
                    <a:pt x="10704" y="12512"/>
                  </a:moveTo>
                  <a:lnTo>
                    <a:pt x="10167" y="17392"/>
                  </a:lnTo>
                  <a:lnTo>
                    <a:pt x="10080" y="18028"/>
                  </a:lnTo>
                  <a:lnTo>
                    <a:pt x="11486" y="16229"/>
                  </a:lnTo>
                  <a:lnTo>
                    <a:pt x="10704" y="12512"/>
                  </a:lnTo>
                  <a:close/>
                </a:path>
                <a:path w="12065" h="28575">
                  <a:moveTo>
                    <a:pt x="9926" y="0"/>
                  </a:moveTo>
                  <a:lnTo>
                    <a:pt x="9643" y="1151"/>
                  </a:lnTo>
                  <a:lnTo>
                    <a:pt x="9277" y="2261"/>
                  </a:lnTo>
                  <a:lnTo>
                    <a:pt x="8785" y="3382"/>
                  </a:lnTo>
                  <a:lnTo>
                    <a:pt x="10704" y="12512"/>
                  </a:lnTo>
                  <a:lnTo>
                    <a:pt x="11151" y="8460"/>
                  </a:lnTo>
                  <a:lnTo>
                    <a:pt x="9737" y="4408"/>
                  </a:lnTo>
                  <a:lnTo>
                    <a:pt x="10537" y="4408"/>
                  </a:lnTo>
                  <a:lnTo>
                    <a:pt x="10661" y="1151"/>
                  </a:lnTo>
                  <a:lnTo>
                    <a:pt x="10722" y="523"/>
                  </a:lnTo>
                  <a:lnTo>
                    <a:pt x="10250" y="178"/>
                  </a:lnTo>
                  <a:lnTo>
                    <a:pt x="9926" y="0"/>
                  </a:lnTo>
                  <a:close/>
                </a:path>
                <a:path w="12065" h="28575">
                  <a:moveTo>
                    <a:pt x="10537" y="4408"/>
                  </a:moveTo>
                  <a:lnTo>
                    <a:pt x="9737" y="4408"/>
                  </a:lnTo>
                  <a:lnTo>
                    <a:pt x="10879" y="6114"/>
                  </a:lnTo>
                  <a:lnTo>
                    <a:pt x="11968" y="7413"/>
                  </a:lnTo>
                  <a:lnTo>
                    <a:pt x="10512" y="5193"/>
                  </a:lnTo>
                  <a:lnTo>
                    <a:pt x="10537" y="4408"/>
                  </a:lnTo>
                  <a:close/>
                </a:path>
              </a:pathLst>
            </a:custGeom>
            <a:solidFill>
              <a:srgbClr val="C7C7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1081998" y="10692187"/>
              <a:ext cx="2540" cy="173990"/>
            </a:xfrm>
            <a:custGeom>
              <a:avLst/>
              <a:gdLst/>
              <a:ahLst/>
              <a:cxnLst/>
              <a:rect l="l" t="t" r="r" b="b"/>
              <a:pathLst>
                <a:path w="2540" h="173990">
                  <a:moveTo>
                    <a:pt x="2429" y="0"/>
                  </a:moveTo>
                  <a:lnTo>
                    <a:pt x="0" y="0"/>
                  </a:lnTo>
                  <a:lnTo>
                    <a:pt x="0" y="173439"/>
                  </a:lnTo>
                  <a:lnTo>
                    <a:pt x="2429" y="173439"/>
                  </a:lnTo>
                  <a:lnTo>
                    <a:pt x="2429" y="0"/>
                  </a:lnTo>
                  <a:close/>
                </a:path>
              </a:pathLst>
            </a:custGeom>
            <a:solidFill>
              <a:srgbClr val="B3B3B3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/>
          <p:nvPr/>
        </p:nvSpPr>
        <p:spPr>
          <a:xfrm>
            <a:off x="1874160" y="10644752"/>
            <a:ext cx="783325" cy="27384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17" name="object 17"/>
          <p:cNvGrpSpPr/>
          <p:nvPr/>
        </p:nvGrpSpPr>
        <p:grpSpPr>
          <a:xfrm>
            <a:off x="2870683" y="10601144"/>
            <a:ext cx="993140" cy="311785"/>
            <a:chOff x="2870683" y="10601144"/>
            <a:chExt cx="993140" cy="311785"/>
          </a:xfrm>
        </p:grpSpPr>
        <p:sp>
          <p:nvSpPr>
            <p:cNvPr id="18" name="object 18"/>
            <p:cNvSpPr/>
            <p:nvPr/>
          </p:nvSpPr>
          <p:spPr>
            <a:xfrm>
              <a:off x="2870683" y="10601144"/>
              <a:ext cx="992982" cy="31116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2932519" y="10876757"/>
              <a:ext cx="9525" cy="8255"/>
            </a:xfrm>
            <a:custGeom>
              <a:avLst/>
              <a:gdLst/>
              <a:ahLst/>
              <a:cxnLst/>
              <a:rect l="l" t="t" r="r" b="b"/>
              <a:pathLst>
                <a:path w="9525" h="8254">
                  <a:moveTo>
                    <a:pt x="3549" y="0"/>
                  </a:moveTo>
                  <a:lnTo>
                    <a:pt x="1204" y="680"/>
                  </a:lnTo>
                  <a:lnTo>
                    <a:pt x="607" y="2335"/>
                  </a:lnTo>
                  <a:lnTo>
                    <a:pt x="0" y="4010"/>
                  </a:lnTo>
                  <a:lnTo>
                    <a:pt x="1350" y="6041"/>
                  </a:lnTo>
                  <a:lnTo>
                    <a:pt x="5884" y="7685"/>
                  </a:lnTo>
                  <a:lnTo>
                    <a:pt x="8198" y="6994"/>
                  </a:lnTo>
                  <a:lnTo>
                    <a:pt x="9413" y="3664"/>
                  </a:lnTo>
                  <a:lnTo>
                    <a:pt x="8083" y="1643"/>
                  </a:lnTo>
                  <a:lnTo>
                    <a:pt x="3549" y="0"/>
                  </a:lnTo>
                  <a:close/>
                </a:path>
              </a:pathLst>
            </a:custGeom>
            <a:solidFill>
              <a:srgbClr val="A51735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0" name="object 20"/>
          <p:cNvSpPr txBox="1"/>
          <p:nvPr/>
        </p:nvSpPr>
        <p:spPr>
          <a:xfrm>
            <a:off x="14268921" y="659462"/>
            <a:ext cx="5426710" cy="3270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950" spc="10" b="1">
                <a:solidFill>
                  <a:srgbClr val="FFFFFF"/>
                </a:solidFill>
                <a:latin typeface="Mirador"/>
                <a:cs typeface="Mirador"/>
              </a:rPr>
              <a:t>Bezpieczeństwo psychiczne </a:t>
            </a:r>
            <a:r>
              <a:rPr dirty="0" sz="1950" spc="5" b="1">
                <a:solidFill>
                  <a:srgbClr val="FFFFFF"/>
                </a:solidFill>
                <a:latin typeface="Mirador"/>
                <a:cs typeface="Mirador"/>
              </a:rPr>
              <a:t>i</a:t>
            </a:r>
            <a:r>
              <a:rPr dirty="0" sz="1950" spc="-35" b="1">
                <a:solidFill>
                  <a:srgbClr val="FFFFFF"/>
                </a:solidFill>
                <a:latin typeface="Mirador"/>
                <a:cs typeface="Mirador"/>
              </a:rPr>
              <a:t> </a:t>
            </a:r>
            <a:r>
              <a:rPr dirty="0" sz="1950" spc="20" b="1">
                <a:solidFill>
                  <a:srgbClr val="FFFFFF"/>
                </a:solidFill>
                <a:latin typeface="Mirador"/>
                <a:cs typeface="Mirador"/>
              </a:rPr>
              <a:t>emocjonalne</a:t>
            </a:r>
            <a:endParaRPr sz="1950">
              <a:latin typeface="Mirador"/>
              <a:cs typeface="Mirador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9462371" y="1420844"/>
            <a:ext cx="233679" cy="47815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2950" spc="10" b="1">
                <a:solidFill>
                  <a:srgbClr val="FFFFFF"/>
                </a:solidFill>
                <a:latin typeface="Mirador"/>
                <a:cs typeface="Mirador"/>
              </a:rPr>
              <a:t>3</a:t>
            </a:r>
            <a:endParaRPr sz="2950">
              <a:latin typeface="Mirador"/>
              <a:cs typeface="Mirador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8160107" y="1202235"/>
            <a:ext cx="1522730" cy="138430"/>
          </a:xfrm>
          <a:custGeom>
            <a:avLst/>
            <a:gdLst/>
            <a:ahLst/>
            <a:cxnLst/>
            <a:rect l="l" t="t" r="r" b="b"/>
            <a:pathLst>
              <a:path w="1522730" h="138430">
                <a:moveTo>
                  <a:pt x="1522665" y="0"/>
                </a:moveTo>
                <a:lnTo>
                  <a:pt x="0" y="0"/>
                </a:lnTo>
                <a:lnTo>
                  <a:pt x="0" y="138037"/>
                </a:lnTo>
                <a:lnTo>
                  <a:pt x="1522665" y="138037"/>
                </a:lnTo>
                <a:lnTo>
                  <a:pt x="1522665" y="0"/>
                </a:lnTo>
                <a:close/>
              </a:path>
            </a:pathLst>
          </a:custGeom>
          <a:solidFill>
            <a:srgbClr val="EBF2FA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23" name="object 23"/>
          <p:cNvGrpSpPr/>
          <p:nvPr/>
        </p:nvGrpSpPr>
        <p:grpSpPr>
          <a:xfrm>
            <a:off x="638451" y="722421"/>
            <a:ext cx="1576705" cy="617855"/>
            <a:chOff x="638451" y="722421"/>
            <a:chExt cx="1576705" cy="617855"/>
          </a:xfrm>
        </p:grpSpPr>
        <p:sp>
          <p:nvSpPr>
            <p:cNvPr id="24" name="object 24"/>
            <p:cNvSpPr/>
            <p:nvPr/>
          </p:nvSpPr>
          <p:spPr>
            <a:xfrm>
              <a:off x="638451" y="880161"/>
              <a:ext cx="1576705" cy="273050"/>
            </a:xfrm>
            <a:custGeom>
              <a:avLst/>
              <a:gdLst/>
              <a:ahLst/>
              <a:cxnLst/>
              <a:rect l="l" t="t" r="r" b="b"/>
              <a:pathLst>
                <a:path w="1576705" h="273050">
                  <a:moveTo>
                    <a:pt x="1576234" y="0"/>
                  </a:moveTo>
                  <a:lnTo>
                    <a:pt x="0" y="0"/>
                  </a:lnTo>
                  <a:lnTo>
                    <a:pt x="0" y="272567"/>
                  </a:lnTo>
                  <a:lnTo>
                    <a:pt x="1576234" y="272567"/>
                  </a:lnTo>
                  <a:lnTo>
                    <a:pt x="1576234" y="0"/>
                  </a:lnTo>
                  <a:close/>
                </a:path>
              </a:pathLst>
            </a:custGeom>
            <a:solidFill>
              <a:srgbClr val="82A3F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798703" y="722432"/>
              <a:ext cx="1280795" cy="617855"/>
            </a:xfrm>
            <a:custGeom>
              <a:avLst/>
              <a:gdLst/>
              <a:ahLst/>
              <a:cxnLst/>
              <a:rect l="l" t="t" r="r" b="b"/>
              <a:pathLst>
                <a:path w="1280795" h="617855">
                  <a:moveTo>
                    <a:pt x="410679" y="432498"/>
                  </a:moveTo>
                  <a:lnTo>
                    <a:pt x="404787" y="385940"/>
                  </a:lnTo>
                  <a:lnTo>
                    <a:pt x="387527" y="343890"/>
                  </a:lnTo>
                  <a:lnTo>
                    <a:pt x="359549" y="306019"/>
                  </a:lnTo>
                  <a:lnTo>
                    <a:pt x="321462" y="272021"/>
                  </a:lnTo>
                  <a:lnTo>
                    <a:pt x="216268" y="193078"/>
                  </a:lnTo>
                  <a:lnTo>
                    <a:pt x="187325" y="168363"/>
                  </a:lnTo>
                  <a:lnTo>
                    <a:pt x="167144" y="144043"/>
                  </a:lnTo>
                  <a:lnTo>
                    <a:pt x="155321" y="119583"/>
                  </a:lnTo>
                  <a:lnTo>
                    <a:pt x="151472" y="94386"/>
                  </a:lnTo>
                  <a:lnTo>
                    <a:pt x="155054" y="69532"/>
                  </a:lnTo>
                  <a:lnTo>
                    <a:pt x="166941" y="45834"/>
                  </a:lnTo>
                  <a:lnTo>
                    <a:pt x="188760" y="28092"/>
                  </a:lnTo>
                  <a:lnTo>
                    <a:pt x="222173" y="21107"/>
                  </a:lnTo>
                  <a:lnTo>
                    <a:pt x="253377" y="21780"/>
                  </a:lnTo>
                  <a:lnTo>
                    <a:pt x="253377" y="304"/>
                  </a:lnTo>
                  <a:lnTo>
                    <a:pt x="212902" y="0"/>
                  </a:lnTo>
                  <a:lnTo>
                    <a:pt x="155270" y="5511"/>
                  </a:lnTo>
                  <a:lnTo>
                    <a:pt x="107022" y="21056"/>
                  </a:lnTo>
                  <a:lnTo>
                    <a:pt x="67983" y="45046"/>
                  </a:lnTo>
                  <a:lnTo>
                    <a:pt x="37947" y="75971"/>
                  </a:lnTo>
                  <a:lnTo>
                    <a:pt x="16738" y="112268"/>
                  </a:lnTo>
                  <a:lnTo>
                    <a:pt x="4152" y="152387"/>
                  </a:lnTo>
                  <a:lnTo>
                    <a:pt x="0" y="194779"/>
                  </a:lnTo>
                  <a:lnTo>
                    <a:pt x="4610" y="238125"/>
                  </a:lnTo>
                  <a:lnTo>
                    <a:pt x="18618" y="276961"/>
                  </a:lnTo>
                  <a:lnTo>
                    <a:pt x="42240" y="311607"/>
                  </a:lnTo>
                  <a:lnTo>
                    <a:pt x="75730" y="342379"/>
                  </a:lnTo>
                  <a:lnTo>
                    <a:pt x="175882" y="417906"/>
                  </a:lnTo>
                  <a:lnTo>
                    <a:pt x="200787" y="438886"/>
                  </a:lnTo>
                  <a:lnTo>
                    <a:pt x="221107" y="462203"/>
                  </a:lnTo>
                  <a:lnTo>
                    <a:pt x="234810" y="488251"/>
                  </a:lnTo>
                  <a:lnTo>
                    <a:pt x="239826" y="517448"/>
                  </a:lnTo>
                  <a:lnTo>
                    <a:pt x="234975" y="545236"/>
                  </a:lnTo>
                  <a:lnTo>
                    <a:pt x="220586" y="567867"/>
                  </a:lnTo>
                  <a:lnTo>
                    <a:pt x="196875" y="583095"/>
                  </a:lnTo>
                  <a:lnTo>
                    <a:pt x="164096" y="588683"/>
                  </a:lnTo>
                  <a:lnTo>
                    <a:pt x="150114" y="588010"/>
                  </a:lnTo>
                  <a:lnTo>
                    <a:pt x="137375" y="586536"/>
                  </a:lnTo>
                  <a:lnTo>
                    <a:pt x="124536" y="584390"/>
                  </a:lnTo>
                  <a:lnTo>
                    <a:pt x="17843" y="426288"/>
                  </a:lnTo>
                  <a:lnTo>
                    <a:pt x="17843" y="596658"/>
                  </a:lnTo>
                  <a:lnTo>
                    <a:pt x="44081" y="603250"/>
                  </a:lnTo>
                  <a:lnTo>
                    <a:pt x="79514" y="610171"/>
                  </a:lnTo>
                  <a:lnTo>
                    <a:pt x="122161" y="615632"/>
                  </a:lnTo>
                  <a:lnTo>
                    <a:pt x="169989" y="617855"/>
                  </a:lnTo>
                  <a:lnTo>
                    <a:pt x="235788" y="612800"/>
                  </a:lnTo>
                  <a:lnTo>
                    <a:pt x="290576" y="598512"/>
                  </a:lnTo>
                  <a:lnTo>
                    <a:pt x="334670" y="576237"/>
                  </a:lnTo>
                  <a:lnTo>
                    <a:pt x="368414" y="547230"/>
                  </a:lnTo>
                  <a:lnTo>
                    <a:pt x="392112" y="512775"/>
                  </a:lnTo>
                  <a:lnTo>
                    <a:pt x="406082" y="474103"/>
                  </a:lnTo>
                  <a:lnTo>
                    <a:pt x="410679" y="432498"/>
                  </a:lnTo>
                  <a:close/>
                </a:path>
                <a:path w="1280795" h="617855">
                  <a:moveTo>
                    <a:pt x="1015860" y="585343"/>
                  </a:moveTo>
                  <a:lnTo>
                    <a:pt x="945705" y="585343"/>
                  </a:lnTo>
                  <a:lnTo>
                    <a:pt x="945705" y="2743"/>
                  </a:lnTo>
                  <a:lnTo>
                    <a:pt x="769061" y="2743"/>
                  </a:lnTo>
                  <a:lnTo>
                    <a:pt x="643966" y="334543"/>
                  </a:lnTo>
                  <a:lnTo>
                    <a:pt x="518883" y="2743"/>
                  </a:lnTo>
                  <a:lnTo>
                    <a:pt x="311124" y="825"/>
                  </a:lnTo>
                  <a:lnTo>
                    <a:pt x="547636" y="606018"/>
                  </a:lnTo>
                  <a:lnTo>
                    <a:pt x="576376" y="606018"/>
                  </a:lnTo>
                  <a:lnTo>
                    <a:pt x="750455" y="144932"/>
                  </a:lnTo>
                  <a:lnTo>
                    <a:pt x="750455" y="585343"/>
                  </a:lnTo>
                  <a:lnTo>
                    <a:pt x="657504" y="585343"/>
                  </a:lnTo>
                  <a:lnTo>
                    <a:pt x="657504" y="606018"/>
                  </a:lnTo>
                  <a:lnTo>
                    <a:pt x="1015860" y="606018"/>
                  </a:lnTo>
                  <a:lnTo>
                    <a:pt x="1015860" y="585343"/>
                  </a:lnTo>
                  <a:close/>
                </a:path>
                <a:path w="1280795" h="617855">
                  <a:moveTo>
                    <a:pt x="1280642" y="182727"/>
                  </a:moveTo>
                  <a:lnTo>
                    <a:pt x="1275905" y="140792"/>
                  </a:lnTo>
                  <a:lnTo>
                    <a:pt x="1261910" y="104559"/>
                  </a:lnTo>
                  <a:lnTo>
                    <a:pt x="1239024" y="73964"/>
                  </a:lnTo>
                  <a:lnTo>
                    <a:pt x="1207592" y="48920"/>
                  </a:lnTo>
                  <a:lnTo>
                    <a:pt x="1167968" y="29349"/>
                  </a:lnTo>
                  <a:lnTo>
                    <a:pt x="1120495" y="15176"/>
                  </a:lnTo>
                  <a:lnTo>
                    <a:pt x="1065530" y="6337"/>
                  </a:lnTo>
                  <a:lnTo>
                    <a:pt x="1003427" y="2730"/>
                  </a:lnTo>
                  <a:lnTo>
                    <a:pt x="1003427" y="23418"/>
                  </a:lnTo>
                  <a:lnTo>
                    <a:pt x="1038707" y="43192"/>
                  </a:lnTo>
                  <a:lnTo>
                    <a:pt x="1064704" y="79286"/>
                  </a:lnTo>
                  <a:lnTo>
                    <a:pt x="1080770" y="130302"/>
                  </a:lnTo>
                  <a:lnTo>
                    <a:pt x="1086256" y="194805"/>
                  </a:lnTo>
                  <a:lnTo>
                    <a:pt x="1081849" y="253707"/>
                  </a:lnTo>
                  <a:lnTo>
                    <a:pt x="1070622" y="296379"/>
                  </a:lnTo>
                  <a:lnTo>
                    <a:pt x="1039774" y="343039"/>
                  </a:lnTo>
                  <a:lnTo>
                    <a:pt x="1016101" y="355117"/>
                  </a:lnTo>
                  <a:lnTo>
                    <a:pt x="1016101" y="371487"/>
                  </a:lnTo>
                  <a:lnTo>
                    <a:pt x="1024305" y="372973"/>
                  </a:lnTo>
                  <a:lnTo>
                    <a:pt x="1031011" y="373748"/>
                  </a:lnTo>
                  <a:lnTo>
                    <a:pt x="1039761" y="374027"/>
                  </a:lnTo>
                  <a:lnTo>
                    <a:pt x="1054138" y="374065"/>
                  </a:lnTo>
                  <a:lnTo>
                    <a:pt x="1109802" y="369303"/>
                  </a:lnTo>
                  <a:lnTo>
                    <a:pt x="1158913" y="355587"/>
                  </a:lnTo>
                  <a:lnTo>
                    <a:pt x="1200772" y="333768"/>
                  </a:lnTo>
                  <a:lnTo>
                    <a:pt x="1234605" y="304711"/>
                  </a:lnTo>
                  <a:lnTo>
                    <a:pt x="1259687" y="269290"/>
                  </a:lnTo>
                  <a:lnTo>
                    <a:pt x="1275283" y="228333"/>
                  </a:lnTo>
                  <a:lnTo>
                    <a:pt x="1280642" y="18272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6" name="object 26"/>
          <p:cNvSpPr/>
          <p:nvPr/>
        </p:nvSpPr>
        <p:spPr>
          <a:xfrm>
            <a:off x="2283804" y="829804"/>
            <a:ext cx="1065620" cy="35932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27" name="object 27"/>
          <p:cNvGrpSpPr/>
          <p:nvPr/>
        </p:nvGrpSpPr>
        <p:grpSpPr>
          <a:xfrm>
            <a:off x="13591767" y="6324944"/>
            <a:ext cx="6108065" cy="4060190"/>
            <a:chOff x="13591767" y="6324944"/>
            <a:chExt cx="6108065" cy="4060190"/>
          </a:xfrm>
        </p:grpSpPr>
        <p:sp>
          <p:nvSpPr>
            <p:cNvPr id="28" name="object 28"/>
            <p:cNvSpPr/>
            <p:nvPr/>
          </p:nvSpPr>
          <p:spPr>
            <a:xfrm>
              <a:off x="13591767" y="6324944"/>
              <a:ext cx="6107512" cy="4059576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16654737" y="8140597"/>
              <a:ext cx="465455" cy="2092960"/>
            </a:xfrm>
            <a:custGeom>
              <a:avLst/>
              <a:gdLst/>
              <a:ahLst/>
              <a:cxnLst/>
              <a:rect l="l" t="t" r="r" b="b"/>
              <a:pathLst>
                <a:path w="465455" h="2092959">
                  <a:moveTo>
                    <a:pt x="210485" y="0"/>
                  </a:moveTo>
                  <a:lnTo>
                    <a:pt x="0" y="1594967"/>
                  </a:lnTo>
                  <a:lnTo>
                    <a:pt x="206046" y="2092616"/>
                  </a:lnTo>
                  <a:lnTo>
                    <a:pt x="465095" y="1592401"/>
                  </a:lnTo>
                  <a:lnTo>
                    <a:pt x="303383" y="3633"/>
                  </a:lnTo>
                  <a:lnTo>
                    <a:pt x="210485" y="0"/>
                  </a:lnTo>
                  <a:close/>
                </a:path>
              </a:pathLst>
            </a:custGeom>
            <a:solidFill>
              <a:srgbClr val="38383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16654970" y="8161521"/>
              <a:ext cx="464184" cy="1982470"/>
            </a:xfrm>
            <a:custGeom>
              <a:avLst/>
              <a:gdLst/>
              <a:ahLst/>
              <a:cxnLst/>
              <a:rect l="l" t="t" r="r" b="b"/>
              <a:pathLst>
                <a:path w="464184" h="1982470">
                  <a:moveTo>
                    <a:pt x="268719" y="1950212"/>
                  </a:moveTo>
                  <a:lnTo>
                    <a:pt x="75565" y="1757133"/>
                  </a:lnTo>
                  <a:lnTo>
                    <a:pt x="109601" y="1839353"/>
                  </a:lnTo>
                  <a:lnTo>
                    <a:pt x="252234" y="1981987"/>
                  </a:lnTo>
                  <a:lnTo>
                    <a:pt x="268719" y="1950212"/>
                  </a:lnTo>
                  <a:close/>
                </a:path>
                <a:path w="464184" h="1982470">
                  <a:moveTo>
                    <a:pt x="321386" y="162052"/>
                  </a:moveTo>
                  <a:lnTo>
                    <a:pt x="315937" y="108394"/>
                  </a:lnTo>
                  <a:lnTo>
                    <a:pt x="207518" y="0"/>
                  </a:lnTo>
                  <a:lnTo>
                    <a:pt x="201891" y="42545"/>
                  </a:lnTo>
                  <a:lnTo>
                    <a:pt x="321386" y="162052"/>
                  </a:lnTo>
                  <a:close/>
                </a:path>
                <a:path w="464184" h="1982470">
                  <a:moveTo>
                    <a:pt x="322402" y="1846516"/>
                  </a:moveTo>
                  <a:lnTo>
                    <a:pt x="5613" y="1529727"/>
                  </a:lnTo>
                  <a:lnTo>
                    <a:pt x="0" y="1572348"/>
                  </a:lnTo>
                  <a:lnTo>
                    <a:pt x="305993" y="1878279"/>
                  </a:lnTo>
                  <a:lnTo>
                    <a:pt x="322402" y="1846516"/>
                  </a:lnTo>
                  <a:close/>
                </a:path>
                <a:path w="464184" h="1982470">
                  <a:moveTo>
                    <a:pt x="339217" y="337350"/>
                  </a:moveTo>
                  <a:lnTo>
                    <a:pt x="333781" y="283654"/>
                  </a:lnTo>
                  <a:lnTo>
                    <a:pt x="189153" y="139026"/>
                  </a:lnTo>
                  <a:lnTo>
                    <a:pt x="183540" y="181597"/>
                  </a:lnTo>
                  <a:lnTo>
                    <a:pt x="339217" y="337350"/>
                  </a:lnTo>
                  <a:close/>
                </a:path>
                <a:path w="464184" h="1982470">
                  <a:moveTo>
                    <a:pt x="357060" y="512597"/>
                  </a:moveTo>
                  <a:lnTo>
                    <a:pt x="351612" y="458901"/>
                  </a:lnTo>
                  <a:lnTo>
                    <a:pt x="170802" y="278079"/>
                  </a:lnTo>
                  <a:lnTo>
                    <a:pt x="165188" y="320700"/>
                  </a:lnTo>
                  <a:lnTo>
                    <a:pt x="357060" y="512597"/>
                  </a:lnTo>
                  <a:close/>
                </a:path>
                <a:path w="464184" h="1982470">
                  <a:moveTo>
                    <a:pt x="374916" y="687844"/>
                  </a:moveTo>
                  <a:lnTo>
                    <a:pt x="369455" y="634187"/>
                  </a:lnTo>
                  <a:lnTo>
                    <a:pt x="152450" y="417195"/>
                  </a:lnTo>
                  <a:lnTo>
                    <a:pt x="146824" y="459740"/>
                  </a:lnTo>
                  <a:lnTo>
                    <a:pt x="374916" y="687844"/>
                  </a:lnTo>
                  <a:close/>
                </a:path>
                <a:path w="464184" h="1982470">
                  <a:moveTo>
                    <a:pt x="376097" y="1742808"/>
                  </a:moveTo>
                  <a:lnTo>
                    <a:pt x="23977" y="1390688"/>
                  </a:lnTo>
                  <a:lnTo>
                    <a:pt x="18338" y="1433245"/>
                  </a:lnTo>
                  <a:lnTo>
                    <a:pt x="359689" y="1774571"/>
                  </a:lnTo>
                  <a:lnTo>
                    <a:pt x="376097" y="1742808"/>
                  </a:lnTo>
                  <a:close/>
                </a:path>
                <a:path w="464184" h="1982470">
                  <a:moveTo>
                    <a:pt x="392760" y="863079"/>
                  </a:moveTo>
                  <a:lnTo>
                    <a:pt x="387299" y="809434"/>
                  </a:lnTo>
                  <a:lnTo>
                    <a:pt x="134086" y="556234"/>
                  </a:lnTo>
                  <a:lnTo>
                    <a:pt x="128485" y="598792"/>
                  </a:lnTo>
                  <a:lnTo>
                    <a:pt x="392760" y="863079"/>
                  </a:lnTo>
                  <a:close/>
                </a:path>
                <a:path w="464184" h="1982470">
                  <a:moveTo>
                    <a:pt x="410603" y="1038377"/>
                  </a:moveTo>
                  <a:lnTo>
                    <a:pt x="405155" y="984732"/>
                  </a:lnTo>
                  <a:lnTo>
                    <a:pt x="115735" y="695337"/>
                  </a:lnTo>
                  <a:lnTo>
                    <a:pt x="110121" y="737895"/>
                  </a:lnTo>
                  <a:lnTo>
                    <a:pt x="410603" y="1038377"/>
                  </a:lnTo>
                  <a:close/>
                </a:path>
                <a:path w="464184" h="1982470">
                  <a:moveTo>
                    <a:pt x="428447" y="1213624"/>
                  </a:moveTo>
                  <a:lnTo>
                    <a:pt x="422986" y="1159979"/>
                  </a:lnTo>
                  <a:lnTo>
                    <a:pt x="97396" y="834390"/>
                  </a:lnTo>
                  <a:lnTo>
                    <a:pt x="91757" y="876935"/>
                  </a:lnTo>
                  <a:lnTo>
                    <a:pt x="428447" y="1213624"/>
                  </a:lnTo>
                  <a:close/>
                </a:path>
                <a:path w="464184" h="1982470">
                  <a:moveTo>
                    <a:pt x="429856" y="1639112"/>
                  </a:moveTo>
                  <a:lnTo>
                    <a:pt x="42329" y="1251572"/>
                  </a:lnTo>
                  <a:lnTo>
                    <a:pt x="36703" y="1294193"/>
                  </a:lnTo>
                  <a:lnTo>
                    <a:pt x="413397" y="1670824"/>
                  </a:lnTo>
                  <a:lnTo>
                    <a:pt x="429856" y="1639112"/>
                  </a:lnTo>
                  <a:close/>
                </a:path>
                <a:path w="464184" h="1982470">
                  <a:moveTo>
                    <a:pt x="446278" y="1388922"/>
                  </a:moveTo>
                  <a:lnTo>
                    <a:pt x="440829" y="1335227"/>
                  </a:lnTo>
                  <a:lnTo>
                    <a:pt x="79032" y="973429"/>
                  </a:lnTo>
                  <a:lnTo>
                    <a:pt x="73406" y="1016038"/>
                  </a:lnTo>
                  <a:lnTo>
                    <a:pt x="446278" y="1388922"/>
                  </a:lnTo>
                  <a:close/>
                </a:path>
                <a:path w="464184" h="1982470">
                  <a:moveTo>
                    <a:pt x="464121" y="1564157"/>
                  </a:moveTo>
                  <a:lnTo>
                    <a:pt x="458673" y="1510512"/>
                  </a:lnTo>
                  <a:lnTo>
                    <a:pt x="60667" y="1112532"/>
                  </a:lnTo>
                  <a:lnTo>
                    <a:pt x="55054" y="1155090"/>
                  </a:lnTo>
                  <a:lnTo>
                    <a:pt x="464121" y="1564157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16857088" y="8140601"/>
              <a:ext cx="105923" cy="116896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16793134" y="7874893"/>
              <a:ext cx="243204" cy="338455"/>
            </a:xfrm>
            <a:custGeom>
              <a:avLst/>
              <a:gdLst/>
              <a:ahLst/>
              <a:cxnLst/>
              <a:rect l="l" t="t" r="r" b="b"/>
              <a:pathLst>
                <a:path w="243205" h="338454">
                  <a:moveTo>
                    <a:pt x="118771" y="0"/>
                  </a:moveTo>
                  <a:lnTo>
                    <a:pt x="0" y="153859"/>
                  </a:lnTo>
                  <a:lnTo>
                    <a:pt x="118771" y="338094"/>
                  </a:lnTo>
                  <a:lnTo>
                    <a:pt x="242704" y="153859"/>
                  </a:lnTo>
                  <a:lnTo>
                    <a:pt x="118771" y="0"/>
                  </a:lnTo>
                  <a:close/>
                </a:path>
              </a:pathLst>
            </a:custGeom>
            <a:solidFill>
              <a:srgbClr val="38383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16542334" y="7768807"/>
              <a:ext cx="808990" cy="386715"/>
            </a:xfrm>
            <a:custGeom>
              <a:avLst/>
              <a:gdLst/>
              <a:ahLst/>
              <a:cxnLst/>
              <a:rect l="l" t="t" r="r" b="b"/>
              <a:pathLst>
                <a:path w="808990" h="386715">
                  <a:moveTo>
                    <a:pt x="790897" y="0"/>
                  </a:moveTo>
                  <a:lnTo>
                    <a:pt x="782614" y="3476"/>
                  </a:lnTo>
                  <a:lnTo>
                    <a:pt x="774861" y="21966"/>
                  </a:lnTo>
                  <a:lnTo>
                    <a:pt x="761929" y="50916"/>
                  </a:lnTo>
                  <a:lnTo>
                    <a:pt x="741824" y="93192"/>
                  </a:lnTo>
                  <a:lnTo>
                    <a:pt x="715524" y="144414"/>
                  </a:lnTo>
                  <a:lnTo>
                    <a:pt x="684007" y="200200"/>
                  </a:lnTo>
                  <a:lnTo>
                    <a:pt x="648254" y="256170"/>
                  </a:lnTo>
                  <a:lnTo>
                    <a:pt x="609242" y="307944"/>
                  </a:lnTo>
                  <a:lnTo>
                    <a:pt x="567951" y="351141"/>
                  </a:lnTo>
                  <a:lnTo>
                    <a:pt x="378606" y="93986"/>
                  </a:lnTo>
                  <a:lnTo>
                    <a:pt x="374271" y="91766"/>
                  </a:lnTo>
                  <a:lnTo>
                    <a:pt x="365161" y="91923"/>
                  </a:lnTo>
                  <a:lnTo>
                    <a:pt x="360889" y="94164"/>
                  </a:lnTo>
                  <a:lnTo>
                    <a:pt x="184130" y="345109"/>
                  </a:lnTo>
                  <a:lnTo>
                    <a:pt x="152010" y="286584"/>
                  </a:lnTo>
                  <a:lnTo>
                    <a:pt x="130374" y="246601"/>
                  </a:lnTo>
                  <a:lnTo>
                    <a:pt x="106293" y="201543"/>
                  </a:lnTo>
                  <a:lnTo>
                    <a:pt x="80721" y="152963"/>
                  </a:lnTo>
                  <a:lnTo>
                    <a:pt x="54612" y="102415"/>
                  </a:lnTo>
                  <a:lnTo>
                    <a:pt x="25444" y="44438"/>
                  </a:lnTo>
                  <a:lnTo>
                    <a:pt x="16920" y="41558"/>
                  </a:lnTo>
                  <a:lnTo>
                    <a:pt x="2858" y="48553"/>
                  </a:lnTo>
                  <a:lnTo>
                    <a:pt x="0" y="57076"/>
                  </a:lnTo>
                  <a:lnTo>
                    <a:pt x="36009" y="128417"/>
                  </a:lnTo>
                  <a:lnTo>
                    <a:pt x="68809" y="191430"/>
                  </a:lnTo>
                  <a:lnTo>
                    <a:pt x="99976" y="250051"/>
                  </a:lnTo>
                  <a:lnTo>
                    <a:pt x="127610" y="301184"/>
                  </a:lnTo>
                  <a:lnTo>
                    <a:pt x="172706" y="382993"/>
                  </a:lnTo>
                  <a:lnTo>
                    <a:pt x="186842" y="386250"/>
                  </a:lnTo>
                  <a:lnTo>
                    <a:pt x="191512" y="383946"/>
                  </a:lnTo>
                  <a:lnTo>
                    <a:pt x="370124" y="130393"/>
                  </a:lnTo>
                  <a:lnTo>
                    <a:pt x="556339" y="383318"/>
                  </a:lnTo>
                  <a:lnTo>
                    <a:pt x="559815" y="385359"/>
                  </a:lnTo>
                  <a:lnTo>
                    <a:pt x="565501" y="385988"/>
                  </a:lnTo>
                  <a:lnTo>
                    <a:pt x="568705" y="385988"/>
                  </a:lnTo>
                  <a:lnTo>
                    <a:pt x="614461" y="345082"/>
                  </a:lnTo>
                  <a:lnTo>
                    <a:pt x="652552" y="299061"/>
                  </a:lnTo>
                  <a:lnTo>
                    <a:pt x="687947" y="248095"/>
                  </a:lnTo>
                  <a:lnTo>
                    <a:pt x="719971" y="195452"/>
                  </a:lnTo>
                  <a:lnTo>
                    <a:pt x="747951" y="144401"/>
                  </a:lnTo>
                  <a:lnTo>
                    <a:pt x="771212" y="98211"/>
                  </a:lnTo>
                  <a:lnTo>
                    <a:pt x="789081" y="60151"/>
                  </a:lnTo>
                  <a:lnTo>
                    <a:pt x="808907" y="14229"/>
                  </a:lnTo>
                  <a:lnTo>
                    <a:pt x="805441" y="5936"/>
                  </a:lnTo>
                  <a:lnTo>
                    <a:pt x="790897" y="0"/>
                  </a:lnTo>
                  <a:close/>
                </a:path>
              </a:pathLst>
            </a:custGeom>
            <a:solidFill>
              <a:srgbClr val="CFD4E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/>
            <p:cNvSpPr/>
            <p:nvPr/>
          </p:nvSpPr>
          <p:spPr>
            <a:xfrm>
              <a:off x="16897996" y="7797230"/>
              <a:ext cx="28575" cy="92075"/>
            </a:xfrm>
            <a:custGeom>
              <a:avLst/>
              <a:gdLst/>
              <a:ahLst/>
              <a:cxnLst/>
              <a:rect l="l" t="t" r="r" b="b"/>
              <a:pathLst>
                <a:path w="28575" h="92075">
                  <a:moveTo>
                    <a:pt x="22062" y="0"/>
                  </a:moveTo>
                  <a:lnTo>
                    <a:pt x="6366" y="0"/>
                  </a:lnTo>
                  <a:lnTo>
                    <a:pt x="0" y="6355"/>
                  </a:lnTo>
                  <a:lnTo>
                    <a:pt x="0" y="85505"/>
                  </a:lnTo>
                  <a:lnTo>
                    <a:pt x="6366" y="91861"/>
                  </a:lnTo>
                  <a:lnTo>
                    <a:pt x="14208" y="91861"/>
                  </a:lnTo>
                  <a:lnTo>
                    <a:pt x="22062" y="91861"/>
                  </a:lnTo>
                  <a:lnTo>
                    <a:pt x="28417" y="85505"/>
                  </a:lnTo>
                  <a:lnTo>
                    <a:pt x="28417" y="6355"/>
                  </a:lnTo>
                  <a:lnTo>
                    <a:pt x="22062" y="0"/>
                  </a:lnTo>
                  <a:close/>
                </a:path>
              </a:pathLst>
            </a:custGeom>
            <a:solidFill>
              <a:srgbClr val="C77D2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/>
            <p:cNvSpPr/>
            <p:nvPr/>
          </p:nvSpPr>
          <p:spPr>
            <a:xfrm>
              <a:off x="16469957" y="7061872"/>
              <a:ext cx="114935" cy="259715"/>
            </a:xfrm>
            <a:custGeom>
              <a:avLst/>
              <a:gdLst/>
              <a:ahLst/>
              <a:cxnLst/>
              <a:rect l="l" t="t" r="r" b="b"/>
              <a:pathLst>
                <a:path w="114934" h="259715">
                  <a:moveTo>
                    <a:pt x="54555" y="0"/>
                  </a:moveTo>
                  <a:lnTo>
                    <a:pt x="36913" y="14100"/>
                  </a:lnTo>
                  <a:lnTo>
                    <a:pt x="15119" y="56401"/>
                  </a:lnTo>
                  <a:lnTo>
                    <a:pt x="3613" y="92599"/>
                  </a:lnTo>
                  <a:lnTo>
                    <a:pt x="0" y="133782"/>
                  </a:lnTo>
                  <a:lnTo>
                    <a:pt x="4374" y="175504"/>
                  </a:lnTo>
                  <a:lnTo>
                    <a:pt x="16832" y="213320"/>
                  </a:lnTo>
                  <a:lnTo>
                    <a:pt x="37470" y="242786"/>
                  </a:lnTo>
                  <a:lnTo>
                    <a:pt x="66384" y="259457"/>
                  </a:lnTo>
                  <a:lnTo>
                    <a:pt x="103671" y="258887"/>
                  </a:lnTo>
                  <a:lnTo>
                    <a:pt x="114739" y="56401"/>
                  </a:lnTo>
                  <a:lnTo>
                    <a:pt x="77383" y="14100"/>
                  </a:lnTo>
                  <a:lnTo>
                    <a:pt x="54555" y="0"/>
                  </a:lnTo>
                  <a:close/>
                </a:path>
              </a:pathLst>
            </a:custGeom>
            <a:solidFill>
              <a:srgbClr val="D96B6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/>
            <p:cNvSpPr/>
            <p:nvPr/>
          </p:nvSpPr>
          <p:spPr>
            <a:xfrm>
              <a:off x="16516818" y="6678884"/>
              <a:ext cx="690245" cy="934719"/>
            </a:xfrm>
            <a:custGeom>
              <a:avLst/>
              <a:gdLst/>
              <a:ahLst/>
              <a:cxnLst/>
              <a:rect l="l" t="t" r="r" b="b"/>
              <a:pathLst>
                <a:path w="690244" h="934720">
                  <a:moveTo>
                    <a:pt x="364786" y="0"/>
                  </a:moveTo>
                  <a:lnTo>
                    <a:pt x="312207" y="381"/>
                  </a:lnTo>
                  <a:lnTo>
                    <a:pt x="262084" y="5231"/>
                  </a:lnTo>
                  <a:lnTo>
                    <a:pt x="214976" y="14546"/>
                  </a:lnTo>
                  <a:lnTo>
                    <a:pt x="171442" y="28324"/>
                  </a:lnTo>
                  <a:lnTo>
                    <a:pt x="132043" y="46560"/>
                  </a:lnTo>
                  <a:lnTo>
                    <a:pt x="97336" y="69251"/>
                  </a:lnTo>
                  <a:lnTo>
                    <a:pt x="67882" y="96393"/>
                  </a:lnTo>
                  <a:lnTo>
                    <a:pt x="43322" y="129646"/>
                  </a:lnTo>
                  <a:lnTo>
                    <a:pt x="20345" y="186293"/>
                  </a:lnTo>
                  <a:lnTo>
                    <a:pt x="0" y="703076"/>
                  </a:lnTo>
                  <a:lnTo>
                    <a:pt x="3577" y="837013"/>
                  </a:lnTo>
                  <a:lnTo>
                    <a:pt x="29839" y="905738"/>
                  </a:lnTo>
                  <a:lnTo>
                    <a:pt x="101347" y="930920"/>
                  </a:lnTo>
                  <a:lnTo>
                    <a:pt x="240662" y="934232"/>
                  </a:lnTo>
                  <a:lnTo>
                    <a:pt x="310148" y="928835"/>
                  </a:lnTo>
                  <a:lnTo>
                    <a:pt x="374583" y="914382"/>
                  </a:lnTo>
                  <a:lnTo>
                    <a:pt x="433499" y="893076"/>
                  </a:lnTo>
                  <a:lnTo>
                    <a:pt x="486425" y="867118"/>
                  </a:lnTo>
                  <a:lnTo>
                    <a:pt x="532890" y="838710"/>
                  </a:lnTo>
                  <a:lnTo>
                    <a:pt x="572425" y="810054"/>
                  </a:lnTo>
                  <a:lnTo>
                    <a:pt x="604559" y="783352"/>
                  </a:lnTo>
                  <a:lnTo>
                    <a:pt x="644744" y="744619"/>
                  </a:lnTo>
                  <a:lnTo>
                    <a:pt x="675654" y="300251"/>
                  </a:lnTo>
                  <a:lnTo>
                    <a:pt x="689725" y="158936"/>
                  </a:lnTo>
                  <a:lnTo>
                    <a:pt x="673521" y="81873"/>
                  </a:lnTo>
                  <a:lnTo>
                    <a:pt x="608239" y="42101"/>
                  </a:lnTo>
                  <a:lnTo>
                    <a:pt x="475074" y="12658"/>
                  </a:lnTo>
                  <a:lnTo>
                    <a:pt x="419261" y="4091"/>
                  </a:lnTo>
                  <a:lnTo>
                    <a:pt x="364786" y="0"/>
                  </a:lnTo>
                  <a:close/>
                </a:path>
              </a:pathLst>
            </a:custGeom>
            <a:solidFill>
              <a:srgbClr val="EB9C7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/>
            <p:cNvSpPr/>
            <p:nvPr/>
          </p:nvSpPr>
          <p:spPr>
            <a:xfrm>
              <a:off x="16779862" y="6896846"/>
              <a:ext cx="189379" cy="128988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/>
            <p:cNvSpPr/>
            <p:nvPr/>
          </p:nvSpPr>
          <p:spPr>
            <a:xfrm>
              <a:off x="16507756" y="6896846"/>
              <a:ext cx="189368" cy="128988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/>
            <p:cNvSpPr/>
            <p:nvPr/>
          </p:nvSpPr>
          <p:spPr>
            <a:xfrm>
              <a:off x="16646291" y="7246821"/>
              <a:ext cx="221312" cy="165405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/>
            <p:cNvSpPr/>
            <p:nvPr/>
          </p:nvSpPr>
          <p:spPr>
            <a:xfrm>
              <a:off x="16577259" y="6678884"/>
              <a:ext cx="629285" cy="491490"/>
            </a:xfrm>
            <a:custGeom>
              <a:avLst/>
              <a:gdLst/>
              <a:ahLst/>
              <a:cxnLst/>
              <a:rect l="l" t="t" r="r" b="b"/>
              <a:pathLst>
                <a:path w="629284" h="491490">
                  <a:moveTo>
                    <a:pt x="304342" y="0"/>
                  </a:moveTo>
                  <a:lnTo>
                    <a:pt x="251761" y="381"/>
                  </a:lnTo>
                  <a:lnTo>
                    <a:pt x="201637" y="5231"/>
                  </a:lnTo>
                  <a:lnTo>
                    <a:pt x="154528" y="14546"/>
                  </a:lnTo>
                  <a:lnTo>
                    <a:pt x="110994" y="28324"/>
                  </a:lnTo>
                  <a:lnTo>
                    <a:pt x="71595" y="46560"/>
                  </a:lnTo>
                  <a:lnTo>
                    <a:pt x="36888" y="69251"/>
                  </a:lnTo>
                  <a:lnTo>
                    <a:pt x="7434" y="96393"/>
                  </a:lnTo>
                  <a:lnTo>
                    <a:pt x="0" y="105147"/>
                  </a:lnTo>
                  <a:lnTo>
                    <a:pt x="27046" y="99756"/>
                  </a:lnTo>
                  <a:lnTo>
                    <a:pt x="54100" y="102893"/>
                  </a:lnTo>
                  <a:lnTo>
                    <a:pt x="85108" y="113393"/>
                  </a:lnTo>
                  <a:lnTo>
                    <a:pt x="124017" y="130089"/>
                  </a:lnTo>
                  <a:lnTo>
                    <a:pt x="167336" y="143154"/>
                  </a:lnTo>
                  <a:lnTo>
                    <a:pt x="211745" y="146090"/>
                  </a:lnTo>
                  <a:lnTo>
                    <a:pt x="256657" y="140612"/>
                  </a:lnTo>
                  <a:lnTo>
                    <a:pt x="301484" y="128432"/>
                  </a:lnTo>
                  <a:lnTo>
                    <a:pt x="345642" y="111264"/>
                  </a:lnTo>
                  <a:lnTo>
                    <a:pt x="388543" y="90823"/>
                  </a:lnTo>
                  <a:lnTo>
                    <a:pt x="444628" y="75923"/>
                  </a:lnTo>
                  <a:lnTo>
                    <a:pt x="483824" y="88019"/>
                  </a:lnTo>
                  <a:lnTo>
                    <a:pt x="501865" y="115543"/>
                  </a:lnTo>
                  <a:lnTo>
                    <a:pt x="494487" y="146926"/>
                  </a:lnTo>
                  <a:lnTo>
                    <a:pt x="478906" y="175376"/>
                  </a:lnTo>
                  <a:lnTo>
                    <a:pt x="474944" y="203437"/>
                  </a:lnTo>
                  <a:lnTo>
                    <a:pt x="482317" y="233525"/>
                  </a:lnTo>
                  <a:lnTo>
                    <a:pt x="500738" y="268053"/>
                  </a:lnTo>
                  <a:lnTo>
                    <a:pt x="505541" y="301236"/>
                  </a:lnTo>
                  <a:lnTo>
                    <a:pt x="488932" y="328397"/>
                  </a:lnTo>
                  <a:lnTo>
                    <a:pt x="475889" y="353539"/>
                  </a:lnTo>
                  <a:lnTo>
                    <a:pt x="491388" y="380667"/>
                  </a:lnTo>
                  <a:lnTo>
                    <a:pt x="503419" y="394451"/>
                  </a:lnTo>
                  <a:lnTo>
                    <a:pt x="508382" y="410373"/>
                  </a:lnTo>
                  <a:lnTo>
                    <a:pt x="507714" y="427512"/>
                  </a:lnTo>
                  <a:lnTo>
                    <a:pt x="502853" y="444948"/>
                  </a:lnTo>
                  <a:lnTo>
                    <a:pt x="501263" y="463416"/>
                  </a:lnTo>
                  <a:lnTo>
                    <a:pt x="508932" y="479176"/>
                  </a:lnTo>
                  <a:lnTo>
                    <a:pt x="523315" y="489303"/>
                  </a:lnTo>
                  <a:lnTo>
                    <a:pt x="541868" y="490873"/>
                  </a:lnTo>
                  <a:lnTo>
                    <a:pt x="563751" y="479258"/>
                  </a:lnTo>
                  <a:lnTo>
                    <a:pt x="585168" y="460493"/>
                  </a:lnTo>
                  <a:lnTo>
                    <a:pt x="601444" y="443034"/>
                  </a:lnTo>
                  <a:lnTo>
                    <a:pt x="607908" y="435336"/>
                  </a:lnTo>
                  <a:lnTo>
                    <a:pt x="615216" y="300251"/>
                  </a:lnTo>
                  <a:lnTo>
                    <a:pt x="629287" y="158936"/>
                  </a:lnTo>
                  <a:lnTo>
                    <a:pt x="613083" y="81873"/>
                  </a:lnTo>
                  <a:lnTo>
                    <a:pt x="547801" y="42101"/>
                  </a:lnTo>
                  <a:lnTo>
                    <a:pt x="414636" y="12658"/>
                  </a:lnTo>
                  <a:lnTo>
                    <a:pt x="358820" y="4091"/>
                  </a:lnTo>
                  <a:lnTo>
                    <a:pt x="304342" y="0"/>
                  </a:lnTo>
                  <a:close/>
                </a:path>
              </a:pathLst>
            </a:custGeom>
            <a:solidFill>
              <a:srgbClr val="38383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/>
            <p:cNvSpPr/>
            <p:nvPr/>
          </p:nvSpPr>
          <p:spPr>
            <a:xfrm>
              <a:off x="16522458" y="7139222"/>
              <a:ext cx="471805" cy="61594"/>
            </a:xfrm>
            <a:custGeom>
              <a:avLst/>
              <a:gdLst/>
              <a:ahLst/>
              <a:cxnLst/>
              <a:rect l="l" t="t" r="r" b="b"/>
              <a:pathLst>
                <a:path w="471805" h="61595">
                  <a:moveTo>
                    <a:pt x="96253" y="30543"/>
                  </a:moveTo>
                  <a:lnTo>
                    <a:pt x="90157" y="18656"/>
                  </a:lnTo>
                  <a:lnTo>
                    <a:pt x="73533" y="8940"/>
                  </a:lnTo>
                  <a:lnTo>
                    <a:pt x="48882" y="2400"/>
                  </a:lnTo>
                  <a:lnTo>
                    <a:pt x="18694" y="0"/>
                  </a:lnTo>
                  <a:lnTo>
                    <a:pt x="12890" y="0"/>
                  </a:lnTo>
                  <a:lnTo>
                    <a:pt x="7239" y="254"/>
                  </a:lnTo>
                  <a:lnTo>
                    <a:pt x="1816" y="736"/>
                  </a:lnTo>
                  <a:lnTo>
                    <a:pt x="0" y="60210"/>
                  </a:lnTo>
                  <a:lnTo>
                    <a:pt x="5969" y="60807"/>
                  </a:lnTo>
                  <a:lnTo>
                    <a:pt x="12255" y="61099"/>
                  </a:lnTo>
                  <a:lnTo>
                    <a:pt x="18694" y="61099"/>
                  </a:lnTo>
                  <a:lnTo>
                    <a:pt x="48882" y="58699"/>
                  </a:lnTo>
                  <a:lnTo>
                    <a:pt x="73533" y="52146"/>
                  </a:lnTo>
                  <a:lnTo>
                    <a:pt x="90157" y="42430"/>
                  </a:lnTo>
                  <a:lnTo>
                    <a:pt x="96253" y="30543"/>
                  </a:lnTo>
                  <a:close/>
                </a:path>
                <a:path w="471805" h="61595">
                  <a:moveTo>
                    <a:pt x="471360" y="30543"/>
                  </a:moveTo>
                  <a:lnTo>
                    <a:pt x="465264" y="18669"/>
                  </a:lnTo>
                  <a:lnTo>
                    <a:pt x="448627" y="8953"/>
                  </a:lnTo>
                  <a:lnTo>
                    <a:pt x="423964" y="2400"/>
                  </a:lnTo>
                  <a:lnTo>
                    <a:pt x="393763" y="0"/>
                  </a:lnTo>
                  <a:lnTo>
                    <a:pt x="363550" y="2400"/>
                  </a:lnTo>
                  <a:lnTo>
                    <a:pt x="338886" y="8953"/>
                  </a:lnTo>
                  <a:lnTo>
                    <a:pt x="322249" y="18669"/>
                  </a:lnTo>
                  <a:lnTo>
                    <a:pt x="316153" y="30543"/>
                  </a:lnTo>
                  <a:lnTo>
                    <a:pt x="322249" y="42430"/>
                  </a:lnTo>
                  <a:lnTo>
                    <a:pt x="338886" y="52146"/>
                  </a:lnTo>
                  <a:lnTo>
                    <a:pt x="363550" y="58686"/>
                  </a:lnTo>
                  <a:lnTo>
                    <a:pt x="393763" y="61087"/>
                  </a:lnTo>
                  <a:lnTo>
                    <a:pt x="423964" y="58686"/>
                  </a:lnTo>
                  <a:lnTo>
                    <a:pt x="448627" y="52146"/>
                  </a:lnTo>
                  <a:lnTo>
                    <a:pt x="465264" y="42430"/>
                  </a:lnTo>
                  <a:lnTo>
                    <a:pt x="471360" y="30543"/>
                  </a:lnTo>
                  <a:close/>
                </a:path>
              </a:pathLst>
            </a:custGeom>
            <a:solidFill>
              <a:srgbClr val="D96B6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/>
            <p:cNvSpPr/>
            <p:nvPr/>
          </p:nvSpPr>
          <p:spPr>
            <a:xfrm>
              <a:off x="16572204" y="7034980"/>
              <a:ext cx="280035" cy="84455"/>
            </a:xfrm>
            <a:custGeom>
              <a:avLst/>
              <a:gdLst/>
              <a:ahLst/>
              <a:cxnLst/>
              <a:rect l="l" t="t" r="r" b="b"/>
              <a:pathLst>
                <a:path w="280034" h="84454">
                  <a:moveTo>
                    <a:pt x="46939" y="41948"/>
                  </a:moveTo>
                  <a:lnTo>
                    <a:pt x="45097" y="25615"/>
                  </a:lnTo>
                  <a:lnTo>
                    <a:pt x="40055" y="12280"/>
                  </a:lnTo>
                  <a:lnTo>
                    <a:pt x="32600" y="3289"/>
                  </a:lnTo>
                  <a:lnTo>
                    <a:pt x="23456" y="0"/>
                  </a:lnTo>
                  <a:lnTo>
                    <a:pt x="14325" y="3289"/>
                  </a:lnTo>
                  <a:lnTo>
                    <a:pt x="6870" y="12280"/>
                  </a:lnTo>
                  <a:lnTo>
                    <a:pt x="1841" y="25615"/>
                  </a:lnTo>
                  <a:lnTo>
                    <a:pt x="0" y="41948"/>
                  </a:lnTo>
                  <a:lnTo>
                    <a:pt x="1841" y="58267"/>
                  </a:lnTo>
                  <a:lnTo>
                    <a:pt x="6870" y="71602"/>
                  </a:lnTo>
                  <a:lnTo>
                    <a:pt x="14325" y="80594"/>
                  </a:lnTo>
                  <a:lnTo>
                    <a:pt x="23456" y="83896"/>
                  </a:lnTo>
                  <a:lnTo>
                    <a:pt x="32600" y="80594"/>
                  </a:lnTo>
                  <a:lnTo>
                    <a:pt x="40055" y="71602"/>
                  </a:lnTo>
                  <a:lnTo>
                    <a:pt x="45097" y="58267"/>
                  </a:lnTo>
                  <a:lnTo>
                    <a:pt x="46939" y="41948"/>
                  </a:lnTo>
                  <a:close/>
                </a:path>
                <a:path w="280034" h="84454">
                  <a:moveTo>
                    <a:pt x="279742" y="41948"/>
                  </a:moveTo>
                  <a:lnTo>
                    <a:pt x="277901" y="25615"/>
                  </a:lnTo>
                  <a:lnTo>
                    <a:pt x="272872" y="12280"/>
                  </a:lnTo>
                  <a:lnTo>
                    <a:pt x="265417" y="3289"/>
                  </a:lnTo>
                  <a:lnTo>
                    <a:pt x="256273" y="0"/>
                  </a:lnTo>
                  <a:lnTo>
                    <a:pt x="247142" y="3289"/>
                  </a:lnTo>
                  <a:lnTo>
                    <a:pt x="239674" y="12280"/>
                  </a:lnTo>
                  <a:lnTo>
                    <a:pt x="234645" y="25615"/>
                  </a:lnTo>
                  <a:lnTo>
                    <a:pt x="232803" y="41948"/>
                  </a:lnTo>
                  <a:lnTo>
                    <a:pt x="234645" y="58267"/>
                  </a:lnTo>
                  <a:lnTo>
                    <a:pt x="239674" y="71602"/>
                  </a:lnTo>
                  <a:lnTo>
                    <a:pt x="247142" y="80594"/>
                  </a:lnTo>
                  <a:lnTo>
                    <a:pt x="256273" y="83896"/>
                  </a:lnTo>
                  <a:lnTo>
                    <a:pt x="265417" y="80594"/>
                  </a:lnTo>
                  <a:lnTo>
                    <a:pt x="272872" y="71602"/>
                  </a:lnTo>
                  <a:lnTo>
                    <a:pt x="277901" y="58267"/>
                  </a:lnTo>
                  <a:lnTo>
                    <a:pt x="279742" y="41948"/>
                  </a:lnTo>
                  <a:close/>
                </a:path>
              </a:pathLst>
            </a:custGeom>
            <a:solidFill>
              <a:srgbClr val="38383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/>
            <p:cNvSpPr/>
            <p:nvPr/>
          </p:nvSpPr>
          <p:spPr>
            <a:xfrm>
              <a:off x="17093241" y="7321878"/>
              <a:ext cx="78290" cy="94018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/>
            <p:cNvSpPr/>
            <p:nvPr/>
          </p:nvSpPr>
          <p:spPr>
            <a:xfrm>
              <a:off x="17135677" y="7064319"/>
              <a:ext cx="175895" cy="302895"/>
            </a:xfrm>
            <a:custGeom>
              <a:avLst/>
              <a:gdLst/>
              <a:ahLst/>
              <a:cxnLst/>
              <a:rect l="l" t="t" r="r" b="b"/>
              <a:pathLst>
                <a:path w="175894" h="302895">
                  <a:moveTo>
                    <a:pt x="89539" y="0"/>
                  </a:moveTo>
                  <a:lnTo>
                    <a:pt x="54615" y="26244"/>
                  </a:lnTo>
                  <a:lnTo>
                    <a:pt x="0" y="96650"/>
                  </a:lnTo>
                  <a:lnTo>
                    <a:pt x="0" y="288612"/>
                  </a:lnTo>
                  <a:lnTo>
                    <a:pt x="36497" y="302717"/>
                  </a:lnTo>
                  <a:lnTo>
                    <a:pt x="71338" y="299323"/>
                  </a:lnTo>
                  <a:lnTo>
                    <a:pt x="130891" y="253583"/>
                  </a:lnTo>
                  <a:lnTo>
                    <a:pt x="153023" y="218008"/>
                  </a:lnTo>
                  <a:lnTo>
                    <a:pt x="168340" y="178477"/>
                  </a:lnTo>
                  <a:lnTo>
                    <a:pt x="175551" y="138375"/>
                  </a:lnTo>
                  <a:lnTo>
                    <a:pt x="173366" y="101088"/>
                  </a:lnTo>
                  <a:lnTo>
                    <a:pt x="160497" y="70001"/>
                  </a:lnTo>
                  <a:lnTo>
                    <a:pt x="119817" y="15418"/>
                  </a:lnTo>
                  <a:lnTo>
                    <a:pt x="89539" y="0"/>
                  </a:lnTo>
                  <a:close/>
                </a:path>
              </a:pathLst>
            </a:custGeom>
            <a:solidFill>
              <a:srgbClr val="EB9C7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/>
            <p:cNvSpPr/>
            <p:nvPr/>
          </p:nvSpPr>
          <p:spPr>
            <a:xfrm>
              <a:off x="17138283" y="7158964"/>
              <a:ext cx="119305" cy="156497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/>
            <p:cNvSpPr/>
            <p:nvPr/>
          </p:nvSpPr>
          <p:spPr>
            <a:xfrm>
              <a:off x="16652239" y="6974815"/>
              <a:ext cx="99106" cy="218736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/>
            <p:cNvSpPr/>
            <p:nvPr/>
          </p:nvSpPr>
          <p:spPr>
            <a:xfrm>
              <a:off x="18909013" y="7350487"/>
              <a:ext cx="585470" cy="809625"/>
            </a:xfrm>
            <a:custGeom>
              <a:avLst/>
              <a:gdLst/>
              <a:ahLst/>
              <a:cxnLst/>
              <a:rect l="l" t="t" r="r" b="b"/>
              <a:pathLst>
                <a:path w="585469" h="809625">
                  <a:moveTo>
                    <a:pt x="247950" y="0"/>
                  </a:moveTo>
                  <a:lnTo>
                    <a:pt x="214037" y="49878"/>
                  </a:lnTo>
                  <a:lnTo>
                    <a:pt x="198434" y="96712"/>
                  </a:lnTo>
                  <a:lnTo>
                    <a:pt x="184177" y="151327"/>
                  </a:lnTo>
                  <a:lnTo>
                    <a:pt x="171601" y="208612"/>
                  </a:lnTo>
                  <a:lnTo>
                    <a:pt x="161039" y="263454"/>
                  </a:lnTo>
                  <a:lnTo>
                    <a:pt x="152825" y="310740"/>
                  </a:lnTo>
                  <a:lnTo>
                    <a:pt x="145555" y="356586"/>
                  </a:lnTo>
                  <a:lnTo>
                    <a:pt x="144665" y="363025"/>
                  </a:lnTo>
                  <a:lnTo>
                    <a:pt x="140896" y="362910"/>
                  </a:lnTo>
                  <a:lnTo>
                    <a:pt x="62092" y="375535"/>
                  </a:lnTo>
                  <a:lnTo>
                    <a:pt x="23625" y="396627"/>
                  </a:lnTo>
                  <a:lnTo>
                    <a:pt x="0" y="433452"/>
                  </a:lnTo>
                  <a:lnTo>
                    <a:pt x="11543" y="506798"/>
                  </a:lnTo>
                  <a:lnTo>
                    <a:pt x="56008" y="595654"/>
                  </a:lnTo>
                  <a:lnTo>
                    <a:pt x="104141" y="670567"/>
                  </a:lnTo>
                  <a:lnTo>
                    <a:pt x="126687" y="702083"/>
                  </a:lnTo>
                  <a:lnTo>
                    <a:pt x="202858" y="776205"/>
                  </a:lnTo>
                  <a:lnTo>
                    <a:pt x="254815" y="809149"/>
                  </a:lnTo>
                  <a:lnTo>
                    <a:pt x="306468" y="808326"/>
                  </a:lnTo>
                  <a:lnTo>
                    <a:pt x="381726" y="781148"/>
                  </a:lnTo>
                  <a:lnTo>
                    <a:pt x="426518" y="753157"/>
                  </a:lnTo>
                  <a:lnTo>
                    <a:pt x="459762" y="713558"/>
                  </a:lnTo>
                  <a:lnTo>
                    <a:pt x="483176" y="667639"/>
                  </a:lnTo>
                  <a:lnTo>
                    <a:pt x="498480" y="620690"/>
                  </a:lnTo>
                  <a:lnTo>
                    <a:pt x="507395" y="578002"/>
                  </a:lnTo>
                  <a:lnTo>
                    <a:pt x="512822" y="532130"/>
                  </a:lnTo>
                  <a:lnTo>
                    <a:pt x="512989" y="524528"/>
                  </a:lnTo>
                  <a:lnTo>
                    <a:pt x="519952" y="520591"/>
                  </a:lnTo>
                  <a:lnTo>
                    <a:pt x="567321" y="477535"/>
                  </a:lnTo>
                  <a:lnTo>
                    <a:pt x="585165" y="424468"/>
                  </a:lnTo>
                  <a:lnTo>
                    <a:pt x="565971" y="397022"/>
                  </a:lnTo>
                  <a:lnTo>
                    <a:pt x="529381" y="391137"/>
                  </a:lnTo>
                  <a:lnTo>
                    <a:pt x="493875" y="395732"/>
                  </a:lnTo>
                  <a:lnTo>
                    <a:pt x="477933" y="399726"/>
                  </a:lnTo>
                  <a:lnTo>
                    <a:pt x="486357" y="360371"/>
                  </a:lnTo>
                  <a:lnTo>
                    <a:pt x="487643" y="338150"/>
                  </a:lnTo>
                  <a:lnTo>
                    <a:pt x="480423" y="324873"/>
                  </a:lnTo>
                  <a:lnTo>
                    <a:pt x="463326" y="312346"/>
                  </a:lnTo>
                  <a:lnTo>
                    <a:pt x="436820" y="306476"/>
                  </a:lnTo>
                  <a:lnTo>
                    <a:pt x="407278" y="312562"/>
                  </a:lnTo>
                  <a:lnTo>
                    <a:pt x="383268" y="322301"/>
                  </a:lnTo>
                  <a:lnTo>
                    <a:pt x="373360" y="327393"/>
                  </a:lnTo>
                  <a:lnTo>
                    <a:pt x="391582" y="279264"/>
                  </a:lnTo>
                  <a:lnTo>
                    <a:pt x="396396" y="252527"/>
                  </a:lnTo>
                  <a:lnTo>
                    <a:pt x="386665" y="237556"/>
                  </a:lnTo>
                  <a:lnTo>
                    <a:pt x="361256" y="224726"/>
                  </a:lnTo>
                  <a:lnTo>
                    <a:pt x="318739" y="223367"/>
                  </a:lnTo>
                  <a:lnTo>
                    <a:pt x="290720" y="250141"/>
                  </a:lnTo>
                  <a:lnTo>
                    <a:pt x="274820" y="283798"/>
                  </a:lnTo>
                  <a:lnTo>
                    <a:pt x="268661" y="303090"/>
                  </a:lnTo>
                  <a:lnTo>
                    <a:pt x="270555" y="283137"/>
                  </a:lnTo>
                  <a:lnTo>
                    <a:pt x="274241" y="236977"/>
                  </a:lnTo>
                  <a:lnTo>
                    <a:pt x="277675" y="175664"/>
                  </a:lnTo>
                  <a:lnTo>
                    <a:pt x="278809" y="110255"/>
                  </a:lnTo>
                  <a:lnTo>
                    <a:pt x="275597" y="51804"/>
                  </a:lnTo>
                  <a:lnTo>
                    <a:pt x="265993" y="11367"/>
                  </a:lnTo>
                  <a:lnTo>
                    <a:pt x="247950" y="0"/>
                  </a:lnTo>
                  <a:close/>
                </a:path>
              </a:pathLst>
            </a:custGeom>
            <a:solidFill>
              <a:srgbClr val="EB9C7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/>
            <p:cNvSpPr/>
            <p:nvPr/>
          </p:nvSpPr>
          <p:spPr>
            <a:xfrm>
              <a:off x="18976732" y="7695845"/>
              <a:ext cx="461867" cy="366932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/>
            <p:cNvSpPr/>
            <p:nvPr/>
          </p:nvSpPr>
          <p:spPr>
            <a:xfrm>
              <a:off x="17293536" y="7901323"/>
              <a:ext cx="2026920" cy="1173480"/>
            </a:xfrm>
            <a:custGeom>
              <a:avLst/>
              <a:gdLst/>
              <a:ahLst/>
              <a:cxnLst/>
              <a:rect l="l" t="t" r="r" b="b"/>
              <a:pathLst>
                <a:path w="2026919" h="1173479">
                  <a:moveTo>
                    <a:pt x="357486" y="0"/>
                  </a:moveTo>
                  <a:lnTo>
                    <a:pt x="0" y="380344"/>
                  </a:lnTo>
                  <a:lnTo>
                    <a:pt x="54773" y="432625"/>
                  </a:lnTo>
                  <a:lnTo>
                    <a:pt x="109514" y="483461"/>
                  </a:lnTo>
                  <a:lnTo>
                    <a:pt x="164705" y="533720"/>
                  </a:lnTo>
                  <a:lnTo>
                    <a:pt x="220265" y="583594"/>
                  </a:lnTo>
                  <a:lnTo>
                    <a:pt x="276461" y="632894"/>
                  </a:lnTo>
                  <a:lnTo>
                    <a:pt x="333026" y="681958"/>
                  </a:lnTo>
                  <a:lnTo>
                    <a:pt x="419185" y="754593"/>
                  </a:lnTo>
                  <a:lnTo>
                    <a:pt x="477345" y="802688"/>
                  </a:lnTo>
                  <a:lnTo>
                    <a:pt x="536478" y="850204"/>
                  </a:lnTo>
                  <a:lnTo>
                    <a:pt x="566422" y="873795"/>
                  </a:lnTo>
                  <a:lnTo>
                    <a:pt x="596656" y="897324"/>
                  </a:lnTo>
                  <a:lnTo>
                    <a:pt x="627172" y="920790"/>
                  </a:lnTo>
                  <a:lnTo>
                    <a:pt x="658083" y="944163"/>
                  </a:lnTo>
                  <a:lnTo>
                    <a:pt x="689507" y="967415"/>
                  </a:lnTo>
                  <a:lnTo>
                    <a:pt x="721644" y="990451"/>
                  </a:lnTo>
                  <a:lnTo>
                    <a:pt x="754486" y="1013432"/>
                  </a:lnTo>
                  <a:lnTo>
                    <a:pt x="788406" y="1036409"/>
                  </a:lnTo>
                  <a:lnTo>
                    <a:pt x="823775" y="1059433"/>
                  </a:lnTo>
                  <a:lnTo>
                    <a:pt x="861460" y="1082641"/>
                  </a:lnTo>
                  <a:lnTo>
                    <a:pt x="903166" y="1106343"/>
                  </a:lnTo>
                  <a:lnTo>
                    <a:pt x="939615" y="1124866"/>
                  </a:lnTo>
                  <a:lnTo>
                    <a:pt x="986967" y="1144378"/>
                  </a:lnTo>
                  <a:lnTo>
                    <a:pt x="1055319" y="1163454"/>
                  </a:lnTo>
                  <a:lnTo>
                    <a:pt x="1126801" y="1172583"/>
                  </a:lnTo>
                  <a:lnTo>
                    <a:pt x="1162603" y="1173137"/>
                  </a:lnTo>
                  <a:lnTo>
                    <a:pt x="1197834" y="1171164"/>
                  </a:lnTo>
                  <a:lnTo>
                    <a:pt x="1265081" y="1160280"/>
                  </a:lnTo>
                  <a:lnTo>
                    <a:pt x="1326701" y="1142078"/>
                  </a:lnTo>
                  <a:lnTo>
                    <a:pt x="1382168" y="1118716"/>
                  </a:lnTo>
                  <a:lnTo>
                    <a:pt x="1431925" y="1091918"/>
                  </a:lnTo>
                  <a:lnTo>
                    <a:pt x="1476569" y="1062731"/>
                  </a:lnTo>
                  <a:lnTo>
                    <a:pt x="1535867" y="1016437"/>
                  </a:lnTo>
                  <a:lnTo>
                    <a:pt x="1571313" y="984531"/>
                  </a:lnTo>
                  <a:lnTo>
                    <a:pt x="1604096" y="952054"/>
                  </a:lnTo>
                  <a:lnTo>
                    <a:pt x="1634714" y="919197"/>
                  </a:lnTo>
                  <a:lnTo>
                    <a:pt x="1663424" y="886031"/>
                  </a:lnTo>
                  <a:lnTo>
                    <a:pt x="1690402" y="852512"/>
                  </a:lnTo>
                  <a:lnTo>
                    <a:pt x="1715925" y="818746"/>
                  </a:lnTo>
                  <a:lnTo>
                    <a:pt x="1740271" y="784845"/>
                  </a:lnTo>
                  <a:lnTo>
                    <a:pt x="1771067" y="739424"/>
                  </a:lnTo>
                  <a:lnTo>
                    <a:pt x="1800157" y="693712"/>
                  </a:lnTo>
                  <a:lnTo>
                    <a:pt x="1827715" y="647735"/>
                  </a:lnTo>
                  <a:lnTo>
                    <a:pt x="1853912" y="601522"/>
                  </a:lnTo>
                  <a:lnTo>
                    <a:pt x="1878921" y="555100"/>
                  </a:lnTo>
                  <a:lnTo>
                    <a:pt x="1902915" y="508497"/>
                  </a:lnTo>
                  <a:lnTo>
                    <a:pt x="1925770" y="461601"/>
                  </a:lnTo>
                  <a:lnTo>
                    <a:pt x="1947727" y="414519"/>
                  </a:lnTo>
                  <a:lnTo>
                    <a:pt x="1968784" y="367196"/>
                  </a:lnTo>
                  <a:lnTo>
                    <a:pt x="1988937" y="319580"/>
                  </a:lnTo>
                  <a:lnTo>
                    <a:pt x="2008185" y="271615"/>
                  </a:lnTo>
                  <a:lnTo>
                    <a:pt x="2026524" y="223249"/>
                  </a:lnTo>
                  <a:lnTo>
                    <a:pt x="1972900" y="226112"/>
                  </a:lnTo>
                  <a:lnTo>
                    <a:pt x="1921039" y="221782"/>
                  </a:lnTo>
                  <a:lnTo>
                    <a:pt x="1871476" y="210512"/>
                  </a:lnTo>
                  <a:lnTo>
                    <a:pt x="1824747" y="192554"/>
                  </a:lnTo>
                  <a:lnTo>
                    <a:pt x="1781389" y="168158"/>
                  </a:lnTo>
                  <a:lnTo>
                    <a:pt x="1741939" y="137578"/>
                  </a:lnTo>
                  <a:lnTo>
                    <a:pt x="1706932" y="101064"/>
                  </a:lnTo>
                  <a:lnTo>
                    <a:pt x="1679729" y="146716"/>
                  </a:lnTo>
                  <a:lnTo>
                    <a:pt x="1653758" y="188975"/>
                  </a:lnTo>
                  <a:lnTo>
                    <a:pt x="1627793" y="229718"/>
                  </a:lnTo>
                  <a:lnTo>
                    <a:pt x="1600608" y="270824"/>
                  </a:lnTo>
                  <a:lnTo>
                    <a:pt x="1570978" y="314168"/>
                  </a:lnTo>
                  <a:lnTo>
                    <a:pt x="1539537" y="358856"/>
                  </a:lnTo>
                  <a:lnTo>
                    <a:pt x="1507409" y="402484"/>
                  </a:lnTo>
                  <a:lnTo>
                    <a:pt x="1474649" y="444835"/>
                  </a:lnTo>
                  <a:lnTo>
                    <a:pt x="1441313" y="485693"/>
                  </a:lnTo>
                  <a:lnTo>
                    <a:pt x="1407454" y="524842"/>
                  </a:lnTo>
                  <a:lnTo>
                    <a:pt x="1364298" y="570520"/>
                  </a:lnTo>
                  <a:lnTo>
                    <a:pt x="1320828" y="611824"/>
                  </a:lnTo>
                  <a:lnTo>
                    <a:pt x="1277737" y="647281"/>
                  </a:lnTo>
                  <a:lnTo>
                    <a:pt x="1236538" y="674806"/>
                  </a:lnTo>
                  <a:lnTo>
                    <a:pt x="1200511" y="692187"/>
                  </a:lnTo>
                  <a:lnTo>
                    <a:pt x="1168896" y="699088"/>
                  </a:lnTo>
                  <a:lnTo>
                    <a:pt x="1165566" y="698209"/>
                  </a:lnTo>
                  <a:lnTo>
                    <a:pt x="1162749" y="695853"/>
                  </a:lnTo>
                  <a:lnTo>
                    <a:pt x="1162906" y="694701"/>
                  </a:lnTo>
                  <a:lnTo>
                    <a:pt x="1161786" y="693204"/>
                  </a:lnTo>
                  <a:lnTo>
                    <a:pt x="1159043" y="690335"/>
                  </a:lnTo>
                  <a:lnTo>
                    <a:pt x="1157786" y="689246"/>
                  </a:lnTo>
                  <a:lnTo>
                    <a:pt x="1145839" y="681665"/>
                  </a:lnTo>
                  <a:lnTo>
                    <a:pt x="1135768" y="674952"/>
                  </a:lnTo>
                  <a:lnTo>
                    <a:pt x="1101243" y="650336"/>
                  </a:lnTo>
                  <a:lnTo>
                    <a:pt x="1050969" y="611439"/>
                  </a:lnTo>
                  <a:lnTo>
                    <a:pt x="972834" y="546849"/>
                  </a:lnTo>
                  <a:lnTo>
                    <a:pt x="920064" y="501691"/>
                  </a:lnTo>
                  <a:lnTo>
                    <a:pt x="867274" y="455296"/>
                  </a:lnTo>
                  <a:lnTo>
                    <a:pt x="761531" y="360451"/>
                  </a:lnTo>
                  <a:lnTo>
                    <a:pt x="655934" y="263744"/>
                  </a:lnTo>
                  <a:lnTo>
                    <a:pt x="576830" y="190486"/>
                  </a:lnTo>
                  <a:lnTo>
                    <a:pt x="357486" y="0"/>
                  </a:lnTo>
                  <a:close/>
                </a:path>
              </a:pathLst>
            </a:custGeom>
            <a:solidFill>
              <a:srgbClr val="0F24B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/>
            <p:cNvSpPr/>
            <p:nvPr/>
          </p:nvSpPr>
          <p:spPr>
            <a:xfrm>
              <a:off x="17441494" y="8111559"/>
              <a:ext cx="1816100" cy="689610"/>
            </a:xfrm>
            <a:custGeom>
              <a:avLst/>
              <a:gdLst/>
              <a:ahLst/>
              <a:cxnLst/>
              <a:rect l="l" t="t" r="r" b="b"/>
              <a:pathLst>
                <a:path w="1816100" h="689609">
                  <a:moveTo>
                    <a:pt x="433882" y="677875"/>
                  </a:moveTo>
                  <a:lnTo>
                    <a:pt x="432396" y="669645"/>
                  </a:lnTo>
                  <a:lnTo>
                    <a:pt x="380250" y="632193"/>
                  </a:lnTo>
                  <a:lnTo>
                    <a:pt x="329501" y="594131"/>
                  </a:lnTo>
                  <a:lnTo>
                    <a:pt x="276377" y="553224"/>
                  </a:lnTo>
                  <a:lnTo>
                    <a:pt x="223100" y="511403"/>
                  </a:lnTo>
                  <a:lnTo>
                    <a:pt x="171856" y="470611"/>
                  </a:lnTo>
                  <a:lnTo>
                    <a:pt x="124866" y="432765"/>
                  </a:lnTo>
                  <a:lnTo>
                    <a:pt x="84302" y="399808"/>
                  </a:lnTo>
                  <a:lnTo>
                    <a:pt x="17665" y="345059"/>
                  </a:lnTo>
                  <a:lnTo>
                    <a:pt x="9321" y="345821"/>
                  </a:lnTo>
                  <a:lnTo>
                    <a:pt x="0" y="357060"/>
                  </a:lnTo>
                  <a:lnTo>
                    <a:pt x="762" y="365404"/>
                  </a:lnTo>
                  <a:lnTo>
                    <a:pt x="108318" y="453415"/>
                  </a:lnTo>
                  <a:lnTo>
                    <a:pt x="155498" y="491388"/>
                  </a:lnTo>
                  <a:lnTo>
                    <a:pt x="206946" y="532345"/>
                  </a:lnTo>
                  <a:lnTo>
                    <a:pt x="260438" y="574344"/>
                  </a:lnTo>
                  <a:lnTo>
                    <a:pt x="313804" y="615429"/>
                  </a:lnTo>
                  <a:lnTo>
                    <a:pt x="364807" y="653669"/>
                  </a:lnTo>
                  <a:lnTo>
                    <a:pt x="413575" y="688733"/>
                  </a:lnTo>
                  <a:lnTo>
                    <a:pt x="416217" y="689508"/>
                  </a:lnTo>
                  <a:lnTo>
                    <a:pt x="418833" y="689508"/>
                  </a:lnTo>
                  <a:lnTo>
                    <a:pt x="422998" y="689508"/>
                  </a:lnTo>
                  <a:lnTo>
                    <a:pt x="427101" y="687539"/>
                  </a:lnTo>
                  <a:lnTo>
                    <a:pt x="433882" y="677875"/>
                  </a:lnTo>
                  <a:close/>
                </a:path>
                <a:path w="1816100" h="689609">
                  <a:moveTo>
                    <a:pt x="1815592" y="168884"/>
                  </a:moveTo>
                  <a:lnTo>
                    <a:pt x="1812696" y="155536"/>
                  </a:lnTo>
                  <a:lnTo>
                    <a:pt x="1805508" y="150926"/>
                  </a:lnTo>
                  <a:lnTo>
                    <a:pt x="1798231" y="152514"/>
                  </a:lnTo>
                  <a:lnTo>
                    <a:pt x="1730717" y="158445"/>
                  </a:lnTo>
                  <a:lnTo>
                    <a:pt x="1672221" y="148043"/>
                  </a:lnTo>
                  <a:lnTo>
                    <a:pt x="1622729" y="126072"/>
                  </a:lnTo>
                  <a:lnTo>
                    <a:pt x="1582204" y="97282"/>
                  </a:lnTo>
                  <a:lnTo>
                    <a:pt x="1550644" y="66446"/>
                  </a:lnTo>
                  <a:lnTo>
                    <a:pt x="1514335" y="17678"/>
                  </a:lnTo>
                  <a:lnTo>
                    <a:pt x="1506156" y="2641"/>
                  </a:lnTo>
                  <a:lnTo>
                    <a:pt x="1498053" y="0"/>
                  </a:lnTo>
                  <a:lnTo>
                    <a:pt x="1484757" y="6832"/>
                  </a:lnTo>
                  <a:lnTo>
                    <a:pt x="1482166" y="14897"/>
                  </a:lnTo>
                  <a:lnTo>
                    <a:pt x="1485506" y="21488"/>
                  </a:lnTo>
                  <a:lnTo>
                    <a:pt x="1521383" y="73469"/>
                  </a:lnTo>
                  <a:lnTo>
                    <a:pt x="1548892" y="103162"/>
                  </a:lnTo>
                  <a:lnTo>
                    <a:pt x="1584198" y="132918"/>
                  </a:lnTo>
                  <a:lnTo>
                    <a:pt x="1627339" y="159042"/>
                  </a:lnTo>
                  <a:lnTo>
                    <a:pt x="1678330" y="177850"/>
                  </a:lnTo>
                  <a:lnTo>
                    <a:pt x="1737207" y="185674"/>
                  </a:lnTo>
                  <a:lnTo>
                    <a:pt x="1803984" y="178828"/>
                  </a:lnTo>
                  <a:lnTo>
                    <a:pt x="1807337" y="177622"/>
                  </a:lnTo>
                  <a:lnTo>
                    <a:pt x="1812594" y="174891"/>
                  </a:lnTo>
                  <a:lnTo>
                    <a:pt x="1815592" y="168884"/>
                  </a:lnTo>
                  <a:close/>
                </a:path>
              </a:pathLst>
            </a:custGeom>
            <a:solidFill>
              <a:srgbClr val="CFD4E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/>
            <p:cNvSpPr/>
            <p:nvPr/>
          </p:nvSpPr>
          <p:spPr>
            <a:xfrm>
              <a:off x="19128562" y="8117787"/>
              <a:ext cx="93861" cy="177020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/>
            <p:cNvSpPr/>
            <p:nvPr/>
          </p:nvSpPr>
          <p:spPr>
            <a:xfrm>
              <a:off x="19034262" y="8116697"/>
              <a:ext cx="46990" cy="46990"/>
            </a:xfrm>
            <a:custGeom>
              <a:avLst/>
              <a:gdLst/>
              <a:ahLst/>
              <a:cxnLst/>
              <a:rect l="l" t="t" r="r" b="b"/>
              <a:pathLst>
                <a:path w="46990" h="46990">
                  <a:moveTo>
                    <a:pt x="21430" y="0"/>
                  </a:moveTo>
                  <a:lnTo>
                    <a:pt x="12521" y="2564"/>
                  </a:lnTo>
                  <a:lnTo>
                    <a:pt x="5296" y="8385"/>
                  </a:lnTo>
                  <a:lnTo>
                    <a:pt x="1016" y="16250"/>
                  </a:lnTo>
                  <a:lnTo>
                    <a:pt x="0" y="25147"/>
                  </a:lnTo>
                  <a:lnTo>
                    <a:pt x="2564" y="34060"/>
                  </a:lnTo>
                  <a:lnTo>
                    <a:pt x="8389" y="41279"/>
                  </a:lnTo>
                  <a:lnTo>
                    <a:pt x="16254" y="45556"/>
                  </a:lnTo>
                  <a:lnTo>
                    <a:pt x="25148" y="46572"/>
                  </a:lnTo>
                  <a:lnTo>
                    <a:pt x="34060" y="44007"/>
                  </a:lnTo>
                  <a:lnTo>
                    <a:pt x="41280" y="38188"/>
                  </a:lnTo>
                  <a:lnTo>
                    <a:pt x="45560" y="30325"/>
                  </a:lnTo>
                  <a:lnTo>
                    <a:pt x="46576" y="21429"/>
                  </a:lnTo>
                  <a:lnTo>
                    <a:pt x="44007" y="12511"/>
                  </a:lnTo>
                  <a:lnTo>
                    <a:pt x="38191" y="5292"/>
                  </a:lnTo>
                  <a:lnTo>
                    <a:pt x="30326" y="1015"/>
                  </a:lnTo>
                  <a:lnTo>
                    <a:pt x="21430" y="0"/>
                  </a:lnTo>
                  <a:close/>
                </a:path>
              </a:pathLst>
            </a:custGeom>
            <a:solidFill>
              <a:srgbClr val="CFD4E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/>
            <p:cNvSpPr/>
            <p:nvPr/>
          </p:nvSpPr>
          <p:spPr>
            <a:xfrm>
              <a:off x="18406531" y="8598873"/>
              <a:ext cx="117108" cy="167220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4" name="object 54"/>
          <p:cNvSpPr txBox="1"/>
          <p:nvPr/>
        </p:nvSpPr>
        <p:spPr>
          <a:xfrm>
            <a:off x="2853907" y="3331642"/>
            <a:ext cx="4595495" cy="791845"/>
          </a:xfrm>
          <a:prstGeom prst="rect">
            <a:avLst/>
          </a:prstGeom>
        </p:spPr>
        <p:txBody>
          <a:bodyPr wrap="square" lIns="0" tIns="35560" rIns="0" bIns="0" rtlCol="0" vert="horz">
            <a:spAutoFit/>
          </a:bodyPr>
          <a:lstStyle/>
          <a:p>
            <a:pPr marL="12700" marR="5080">
              <a:lnSpc>
                <a:spcPts val="2970"/>
              </a:lnSpc>
              <a:spcBef>
                <a:spcPts val="280"/>
              </a:spcBef>
            </a:pPr>
            <a:r>
              <a:rPr dirty="0" sz="2550" b="1">
                <a:solidFill>
                  <a:srgbClr val="0D1CD1"/>
                </a:solidFill>
                <a:latin typeface="Mirador"/>
                <a:cs typeface="Mirador"/>
              </a:rPr>
              <a:t>Nie </a:t>
            </a:r>
            <a:r>
              <a:rPr dirty="0" sz="2550" spc="-10" b="1">
                <a:solidFill>
                  <a:srgbClr val="0D1CD1"/>
                </a:solidFill>
                <a:latin typeface="Mirador"/>
                <a:cs typeface="Mirador"/>
              </a:rPr>
              <a:t>chcemy </a:t>
            </a:r>
            <a:r>
              <a:rPr dirty="0" sz="2550" spc="-40" b="1">
                <a:solidFill>
                  <a:srgbClr val="0D1CD1"/>
                </a:solidFill>
                <a:latin typeface="Mirador"/>
                <a:cs typeface="Mirador"/>
              </a:rPr>
              <a:t>być</a:t>
            </a:r>
            <a:r>
              <a:rPr dirty="0" sz="2550" spc="-95" b="1">
                <a:solidFill>
                  <a:srgbClr val="0D1CD1"/>
                </a:solidFill>
                <a:latin typeface="Mirador"/>
                <a:cs typeface="Mirador"/>
              </a:rPr>
              <a:t> </a:t>
            </a:r>
            <a:r>
              <a:rPr dirty="0" sz="2550" b="1">
                <a:solidFill>
                  <a:srgbClr val="0D1CD1"/>
                </a:solidFill>
                <a:latin typeface="Mirador"/>
                <a:cs typeface="Mirador"/>
              </a:rPr>
              <a:t>postrzegani  </a:t>
            </a:r>
            <a:r>
              <a:rPr dirty="0" sz="2550" spc="-15" b="1">
                <a:solidFill>
                  <a:srgbClr val="0D1CD1"/>
                </a:solidFill>
                <a:latin typeface="Mirador"/>
                <a:cs typeface="Mirador"/>
              </a:rPr>
              <a:t>jako:</a:t>
            </a:r>
            <a:endParaRPr sz="2550">
              <a:latin typeface="Mirador"/>
              <a:cs typeface="Mirador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2853907" y="4462498"/>
            <a:ext cx="2181225" cy="15335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20700"/>
              </a:lnSpc>
              <a:spcBef>
                <a:spcPts val="95"/>
              </a:spcBef>
            </a:pPr>
            <a:r>
              <a:rPr dirty="0" sz="2050" spc="50">
                <a:solidFill>
                  <a:srgbClr val="0D1CD1"/>
                </a:solidFill>
                <a:latin typeface="Lucida Sans Unicode"/>
                <a:cs typeface="Lucida Sans Unicode"/>
              </a:rPr>
              <a:t>Ignoranci  </a:t>
            </a:r>
            <a:r>
              <a:rPr dirty="0" sz="2050" spc="60">
                <a:solidFill>
                  <a:srgbClr val="0D1CD1"/>
                </a:solidFill>
                <a:latin typeface="Lucida Sans Unicode"/>
                <a:cs typeface="Lucida Sans Unicode"/>
              </a:rPr>
              <a:t>Nie</a:t>
            </a:r>
            <a:r>
              <a:rPr dirty="0" sz="2050" spc="10">
                <a:solidFill>
                  <a:srgbClr val="0D1CD1"/>
                </a:solidFill>
                <a:latin typeface="Lucida Sans Unicode"/>
                <a:cs typeface="Lucida Sans Unicode"/>
              </a:rPr>
              <a:t>k</a:t>
            </a:r>
            <a:r>
              <a:rPr dirty="0" sz="2050" spc="120">
                <a:solidFill>
                  <a:srgbClr val="0D1CD1"/>
                </a:solidFill>
                <a:latin typeface="Lucida Sans Unicode"/>
                <a:cs typeface="Lucida Sans Unicode"/>
              </a:rPr>
              <a:t>ompe</a:t>
            </a:r>
            <a:r>
              <a:rPr dirty="0" sz="2050" spc="50">
                <a:solidFill>
                  <a:srgbClr val="0D1CD1"/>
                </a:solidFill>
                <a:latin typeface="Lucida Sans Unicode"/>
                <a:cs typeface="Lucida Sans Unicode"/>
              </a:rPr>
              <a:t>t</a:t>
            </a:r>
            <a:r>
              <a:rPr dirty="0" sz="2050" spc="65">
                <a:solidFill>
                  <a:srgbClr val="0D1CD1"/>
                </a:solidFill>
                <a:latin typeface="Lucida Sans Unicode"/>
                <a:cs typeface="Lucida Sans Unicode"/>
              </a:rPr>
              <a:t>entni  </a:t>
            </a:r>
            <a:r>
              <a:rPr dirty="0" sz="2050" spc="65">
                <a:solidFill>
                  <a:srgbClr val="0D1CD1"/>
                </a:solidFill>
                <a:latin typeface="Lucida Sans Unicode"/>
                <a:cs typeface="Lucida Sans Unicode"/>
              </a:rPr>
              <a:t>Natrętni  Negujący</a:t>
            </a:r>
            <a:endParaRPr sz="2050">
              <a:latin typeface="Lucida Sans Unicode"/>
              <a:cs typeface="Lucida Sans Unicode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8725954" y="3331642"/>
            <a:ext cx="1418590" cy="4152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550" b="1">
                <a:solidFill>
                  <a:srgbClr val="0D1CD1"/>
                </a:solidFill>
                <a:latin typeface="Mirador"/>
                <a:cs typeface="Mirador"/>
              </a:rPr>
              <a:t>A</a:t>
            </a:r>
            <a:r>
              <a:rPr dirty="0" sz="2550" spc="-80" b="1">
                <a:solidFill>
                  <a:srgbClr val="0D1CD1"/>
                </a:solidFill>
                <a:latin typeface="Mirador"/>
                <a:cs typeface="Mirador"/>
              </a:rPr>
              <a:t> </a:t>
            </a:r>
            <a:r>
              <a:rPr dirty="0" sz="2550" b="1">
                <a:solidFill>
                  <a:srgbClr val="0D1CD1"/>
                </a:solidFill>
                <a:latin typeface="Mirador"/>
                <a:cs typeface="Mirador"/>
              </a:rPr>
              <a:t>zatem:</a:t>
            </a:r>
            <a:endParaRPr sz="2550">
              <a:latin typeface="Mirador"/>
              <a:cs typeface="Mirador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8725954" y="4462498"/>
            <a:ext cx="5391150" cy="1533525"/>
          </a:xfrm>
          <a:prstGeom prst="rect">
            <a:avLst/>
          </a:prstGeom>
        </p:spPr>
        <p:txBody>
          <a:bodyPr wrap="square" lIns="0" tIns="768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dirty="0" sz="2050" spc="65">
                <a:solidFill>
                  <a:srgbClr val="0D1CD1"/>
                </a:solidFill>
                <a:latin typeface="Lucida Sans Unicode"/>
                <a:cs typeface="Lucida Sans Unicode"/>
              </a:rPr>
              <a:t>Nie </a:t>
            </a:r>
            <a:r>
              <a:rPr dirty="0" sz="2050" spc="60">
                <a:solidFill>
                  <a:srgbClr val="0D1CD1"/>
                </a:solidFill>
                <a:latin typeface="Lucida Sans Unicode"/>
                <a:cs typeface="Lucida Sans Unicode"/>
              </a:rPr>
              <a:t>zadajemy</a:t>
            </a:r>
            <a:r>
              <a:rPr dirty="0" sz="2050" spc="-360">
                <a:solidFill>
                  <a:srgbClr val="0D1CD1"/>
                </a:solidFill>
                <a:latin typeface="Lucida Sans Unicode"/>
                <a:cs typeface="Lucida Sans Unicode"/>
              </a:rPr>
              <a:t> </a:t>
            </a:r>
            <a:r>
              <a:rPr dirty="0" sz="2050" spc="75">
                <a:solidFill>
                  <a:srgbClr val="0D1CD1"/>
                </a:solidFill>
                <a:latin typeface="Lucida Sans Unicode"/>
                <a:cs typeface="Lucida Sans Unicode"/>
              </a:rPr>
              <a:t>pytań</a:t>
            </a:r>
            <a:endParaRPr sz="2050">
              <a:latin typeface="Lucida Sans Unicode"/>
              <a:cs typeface="Lucida Sans Unicode"/>
            </a:endParaRPr>
          </a:p>
          <a:p>
            <a:pPr marL="12700" marR="5080">
              <a:lnSpc>
                <a:spcPts val="2970"/>
              </a:lnSpc>
              <a:spcBef>
                <a:spcPts val="180"/>
              </a:spcBef>
            </a:pPr>
            <a:r>
              <a:rPr dirty="0" sz="2050" spc="65">
                <a:solidFill>
                  <a:srgbClr val="0D1CD1"/>
                </a:solidFill>
                <a:latin typeface="Lucida Sans Unicode"/>
                <a:cs typeface="Lucida Sans Unicode"/>
              </a:rPr>
              <a:t>Nie</a:t>
            </a:r>
            <a:r>
              <a:rPr dirty="0" sz="2050" spc="-145">
                <a:solidFill>
                  <a:srgbClr val="0D1CD1"/>
                </a:solidFill>
                <a:latin typeface="Lucida Sans Unicode"/>
                <a:cs typeface="Lucida Sans Unicode"/>
              </a:rPr>
              <a:t> </a:t>
            </a:r>
            <a:r>
              <a:rPr dirty="0" sz="2050" spc="40">
                <a:solidFill>
                  <a:srgbClr val="0D1CD1"/>
                </a:solidFill>
                <a:latin typeface="Lucida Sans Unicode"/>
                <a:cs typeface="Lucida Sans Unicode"/>
              </a:rPr>
              <a:t>przyznajemy</a:t>
            </a:r>
            <a:r>
              <a:rPr dirty="0" sz="2050" spc="-145">
                <a:solidFill>
                  <a:srgbClr val="0D1CD1"/>
                </a:solidFill>
                <a:latin typeface="Lucida Sans Unicode"/>
                <a:cs typeface="Lucida Sans Unicode"/>
              </a:rPr>
              <a:t> </a:t>
            </a:r>
            <a:r>
              <a:rPr dirty="0" sz="2050" spc="10">
                <a:solidFill>
                  <a:srgbClr val="0D1CD1"/>
                </a:solidFill>
                <a:latin typeface="Lucida Sans Unicode"/>
                <a:cs typeface="Lucida Sans Unicode"/>
              </a:rPr>
              <a:t>się</a:t>
            </a:r>
            <a:r>
              <a:rPr dirty="0" sz="2050" spc="-145">
                <a:solidFill>
                  <a:srgbClr val="0D1CD1"/>
                </a:solidFill>
                <a:latin typeface="Lucida Sans Unicode"/>
                <a:cs typeface="Lucida Sans Unicode"/>
              </a:rPr>
              <a:t> </a:t>
            </a:r>
            <a:r>
              <a:rPr dirty="0" sz="2050" spc="75">
                <a:solidFill>
                  <a:srgbClr val="0D1CD1"/>
                </a:solidFill>
                <a:latin typeface="Lucida Sans Unicode"/>
                <a:cs typeface="Lucida Sans Unicode"/>
              </a:rPr>
              <a:t>do</a:t>
            </a:r>
            <a:r>
              <a:rPr dirty="0" sz="2050" spc="-145">
                <a:solidFill>
                  <a:srgbClr val="0D1CD1"/>
                </a:solidFill>
                <a:latin typeface="Lucida Sans Unicode"/>
                <a:cs typeface="Lucida Sans Unicode"/>
              </a:rPr>
              <a:t> </a:t>
            </a:r>
            <a:r>
              <a:rPr dirty="0" sz="2050" spc="135">
                <a:solidFill>
                  <a:srgbClr val="0D1CD1"/>
                </a:solidFill>
                <a:latin typeface="Lucida Sans Unicode"/>
                <a:cs typeface="Lucida Sans Unicode"/>
              </a:rPr>
              <a:t>błędów</a:t>
            </a:r>
            <a:r>
              <a:rPr dirty="0" sz="2050" spc="-140">
                <a:solidFill>
                  <a:srgbClr val="0D1CD1"/>
                </a:solidFill>
                <a:latin typeface="Lucida Sans Unicode"/>
                <a:cs typeface="Lucida Sans Unicode"/>
              </a:rPr>
              <a:t> </a:t>
            </a:r>
            <a:r>
              <a:rPr dirty="0" sz="2050" spc="5">
                <a:solidFill>
                  <a:srgbClr val="0D1CD1"/>
                </a:solidFill>
                <a:latin typeface="Lucida Sans Unicode"/>
                <a:cs typeface="Lucida Sans Unicode"/>
              </a:rPr>
              <a:t>i</a:t>
            </a:r>
            <a:r>
              <a:rPr dirty="0" sz="2050" spc="-145">
                <a:solidFill>
                  <a:srgbClr val="0D1CD1"/>
                </a:solidFill>
                <a:latin typeface="Lucida Sans Unicode"/>
                <a:cs typeface="Lucida Sans Unicode"/>
              </a:rPr>
              <a:t> </a:t>
            </a:r>
            <a:r>
              <a:rPr dirty="0" sz="2050" spc="55">
                <a:solidFill>
                  <a:srgbClr val="0D1CD1"/>
                </a:solidFill>
                <a:latin typeface="Lucida Sans Unicode"/>
                <a:cs typeface="Lucida Sans Unicode"/>
              </a:rPr>
              <a:t>słabości  </a:t>
            </a:r>
            <a:r>
              <a:rPr dirty="0" sz="2050" spc="65">
                <a:solidFill>
                  <a:srgbClr val="0D1CD1"/>
                </a:solidFill>
                <a:latin typeface="Lucida Sans Unicode"/>
                <a:cs typeface="Lucida Sans Unicode"/>
              </a:rPr>
              <a:t>Nie proponujemy</a:t>
            </a:r>
            <a:r>
              <a:rPr dirty="0" sz="2050" spc="-360">
                <a:solidFill>
                  <a:srgbClr val="0D1CD1"/>
                </a:solidFill>
                <a:latin typeface="Lucida Sans Unicode"/>
                <a:cs typeface="Lucida Sans Unicode"/>
              </a:rPr>
              <a:t> </a:t>
            </a:r>
            <a:r>
              <a:rPr dirty="0" sz="2050" spc="45">
                <a:solidFill>
                  <a:srgbClr val="0D1CD1"/>
                </a:solidFill>
                <a:latin typeface="Lucida Sans Unicode"/>
                <a:cs typeface="Lucida Sans Unicode"/>
              </a:rPr>
              <a:t>rozwiązań</a:t>
            </a:r>
            <a:endParaRPr sz="205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325"/>
              </a:spcBef>
            </a:pPr>
            <a:r>
              <a:rPr dirty="0" sz="2050" spc="65">
                <a:solidFill>
                  <a:srgbClr val="0D1CD1"/>
                </a:solidFill>
                <a:latin typeface="Lucida Sans Unicode"/>
                <a:cs typeface="Lucida Sans Unicode"/>
              </a:rPr>
              <a:t>Nie</a:t>
            </a:r>
            <a:r>
              <a:rPr dirty="0" sz="2050" spc="-150">
                <a:solidFill>
                  <a:srgbClr val="0D1CD1"/>
                </a:solidFill>
                <a:latin typeface="Lucida Sans Unicode"/>
                <a:cs typeface="Lucida Sans Unicode"/>
              </a:rPr>
              <a:t> </a:t>
            </a:r>
            <a:r>
              <a:rPr dirty="0" sz="2050" spc="70">
                <a:solidFill>
                  <a:srgbClr val="0D1CD1"/>
                </a:solidFill>
                <a:latin typeface="Lucida Sans Unicode"/>
                <a:cs typeface="Lucida Sans Unicode"/>
              </a:rPr>
              <a:t>kwestionujemy</a:t>
            </a:r>
            <a:r>
              <a:rPr dirty="0" sz="2050" spc="-145">
                <a:solidFill>
                  <a:srgbClr val="0D1CD1"/>
                </a:solidFill>
                <a:latin typeface="Lucida Sans Unicode"/>
                <a:cs typeface="Lucida Sans Unicode"/>
              </a:rPr>
              <a:t> </a:t>
            </a:r>
            <a:r>
              <a:rPr dirty="0" sz="2050" spc="35">
                <a:solidFill>
                  <a:srgbClr val="0D1CD1"/>
                </a:solidFill>
                <a:latin typeface="Lucida Sans Unicode"/>
                <a:cs typeface="Lucida Sans Unicode"/>
              </a:rPr>
              <a:t>status</a:t>
            </a:r>
            <a:r>
              <a:rPr dirty="0" sz="2050" spc="-150">
                <a:solidFill>
                  <a:srgbClr val="0D1CD1"/>
                </a:solidFill>
                <a:latin typeface="Lucida Sans Unicode"/>
                <a:cs typeface="Lucida Sans Unicode"/>
              </a:rPr>
              <a:t> </a:t>
            </a:r>
            <a:r>
              <a:rPr dirty="0" sz="2050" spc="75">
                <a:solidFill>
                  <a:srgbClr val="0D1CD1"/>
                </a:solidFill>
                <a:latin typeface="Lucida Sans Unicode"/>
                <a:cs typeface="Lucida Sans Unicode"/>
              </a:rPr>
              <a:t>quo</a:t>
            </a:r>
            <a:endParaRPr sz="2050">
              <a:latin typeface="Lucida Sans Unicode"/>
              <a:cs typeface="Lucida Sans Unicode"/>
            </a:endParaRPr>
          </a:p>
        </p:txBody>
      </p:sp>
      <p:grpSp>
        <p:nvGrpSpPr>
          <p:cNvPr id="58" name="object 58"/>
          <p:cNvGrpSpPr/>
          <p:nvPr/>
        </p:nvGrpSpPr>
        <p:grpSpPr>
          <a:xfrm>
            <a:off x="2866607" y="3384135"/>
            <a:ext cx="11316335" cy="2827655"/>
            <a:chOff x="2866607" y="3384135"/>
            <a:chExt cx="11316335" cy="2827655"/>
          </a:xfrm>
        </p:grpSpPr>
        <p:sp>
          <p:nvSpPr>
            <p:cNvPr id="59" name="object 59"/>
            <p:cNvSpPr/>
            <p:nvPr/>
          </p:nvSpPr>
          <p:spPr>
            <a:xfrm>
              <a:off x="8298878" y="3384135"/>
              <a:ext cx="0" cy="2827655"/>
            </a:xfrm>
            <a:custGeom>
              <a:avLst/>
              <a:gdLst/>
              <a:ahLst/>
              <a:cxnLst/>
              <a:rect l="l" t="t" r="r" b="b"/>
              <a:pathLst>
                <a:path w="0" h="2827654">
                  <a:moveTo>
                    <a:pt x="0" y="0"/>
                  </a:moveTo>
                  <a:lnTo>
                    <a:pt x="0" y="2827139"/>
                  </a:lnTo>
                </a:path>
              </a:pathLst>
            </a:custGeom>
            <a:ln w="10470">
              <a:solidFill>
                <a:srgbClr val="0D1CD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" name="object 60"/>
            <p:cNvSpPr/>
            <p:nvPr/>
          </p:nvSpPr>
          <p:spPr>
            <a:xfrm>
              <a:off x="2866607" y="4357927"/>
              <a:ext cx="11316335" cy="0"/>
            </a:xfrm>
            <a:custGeom>
              <a:avLst/>
              <a:gdLst/>
              <a:ahLst/>
              <a:cxnLst/>
              <a:rect l="l" t="t" r="r" b="b"/>
              <a:pathLst>
                <a:path w="11316335" h="0">
                  <a:moveTo>
                    <a:pt x="0" y="0"/>
                  </a:moveTo>
                  <a:lnTo>
                    <a:pt x="11315791" y="0"/>
                  </a:lnTo>
                </a:path>
              </a:pathLst>
            </a:custGeom>
            <a:ln w="10470">
              <a:solidFill>
                <a:srgbClr val="0D1CD1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1" name="object 61"/>
          <p:cNvSpPr txBox="1"/>
          <p:nvPr/>
        </p:nvSpPr>
        <p:spPr>
          <a:xfrm>
            <a:off x="2858434" y="8624056"/>
            <a:ext cx="4616450" cy="7797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20700"/>
              </a:lnSpc>
              <a:spcBef>
                <a:spcPts val="95"/>
              </a:spcBef>
            </a:pPr>
            <a:r>
              <a:rPr dirty="0" sz="2050" spc="75">
                <a:solidFill>
                  <a:srgbClr val="0D1CD1"/>
                </a:solidFill>
                <a:latin typeface="Lucida Sans Unicode"/>
                <a:cs typeface="Lucida Sans Unicode"/>
              </a:rPr>
              <a:t>Opracowano</a:t>
            </a:r>
            <a:r>
              <a:rPr dirty="0" sz="2050" spc="-165">
                <a:solidFill>
                  <a:srgbClr val="0D1CD1"/>
                </a:solidFill>
                <a:latin typeface="Lucida Sans Unicode"/>
                <a:cs typeface="Lucida Sans Unicode"/>
              </a:rPr>
              <a:t> </a:t>
            </a:r>
            <a:r>
              <a:rPr dirty="0" sz="2050" spc="90">
                <a:solidFill>
                  <a:srgbClr val="0D1CD1"/>
                </a:solidFill>
                <a:latin typeface="Lucida Sans Unicode"/>
                <a:cs typeface="Lucida Sans Unicode"/>
              </a:rPr>
              <a:t>na</a:t>
            </a:r>
            <a:r>
              <a:rPr dirty="0" sz="2050" spc="-160">
                <a:solidFill>
                  <a:srgbClr val="0D1CD1"/>
                </a:solidFill>
                <a:latin typeface="Lucida Sans Unicode"/>
                <a:cs typeface="Lucida Sans Unicode"/>
              </a:rPr>
              <a:t> </a:t>
            </a:r>
            <a:r>
              <a:rPr dirty="0" sz="2050" spc="15">
                <a:solidFill>
                  <a:srgbClr val="0D1CD1"/>
                </a:solidFill>
                <a:latin typeface="Lucida Sans Unicode"/>
                <a:cs typeface="Lucida Sans Unicode"/>
              </a:rPr>
              <a:t>podst.</a:t>
            </a:r>
            <a:r>
              <a:rPr dirty="0" sz="2050" spc="-160">
                <a:solidFill>
                  <a:srgbClr val="0D1CD1"/>
                </a:solidFill>
                <a:latin typeface="Lucida Sans Unicode"/>
                <a:cs typeface="Lucida Sans Unicode"/>
              </a:rPr>
              <a:t> </a:t>
            </a:r>
            <a:r>
              <a:rPr dirty="0" sz="2050" spc="75">
                <a:solidFill>
                  <a:srgbClr val="0D1CD1"/>
                </a:solidFill>
                <a:latin typeface="Lucida Sans Unicode"/>
                <a:cs typeface="Lucida Sans Unicode"/>
              </a:rPr>
              <a:t>wystąpienia  </a:t>
            </a:r>
            <a:r>
              <a:rPr dirty="0" sz="2050" spc="125">
                <a:solidFill>
                  <a:srgbClr val="0D1CD1"/>
                </a:solidFill>
                <a:latin typeface="Lucida Sans Unicode"/>
                <a:cs typeface="Lucida Sans Unicode"/>
              </a:rPr>
              <a:t>Amy</a:t>
            </a:r>
            <a:r>
              <a:rPr dirty="0" sz="2050" spc="-150">
                <a:solidFill>
                  <a:srgbClr val="0D1CD1"/>
                </a:solidFill>
                <a:latin typeface="Lucida Sans Unicode"/>
                <a:cs typeface="Lucida Sans Unicode"/>
              </a:rPr>
              <a:t> </a:t>
            </a:r>
            <a:r>
              <a:rPr dirty="0" sz="2050" spc="70">
                <a:solidFill>
                  <a:srgbClr val="0D1CD1"/>
                </a:solidFill>
                <a:latin typeface="Lucida Sans Unicode"/>
                <a:cs typeface="Lucida Sans Unicode"/>
              </a:rPr>
              <a:t>Edmondson,</a:t>
            </a:r>
            <a:r>
              <a:rPr dirty="0" sz="2050" spc="-145">
                <a:solidFill>
                  <a:srgbClr val="0D1CD1"/>
                </a:solidFill>
                <a:latin typeface="Lucida Sans Unicode"/>
                <a:cs typeface="Lucida Sans Unicode"/>
              </a:rPr>
              <a:t> </a:t>
            </a:r>
            <a:r>
              <a:rPr dirty="0" sz="2050" spc="25">
                <a:solidFill>
                  <a:srgbClr val="0D1CD1"/>
                </a:solidFill>
                <a:latin typeface="Lucida Sans Unicode"/>
                <a:cs typeface="Lucida Sans Unicode"/>
              </a:rPr>
              <a:t>TEDx</a:t>
            </a:r>
            <a:r>
              <a:rPr dirty="0" sz="2050" spc="-145">
                <a:solidFill>
                  <a:srgbClr val="0D1CD1"/>
                </a:solidFill>
                <a:latin typeface="Lucida Sans Unicode"/>
                <a:cs typeface="Lucida Sans Unicode"/>
              </a:rPr>
              <a:t> </a:t>
            </a:r>
            <a:r>
              <a:rPr dirty="0" sz="2050" spc="10">
                <a:solidFill>
                  <a:srgbClr val="0D1CD1"/>
                </a:solidFill>
                <a:latin typeface="Lucida Sans Unicode"/>
                <a:cs typeface="Lucida Sans Unicode"/>
              </a:rPr>
              <a:t>Talk</a:t>
            </a:r>
            <a:endParaRPr sz="2050">
              <a:latin typeface="Lucida Sans Unicode"/>
              <a:cs typeface="Lucida Sans Unicode"/>
            </a:endParaRPr>
          </a:p>
        </p:txBody>
      </p:sp>
      <p:sp>
        <p:nvSpPr>
          <p:cNvPr id="62" name="object 6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07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dirty="0" spc="5"/>
              <a:t>Projekt</a:t>
            </a:r>
            <a:r>
              <a:rPr dirty="0" spc="15"/>
              <a:t> </a:t>
            </a:r>
            <a:r>
              <a:rPr dirty="0" spc="5"/>
              <a:t>współfinansowany</a:t>
            </a:r>
            <a:r>
              <a:rPr dirty="0" spc="20"/>
              <a:t> </a:t>
            </a:r>
            <a:r>
              <a:rPr dirty="0" spc="-5"/>
              <a:t>ze</a:t>
            </a:r>
            <a:r>
              <a:rPr dirty="0" spc="20"/>
              <a:t> </a:t>
            </a:r>
            <a:r>
              <a:rPr dirty="0"/>
              <a:t>środków</a:t>
            </a:r>
            <a:r>
              <a:rPr dirty="0" spc="15"/>
              <a:t> </a:t>
            </a:r>
            <a:r>
              <a:rPr dirty="0" spc="5"/>
              <a:t>Narodowego</a:t>
            </a:r>
            <a:r>
              <a:rPr dirty="0" spc="20"/>
              <a:t> </a:t>
            </a:r>
            <a:r>
              <a:rPr dirty="0" spc="10"/>
              <a:t>Programu</a:t>
            </a:r>
            <a:r>
              <a:rPr dirty="0" spc="20"/>
              <a:t> </a:t>
            </a:r>
            <a:r>
              <a:rPr dirty="0" spc="-5"/>
              <a:t>Zdrowia</a:t>
            </a:r>
            <a:r>
              <a:rPr dirty="0" spc="15"/>
              <a:t> </a:t>
            </a:r>
            <a:r>
              <a:rPr dirty="0" spc="10"/>
              <a:t>na</a:t>
            </a:r>
            <a:r>
              <a:rPr dirty="0" spc="20"/>
              <a:t> </a:t>
            </a:r>
            <a:r>
              <a:rPr dirty="0"/>
              <a:t>lata</a:t>
            </a:r>
            <a:r>
              <a:rPr dirty="0" spc="20"/>
              <a:t> </a:t>
            </a:r>
            <a:r>
              <a:rPr dirty="0" spc="-15"/>
              <a:t>2016-2020</a:t>
            </a:r>
            <a:r>
              <a:rPr dirty="0" spc="20"/>
              <a:t> </a:t>
            </a:r>
            <a:r>
              <a:rPr dirty="0"/>
              <a:t>przekazanych</a:t>
            </a:r>
            <a:r>
              <a:rPr dirty="0" spc="15"/>
              <a:t> </a:t>
            </a:r>
            <a:r>
              <a:rPr dirty="0" spc="-5"/>
              <a:t>przez</a:t>
            </a:r>
            <a:r>
              <a:rPr dirty="0" spc="20"/>
              <a:t> </a:t>
            </a:r>
            <a:r>
              <a:rPr dirty="0" spc="5"/>
              <a:t>Ministerstwo</a:t>
            </a:r>
            <a:r>
              <a:rPr dirty="0" spc="20"/>
              <a:t> </a:t>
            </a:r>
            <a:r>
              <a:rPr dirty="0"/>
              <a:t>Edukacji</a:t>
            </a:r>
            <a:r>
              <a:rPr dirty="0" spc="15"/>
              <a:t> </a:t>
            </a:r>
            <a:r>
              <a:rPr dirty="0"/>
              <a:t>Narodowej.</a:t>
            </a:r>
            <a:r>
              <a:rPr dirty="0" spc="20"/>
              <a:t> </a:t>
            </a:r>
            <a:r>
              <a:rPr dirty="0" spc="5"/>
              <a:t>Wszystkie</a:t>
            </a:r>
            <a:r>
              <a:rPr dirty="0" spc="20"/>
              <a:t> </a:t>
            </a:r>
            <a:r>
              <a:rPr dirty="0"/>
              <a:t>materiały</a:t>
            </a:r>
            <a:r>
              <a:rPr dirty="0" spc="20"/>
              <a:t> </a:t>
            </a:r>
            <a:r>
              <a:rPr dirty="0" spc="5"/>
              <a:t>dostępne</a:t>
            </a:r>
            <a:r>
              <a:rPr dirty="0" spc="15"/>
              <a:t> </a:t>
            </a:r>
            <a:r>
              <a:rPr dirty="0" spc="10"/>
              <a:t>na</a:t>
            </a:r>
            <a:r>
              <a:rPr dirty="0" spc="20"/>
              <a:t> </a:t>
            </a:r>
            <a:r>
              <a:rPr dirty="0" spc="5"/>
              <a:t>stronie</a:t>
            </a:r>
            <a:r>
              <a:rPr dirty="0" spc="20"/>
              <a:t> </a:t>
            </a:r>
            <a:r>
              <a:rPr dirty="0" spc="5"/>
              <a:t>udostępnione</a:t>
            </a:r>
            <a:r>
              <a:rPr dirty="0" spc="15"/>
              <a:t> </a:t>
            </a:r>
            <a:r>
              <a:rPr dirty="0" spc="10"/>
              <a:t>są</a:t>
            </a:r>
            <a:r>
              <a:rPr dirty="0" spc="20"/>
              <a:t> </a:t>
            </a:r>
            <a:r>
              <a:rPr dirty="0" spc="10"/>
              <a:t>na</a:t>
            </a:r>
            <a:r>
              <a:rPr dirty="0" spc="20"/>
              <a:t> </a:t>
            </a:r>
            <a:r>
              <a:rPr dirty="0" spc="-5"/>
              <a:t>licencji</a:t>
            </a:r>
            <a:r>
              <a:rPr dirty="0" spc="15"/>
              <a:t> </a:t>
            </a:r>
            <a:r>
              <a:rPr dirty="0" spc="5"/>
              <a:t>Creative</a:t>
            </a:r>
            <a:r>
              <a:rPr dirty="0" spc="20"/>
              <a:t> </a:t>
            </a:r>
            <a:r>
              <a:rPr dirty="0" spc="10"/>
              <a:t>Commons</a:t>
            </a:r>
            <a:r>
              <a:rPr dirty="0" spc="20"/>
              <a:t> </a:t>
            </a:r>
            <a:r>
              <a:rPr dirty="0" spc="10"/>
              <a:t>-</a:t>
            </a:r>
            <a:r>
              <a:rPr dirty="0" spc="20"/>
              <a:t> </a:t>
            </a:r>
            <a:r>
              <a:rPr dirty="0" spc="5"/>
              <a:t>Uznanie</a:t>
            </a:r>
            <a:r>
              <a:rPr dirty="0" spc="15"/>
              <a:t> </a:t>
            </a:r>
            <a:r>
              <a:rPr dirty="0"/>
              <a:t>Autorstwa</a:t>
            </a:r>
            <a:r>
              <a:rPr dirty="0" spc="20"/>
              <a:t> </a:t>
            </a:r>
            <a:r>
              <a:rPr dirty="0" spc="10"/>
              <a:t>-</a:t>
            </a:r>
            <a:r>
              <a:rPr dirty="0" spc="20"/>
              <a:t> </a:t>
            </a:r>
            <a:r>
              <a:rPr dirty="0" spc="10"/>
              <a:t>Na</a:t>
            </a:r>
            <a:r>
              <a:rPr dirty="0" spc="15"/>
              <a:t> </a:t>
            </a:r>
            <a:r>
              <a:rPr dirty="0"/>
              <a:t>tych</a:t>
            </a:r>
            <a:r>
              <a:rPr dirty="0" spc="20"/>
              <a:t> </a:t>
            </a:r>
            <a:r>
              <a:rPr dirty="0" spc="5"/>
              <a:t>samych</a:t>
            </a:r>
            <a:r>
              <a:rPr dirty="0" spc="20"/>
              <a:t> </a:t>
            </a:r>
            <a:r>
              <a:rPr dirty="0" spc="5"/>
              <a:t>zasadach</a:t>
            </a:r>
            <a:r>
              <a:rPr dirty="0" spc="20"/>
              <a:t> </a:t>
            </a:r>
            <a:r>
              <a:rPr dirty="0" spc="10"/>
              <a:t>4.0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37665" y="10652470"/>
            <a:ext cx="821690" cy="260350"/>
            <a:chOff x="837665" y="10652470"/>
            <a:chExt cx="821690" cy="260350"/>
          </a:xfrm>
        </p:grpSpPr>
        <p:sp>
          <p:nvSpPr>
            <p:cNvPr id="3" name="object 3"/>
            <p:cNvSpPr/>
            <p:nvPr/>
          </p:nvSpPr>
          <p:spPr>
            <a:xfrm>
              <a:off x="902736" y="10752583"/>
              <a:ext cx="23967" cy="1135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869121" y="10683075"/>
              <a:ext cx="176249" cy="19972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961373" y="10734385"/>
              <a:ext cx="35981" cy="2904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016519" y="10761040"/>
              <a:ext cx="30480" cy="10795"/>
            </a:xfrm>
            <a:custGeom>
              <a:avLst/>
              <a:gdLst/>
              <a:ahLst/>
              <a:cxnLst/>
              <a:rect l="l" t="t" r="r" b="b"/>
              <a:pathLst>
                <a:path w="30480" h="10795">
                  <a:moveTo>
                    <a:pt x="0" y="0"/>
                  </a:moveTo>
                  <a:lnTo>
                    <a:pt x="146" y="240"/>
                  </a:lnTo>
                  <a:lnTo>
                    <a:pt x="691" y="2680"/>
                  </a:lnTo>
                  <a:lnTo>
                    <a:pt x="13447" y="8109"/>
                  </a:lnTo>
                  <a:lnTo>
                    <a:pt x="20797" y="10182"/>
                  </a:lnTo>
                  <a:lnTo>
                    <a:pt x="25528" y="9138"/>
                  </a:lnTo>
                  <a:lnTo>
                    <a:pt x="26821" y="8103"/>
                  </a:lnTo>
                  <a:lnTo>
                    <a:pt x="17930" y="8103"/>
                  </a:lnTo>
                  <a:lnTo>
                    <a:pt x="11272" y="5744"/>
                  </a:lnTo>
                  <a:lnTo>
                    <a:pt x="0" y="0"/>
                  </a:lnTo>
                  <a:close/>
                </a:path>
                <a:path w="30480" h="10795">
                  <a:moveTo>
                    <a:pt x="27842" y="4261"/>
                  </a:moveTo>
                  <a:lnTo>
                    <a:pt x="22583" y="7475"/>
                  </a:lnTo>
                  <a:lnTo>
                    <a:pt x="17930" y="8103"/>
                  </a:lnTo>
                  <a:lnTo>
                    <a:pt x="26821" y="8103"/>
                  </a:lnTo>
                  <a:lnTo>
                    <a:pt x="30428" y="5214"/>
                  </a:lnTo>
                  <a:lnTo>
                    <a:pt x="27842" y="4261"/>
                  </a:lnTo>
                  <a:close/>
                </a:path>
              </a:pathLst>
            </a:custGeom>
            <a:solidFill>
              <a:srgbClr val="C7C7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015054" y="10763901"/>
              <a:ext cx="30480" cy="17145"/>
            </a:xfrm>
            <a:custGeom>
              <a:avLst/>
              <a:gdLst/>
              <a:ahLst/>
              <a:cxnLst/>
              <a:rect l="l" t="t" r="r" b="b"/>
              <a:pathLst>
                <a:path w="30480" h="17145">
                  <a:moveTo>
                    <a:pt x="2209" y="0"/>
                  </a:moveTo>
                  <a:lnTo>
                    <a:pt x="2460" y="1727"/>
                  </a:lnTo>
                  <a:lnTo>
                    <a:pt x="0" y="2502"/>
                  </a:lnTo>
                  <a:lnTo>
                    <a:pt x="439" y="3162"/>
                  </a:lnTo>
                  <a:lnTo>
                    <a:pt x="14345" y="11580"/>
                  </a:lnTo>
                  <a:lnTo>
                    <a:pt x="18009" y="13277"/>
                  </a:lnTo>
                  <a:lnTo>
                    <a:pt x="25622" y="16879"/>
                  </a:lnTo>
                  <a:lnTo>
                    <a:pt x="28806" y="13277"/>
                  </a:lnTo>
                  <a:lnTo>
                    <a:pt x="27234" y="13277"/>
                  </a:lnTo>
                  <a:lnTo>
                    <a:pt x="22491" y="11360"/>
                  </a:lnTo>
                  <a:lnTo>
                    <a:pt x="18271" y="9748"/>
                  </a:lnTo>
                  <a:lnTo>
                    <a:pt x="9004" y="4010"/>
                  </a:lnTo>
                  <a:lnTo>
                    <a:pt x="2209" y="0"/>
                  </a:lnTo>
                  <a:close/>
                </a:path>
                <a:path w="30480" h="17145">
                  <a:moveTo>
                    <a:pt x="30177" y="11727"/>
                  </a:moveTo>
                  <a:lnTo>
                    <a:pt x="27234" y="13277"/>
                  </a:lnTo>
                  <a:lnTo>
                    <a:pt x="28806" y="13277"/>
                  </a:lnTo>
                  <a:lnTo>
                    <a:pt x="30177" y="11727"/>
                  </a:lnTo>
                  <a:close/>
                </a:path>
              </a:pathLst>
            </a:custGeom>
            <a:solidFill>
              <a:srgbClr val="E3E3E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015054" y="10763901"/>
              <a:ext cx="30480" cy="17145"/>
            </a:xfrm>
            <a:custGeom>
              <a:avLst/>
              <a:gdLst/>
              <a:ahLst/>
              <a:cxnLst/>
              <a:rect l="l" t="t" r="r" b="b"/>
              <a:pathLst>
                <a:path w="30480" h="17145">
                  <a:moveTo>
                    <a:pt x="0" y="2502"/>
                  </a:moveTo>
                  <a:lnTo>
                    <a:pt x="439" y="3162"/>
                  </a:lnTo>
                  <a:lnTo>
                    <a:pt x="14345" y="11580"/>
                  </a:lnTo>
                  <a:lnTo>
                    <a:pt x="16167" y="12428"/>
                  </a:lnTo>
                  <a:lnTo>
                    <a:pt x="18009" y="13277"/>
                  </a:lnTo>
                  <a:lnTo>
                    <a:pt x="25622" y="16879"/>
                  </a:lnTo>
                  <a:lnTo>
                    <a:pt x="30177" y="11727"/>
                  </a:lnTo>
                  <a:lnTo>
                    <a:pt x="27234" y="13277"/>
                  </a:lnTo>
                  <a:lnTo>
                    <a:pt x="22491" y="11360"/>
                  </a:lnTo>
                  <a:lnTo>
                    <a:pt x="18271" y="9748"/>
                  </a:lnTo>
                  <a:lnTo>
                    <a:pt x="13633" y="6879"/>
                  </a:lnTo>
                  <a:lnTo>
                    <a:pt x="9004" y="4010"/>
                  </a:lnTo>
                  <a:lnTo>
                    <a:pt x="2209" y="0"/>
                  </a:lnTo>
                  <a:lnTo>
                    <a:pt x="2460" y="1727"/>
                  </a:lnTo>
                  <a:lnTo>
                    <a:pt x="0" y="2502"/>
                  </a:lnTo>
                  <a:close/>
                </a:path>
              </a:pathLst>
            </a:custGeom>
            <a:ln w="3175">
              <a:solidFill>
                <a:srgbClr val="E3E3E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841972" y="10684996"/>
              <a:ext cx="90577" cy="14076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894391" y="10738835"/>
              <a:ext cx="27685" cy="2073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871321" y="10842771"/>
              <a:ext cx="153035" cy="32384"/>
            </a:xfrm>
            <a:custGeom>
              <a:avLst/>
              <a:gdLst/>
              <a:ahLst/>
              <a:cxnLst/>
              <a:rect l="l" t="t" r="r" b="b"/>
              <a:pathLst>
                <a:path w="153034" h="32384">
                  <a:moveTo>
                    <a:pt x="7835" y="24930"/>
                  </a:moveTo>
                  <a:lnTo>
                    <a:pt x="7556" y="24206"/>
                  </a:lnTo>
                  <a:lnTo>
                    <a:pt x="6819" y="23622"/>
                  </a:lnTo>
                  <a:lnTo>
                    <a:pt x="6159" y="21653"/>
                  </a:lnTo>
                  <a:lnTo>
                    <a:pt x="6337" y="20548"/>
                  </a:lnTo>
                  <a:lnTo>
                    <a:pt x="5994" y="19342"/>
                  </a:lnTo>
                  <a:lnTo>
                    <a:pt x="3670" y="20548"/>
                  </a:lnTo>
                  <a:lnTo>
                    <a:pt x="0" y="19570"/>
                  </a:lnTo>
                  <a:lnTo>
                    <a:pt x="254" y="21564"/>
                  </a:lnTo>
                  <a:lnTo>
                    <a:pt x="1701" y="22796"/>
                  </a:lnTo>
                  <a:lnTo>
                    <a:pt x="4457" y="24396"/>
                  </a:lnTo>
                  <a:lnTo>
                    <a:pt x="6096" y="24993"/>
                  </a:lnTo>
                  <a:lnTo>
                    <a:pt x="7835" y="24930"/>
                  </a:lnTo>
                  <a:close/>
                </a:path>
                <a:path w="153034" h="32384">
                  <a:moveTo>
                    <a:pt x="19558" y="29298"/>
                  </a:moveTo>
                  <a:lnTo>
                    <a:pt x="18630" y="28892"/>
                  </a:lnTo>
                  <a:lnTo>
                    <a:pt x="16408" y="27178"/>
                  </a:lnTo>
                  <a:lnTo>
                    <a:pt x="16268" y="25819"/>
                  </a:lnTo>
                  <a:lnTo>
                    <a:pt x="13893" y="28041"/>
                  </a:lnTo>
                  <a:lnTo>
                    <a:pt x="10934" y="27457"/>
                  </a:lnTo>
                  <a:lnTo>
                    <a:pt x="11506" y="30391"/>
                  </a:lnTo>
                  <a:lnTo>
                    <a:pt x="17526" y="32067"/>
                  </a:lnTo>
                  <a:lnTo>
                    <a:pt x="19558" y="29298"/>
                  </a:lnTo>
                  <a:close/>
                </a:path>
                <a:path w="153034" h="32384">
                  <a:moveTo>
                    <a:pt x="37274" y="21513"/>
                  </a:moveTo>
                  <a:lnTo>
                    <a:pt x="36918" y="18072"/>
                  </a:lnTo>
                  <a:lnTo>
                    <a:pt x="36703" y="17932"/>
                  </a:lnTo>
                  <a:lnTo>
                    <a:pt x="35039" y="17932"/>
                  </a:lnTo>
                  <a:lnTo>
                    <a:pt x="32359" y="17932"/>
                  </a:lnTo>
                  <a:lnTo>
                    <a:pt x="32016" y="17195"/>
                  </a:lnTo>
                  <a:lnTo>
                    <a:pt x="31940" y="18846"/>
                  </a:lnTo>
                  <a:lnTo>
                    <a:pt x="31165" y="20294"/>
                  </a:lnTo>
                  <a:lnTo>
                    <a:pt x="30480" y="20434"/>
                  </a:lnTo>
                  <a:lnTo>
                    <a:pt x="30200" y="20967"/>
                  </a:lnTo>
                  <a:lnTo>
                    <a:pt x="32651" y="22326"/>
                  </a:lnTo>
                  <a:lnTo>
                    <a:pt x="37274" y="21513"/>
                  </a:lnTo>
                  <a:close/>
                </a:path>
                <a:path w="153034" h="32384">
                  <a:moveTo>
                    <a:pt x="115430" y="15836"/>
                  </a:moveTo>
                  <a:lnTo>
                    <a:pt x="115125" y="14897"/>
                  </a:lnTo>
                  <a:lnTo>
                    <a:pt x="114935" y="14605"/>
                  </a:lnTo>
                  <a:lnTo>
                    <a:pt x="112661" y="15697"/>
                  </a:lnTo>
                  <a:lnTo>
                    <a:pt x="111594" y="15836"/>
                  </a:lnTo>
                  <a:lnTo>
                    <a:pt x="115430" y="15836"/>
                  </a:lnTo>
                  <a:close/>
                </a:path>
                <a:path w="153034" h="32384">
                  <a:moveTo>
                    <a:pt x="117944" y="17792"/>
                  </a:moveTo>
                  <a:lnTo>
                    <a:pt x="116293" y="17526"/>
                  </a:lnTo>
                  <a:lnTo>
                    <a:pt x="115595" y="16344"/>
                  </a:lnTo>
                  <a:lnTo>
                    <a:pt x="115468" y="15963"/>
                  </a:lnTo>
                  <a:lnTo>
                    <a:pt x="110642" y="15963"/>
                  </a:lnTo>
                  <a:lnTo>
                    <a:pt x="109499" y="15963"/>
                  </a:lnTo>
                  <a:lnTo>
                    <a:pt x="110426" y="19075"/>
                  </a:lnTo>
                  <a:lnTo>
                    <a:pt x="116078" y="20370"/>
                  </a:lnTo>
                  <a:lnTo>
                    <a:pt x="117944" y="17792"/>
                  </a:lnTo>
                  <a:close/>
                </a:path>
                <a:path w="153034" h="32384">
                  <a:moveTo>
                    <a:pt x="136994" y="24422"/>
                  </a:moveTo>
                  <a:lnTo>
                    <a:pt x="134175" y="25438"/>
                  </a:lnTo>
                  <a:lnTo>
                    <a:pt x="132562" y="25425"/>
                  </a:lnTo>
                  <a:lnTo>
                    <a:pt x="132283" y="25069"/>
                  </a:lnTo>
                  <a:lnTo>
                    <a:pt x="131546" y="26111"/>
                  </a:lnTo>
                  <a:lnTo>
                    <a:pt x="130314" y="26657"/>
                  </a:lnTo>
                  <a:lnTo>
                    <a:pt x="129387" y="27533"/>
                  </a:lnTo>
                  <a:lnTo>
                    <a:pt x="131876" y="29019"/>
                  </a:lnTo>
                  <a:lnTo>
                    <a:pt x="135661" y="27787"/>
                  </a:lnTo>
                  <a:lnTo>
                    <a:pt x="136791" y="25565"/>
                  </a:lnTo>
                  <a:lnTo>
                    <a:pt x="136779" y="25438"/>
                  </a:lnTo>
                  <a:lnTo>
                    <a:pt x="136994" y="24422"/>
                  </a:lnTo>
                  <a:close/>
                </a:path>
                <a:path w="153034" h="32384">
                  <a:moveTo>
                    <a:pt x="147243" y="16802"/>
                  </a:moveTo>
                  <a:lnTo>
                    <a:pt x="147116" y="16370"/>
                  </a:lnTo>
                  <a:lnTo>
                    <a:pt x="144919" y="17094"/>
                  </a:lnTo>
                  <a:lnTo>
                    <a:pt x="142379" y="16941"/>
                  </a:lnTo>
                  <a:lnTo>
                    <a:pt x="142405" y="19532"/>
                  </a:lnTo>
                  <a:lnTo>
                    <a:pt x="142252" y="20383"/>
                  </a:lnTo>
                  <a:lnTo>
                    <a:pt x="141744" y="21818"/>
                  </a:lnTo>
                  <a:lnTo>
                    <a:pt x="145110" y="22059"/>
                  </a:lnTo>
                  <a:lnTo>
                    <a:pt x="146723" y="19532"/>
                  </a:lnTo>
                  <a:lnTo>
                    <a:pt x="147193" y="17094"/>
                  </a:lnTo>
                  <a:lnTo>
                    <a:pt x="147243" y="16802"/>
                  </a:lnTo>
                  <a:close/>
                </a:path>
                <a:path w="153034" h="32384">
                  <a:moveTo>
                    <a:pt x="152450" y="6705"/>
                  </a:moveTo>
                  <a:lnTo>
                    <a:pt x="152184" y="673"/>
                  </a:lnTo>
                  <a:lnTo>
                    <a:pt x="149212" y="0"/>
                  </a:lnTo>
                  <a:lnTo>
                    <a:pt x="148577" y="1854"/>
                  </a:lnTo>
                  <a:lnTo>
                    <a:pt x="148247" y="4368"/>
                  </a:lnTo>
                  <a:lnTo>
                    <a:pt x="147739" y="5232"/>
                  </a:lnTo>
                  <a:lnTo>
                    <a:pt x="148945" y="5816"/>
                  </a:lnTo>
                  <a:lnTo>
                    <a:pt x="149352" y="7188"/>
                  </a:lnTo>
                  <a:lnTo>
                    <a:pt x="150075" y="8267"/>
                  </a:lnTo>
                  <a:lnTo>
                    <a:pt x="152450" y="6705"/>
                  </a:lnTo>
                  <a:close/>
                </a:path>
              </a:pathLst>
            </a:custGeom>
            <a:solidFill>
              <a:srgbClr val="FFCC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922894" y="10661217"/>
              <a:ext cx="123506" cy="10066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866272" y="10847281"/>
              <a:ext cx="6985" cy="8255"/>
            </a:xfrm>
            <a:custGeom>
              <a:avLst/>
              <a:gdLst/>
              <a:ahLst/>
              <a:cxnLst/>
              <a:rect l="l" t="t" r="r" b="b"/>
              <a:pathLst>
                <a:path w="6984" h="8254">
                  <a:moveTo>
                    <a:pt x="2020" y="0"/>
                  </a:moveTo>
                  <a:lnTo>
                    <a:pt x="0" y="2031"/>
                  </a:lnTo>
                  <a:lnTo>
                    <a:pt x="397" y="7696"/>
                  </a:lnTo>
                  <a:lnTo>
                    <a:pt x="3497" y="8188"/>
                  </a:lnTo>
                  <a:lnTo>
                    <a:pt x="3455" y="5612"/>
                  </a:lnTo>
                  <a:lnTo>
                    <a:pt x="5141" y="4743"/>
                  </a:lnTo>
                  <a:lnTo>
                    <a:pt x="6533" y="3601"/>
                  </a:lnTo>
                  <a:lnTo>
                    <a:pt x="3204" y="2952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rgbClr val="FFCC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940441" y="10862722"/>
              <a:ext cx="12065" cy="28575"/>
            </a:xfrm>
            <a:custGeom>
              <a:avLst/>
              <a:gdLst/>
              <a:ahLst/>
              <a:cxnLst/>
              <a:rect l="l" t="t" r="r" b="b"/>
              <a:pathLst>
                <a:path w="12065" h="28575">
                  <a:moveTo>
                    <a:pt x="931" y="4973"/>
                  </a:moveTo>
                  <a:lnTo>
                    <a:pt x="0" y="21831"/>
                  </a:lnTo>
                  <a:lnTo>
                    <a:pt x="5005" y="25266"/>
                  </a:lnTo>
                  <a:lnTo>
                    <a:pt x="5078" y="28334"/>
                  </a:lnTo>
                  <a:lnTo>
                    <a:pt x="7504" y="24585"/>
                  </a:lnTo>
                  <a:lnTo>
                    <a:pt x="4952" y="24585"/>
                  </a:lnTo>
                  <a:lnTo>
                    <a:pt x="345" y="20323"/>
                  </a:lnTo>
                  <a:lnTo>
                    <a:pt x="999" y="6114"/>
                  </a:lnTo>
                  <a:lnTo>
                    <a:pt x="931" y="4973"/>
                  </a:lnTo>
                  <a:close/>
                </a:path>
                <a:path w="12065" h="28575">
                  <a:moveTo>
                    <a:pt x="10080" y="18028"/>
                  </a:moveTo>
                  <a:lnTo>
                    <a:pt x="4952" y="24585"/>
                  </a:lnTo>
                  <a:lnTo>
                    <a:pt x="7504" y="24585"/>
                  </a:lnTo>
                  <a:lnTo>
                    <a:pt x="9633" y="21297"/>
                  </a:lnTo>
                  <a:lnTo>
                    <a:pt x="10080" y="18028"/>
                  </a:lnTo>
                  <a:close/>
                </a:path>
                <a:path w="12065" h="28575">
                  <a:moveTo>
                    <a:pt x="10704" y="12512"/>
                  </a:moveTo>
                  <a:lnTo>
                    <a:pt x="10167" y="17392"/>
                  </a:lnTo>
                  <a:lnTo>
                    <a:pt x="10080" y="18028"/>
                  </a:lnTo>
                  <a:lnTo>
                    <a:pt x="11486" y="16229"/>
                  </a:lnTo>
                  <a:lnTo>
                    <a:pt x="10704" y="12512"/>
                  </a:lnTo>
                  <a:close/>
                </a:path>
                <a:path w="12065" h="28575">
                  <a:moveTo>
                    <a:pt x="9926" y="0"/>
                  </a:moveTo>
                  <a:lnTo>
                    <a:pt x="9643" y="1151"/>
                  </a:lnTo>
                  <a:lnTo>
                    <a:pt x="9277" y="2261"/>
                  </a:lnTo>
                  <a:lnTo>
                    <a:pt x="8785" y="3382"/>
                  </a:lnTo>
                  <a:lnTo>
                    <a:pt x="10704" y="12512"/>
                  </a:lnTo>
                  <a:lnTo>
                    <a:pt x="11151" y="8460"/>
                  </a:lnTo>
                  <a:lnTo>
                    <a:pt x="9737" y="4408"/>
                  </a:lnTo>
                  <a:lnTo>
                    <a:pt x="10537" y="4408"/>
                  </a:lnTo>
                  <a:lnTo>
                    <a:pt x="10661" y="1151"/>
                  </a:lnTo>
                  <a:lnTo>
                    <a:pt x="10722" y="523"/>
                  </a:lnTo>
                  <a:lnTo>
                    <a:pt x="10250" y="178"/>
                  </a:lnTo>
                  <a:lnTo>
                    <a:pt x="9926" y="0"/>
                  </a:lnTo>
                  <a:close/>
                </a:path>
                <a:path w="12065" h="28575">
                  <a:moveTo>
                    <a:pt x="10537" y="4408"/>
                  </a:moveTo>
                  <a:lnTo>
                    <a:pt x="9737" y="4408"/>
                  </a:lnTo>
                  <a:lnTo>
                    <a:pt x="10879" y="6114"/>
                  </a:lnTo>
                  <a:lnTo>
                    <a:pt x="11968" y="7413"/>
                  </a:lnTo>
                  <a:lnTo>
                    <a:pt x="10512" y="5193"/>
                  </a:lnTo>
                  <a:lnTo>
                    <a:pt x="10537" y="4408"/>
                  </a:lnTo>
                  <a:close/>
                </a:path>
              </a:pathLst>
            </a:custGeom>
            <a:solidFill>
              <a:srgbClr val="C7C7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1081998" y="10692187"/>
              <a:ext cx="2540" cy="173990"/>
            </a:xfrm>
            <a:custGeom>
              <a:avLst/>
              <a:gdLst/>
              <a:ahLst/>
              <a:cxnLst/>
              <a:rect l="l" t="t" r="r" b="b"/>
              <a:pathLst>
                <a:path w="2540" h="173990">
                  <a:moveTo>
                    <a:pt x="2429" y="0"/>
                  </a:moveTo>
                  <a:lnTo>
                    <a:pt x="0" y="0"/>
                  </a:lnTo>
                  <a:lnTo>
                    <a:pt x="0" y="173439"/>
                  </a:lnTo>
                  <a:lnTo>
                    <a:pt x="2429" y="173439"/>
                  </a:lnTo>
                  <a:lnTo>
                    <a:pt x="2429" y="0"/>
                  </a:lnTo>
                  <a:close/>
                </a:path>
              </a:pathLst>
            </a:custGeom>
            <a:solidFill>
              <a:srgbClr val="B3B3B3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/>
          <p:nvPr/>
        </p:nvSpPr>
        <p:spPr>
          <a:xfrm>
            <a:off x="1874160" y="10644752"/>
            <a:ext cx="783325" cy="27384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17" name="object 17"/>
          <p:cNvGrpSpPr/>
          <p:nvPr/>
        </p:nvGrpSpPr>
        <p:grpSpPr>
          <a:xfrm>
            <a:off x="2870683" y="10601144"/>
            <a:ext cx="993140" cy="311785"/>
            <a:chOff x="2870683" y="10601144"/>
            <a:chExt cx="993140" cy="311785"/>
          </a:xfrm>
        </p:grpSpPr>
        <p:sp>
          <p:nvSpPr>
            <p:cNvPr id="18" name="object 18"/>
            <p:cNvSpPr/>
            <p:nvPr/>
          </p:nvSpPr>
          <p:spPr>
            <a:xfrm>
              <a:off x="2870683" y="10601144"/>
              <a:ext cx="992982" cy="31116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2932519" y="10876757"/>
              <a:ext cx="9525" cy="8255"/>
            </a:xfrm>
            <a:custGeom>
              <a:avLst/>
              <a:gdLst/>
              <a:ahLst/>
              <a:cxnLst/>
              <a:rect l="l" t="t" r="r" b="b"/>
              <a:pathLst>
                <a:path w="9525" h="8254">
                  <a:moveTo>
                    <a:pt x="3549" y="0"/>
                  </a:moveTo>
                  <a:lnTo>
                    <a:pt x="1204" y="680"/>
                  </a:lnTo>
                  <a:lnTo>
                    <a:pt x="607" y="2335"/>
                  </a:lnTo>
                  <a:lnTo>
                    <a:pt x="0" y="4010"/>
                  </a:lnTo>
                  <a:lnTo>
                    <a:pt x="1350" y="6041"/>
                  </a:lnTo>
                  <a:lnTo>
                    <a:pt x="5884" y="7685"/>
                  </a:lnTo>
                  <a:lnTo>
                    <a:pt x="8198" y="6994"/>
                  </a:lnTo>
                  <a:lnTo>
                    <a:pt x="9413" y="3664"/>
                  </a:lnTo>
                  <a:lnTo>
                    <a:pt x="8083" y="1643"/>
                  </a:lnTo>
                  <a:lnTo>
                    <a:pt x="3549" y="0"/>
                  </a:lnTo>
                  <a:close/>
                </a:path>
              </a:pathLst>
            </a:custGeom>
            <a:solidFill>
              <a:srgbClr val="A51735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0" name="object 20"/>
          <p:cNvSpPr txBox="1"/>
          <p:nvPr/>
        </p:nvSpPr>
        <p:spPr>
          <a:xfrm>
            <a:off x="14268921" y="659462"/>
            <a:ext cx="5426710" cy="3270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950" spc="10" b="1">
                <a:solidFill>
                  <a:srgbClr val="FFFFFF"/>
                </a:solidFill>
                <a:latin typeface="Mirador"/>
                <a:cs typeface="Mirador"/>
              </a:rPr>
              <a:t>Bezpieczeństwo psychiczne </a:t>
            </a:r>
            <a:r>
              <a:rPr dirty="0" sz="1950" spc="5" b="1">
                <a:solidFill>
                  <a:srgbClr val="FFFFFF"/>
                </a:solidFill>
                <a:latin typeface="Mirador"/>
                <a:cs typeface="Mirador"/>
              </a:rPr>
              <a:t>i</a:t>
            </a:r>
            <a:r>
              <a:rPr dirty="0" sz="1950" spc="-35" b="1">
                <a:solidFill>
                  <a:srgbClr val="FFFFFF"/>
                </a:solidFill>
                <a:latin typeface="Mirador"/>
                <a:cs typeface="Mirador"/>
              </a:rPr>
              <a:t> </a:t>
            </a:r>
            <a:r>
              <a:rPr dirty="0" sz="1950" spc="20" b="1">
                <a:solidFill>
                  <a:srgbClr val="FFFFFF"/>
                </a:solidFill>
                <a:latin typeface="Mirador"/>
                <a:cs typeface="Mirador"/>
              </a:rPr>
              <a:t>emocjonalne</a:t>
            </a:r>
            <a:endParaRPr sz="1950">
              <a:latin typeface="Mirador"/>
              <a:cs typeface="Mirador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9434854" y="1420844"/>
            <a:ext cx="260985" cy="47815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2950" spc="10" b="1">
                <a:solidFill>
                  <a:srgbClr val="FFFFFF"/>
                </a:solidFill>
                <a:latin typeface="Mirador"/>
                <a:cs typeface="Mirador"/>
              </a:rPr>
              <a:t>4</a:t>
            </a:r>
            <a:endParaRPr sz="2950">
              <a:latin typeface="Mirador"/>
              <a:cs typeface="Mirador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8160107" y="1202235"/>
            <a:ext cx="1522730" cy="138430"/>
          </a:xfrm>
          <a:custGeom>
            <a:avLst/>
            <a:gdLst/>
            <a:ahLst/>
            <a:cxnLst/>
            <a:rect l="l" t="t" r="r" b="b"/>
            <a:pathLst>
              <a:path w="1522730" h="138430">
                <a:moveTo>
                  <a:pt x="1522665" y="0"/>
                </a:moveTo>
                <a:lnTo>
                  <a:pt x="0" y="0"/>
                </a:lnTo>
                <a:lnTo>
                  <a:pt x="0" y="138037"/>
                </a:lnTo>
                <a:lnTo>
                  <a:pt x="1522665" y="138037"/>
                </a:lnTo>
                <a:lnTo>
                  <a:pt x="1522665" y="0"/>
                </a:lnTo>
                <a:close/>
              </a:path>
            </a:pathLst>
          </a:custGeom>
          <a:solidFill>
            <a:srgbClr val="EBF2FA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23" name="object 23"/>
          <p:cNvGrpSpPr/>
          <p:nvPr/>
        </p:nvGrpSpPr>
        <p:grpSpPr>
          <a:xfrm>
            <a:off x="638451" y="722421"/>
            <a:ext cx="1576705" cy="617855"/>
            <a:chOff x="638451" y="722421"/>
            <a:chExt cx="1576705" cy="617855"/>
          </a:xfrm>
        </p:grpSpPr>
        <p:sp>
          <p:nvSpPr>
            <p:cNvPr id="24" name="object 24"/>
            <p:cNvSpPr/>
            <p:nvPr/>
          </p:nvSpPr>
          <p:spPr>
            <a:xfrm>
              <a:off x="638451" y="880161"/>
              <a:ext cx="1576705" cy="273050"/>
            </a:xfrm>
            <a:custGeom>
              <a:avLst/>
              <a:gdLst/>
              <a:ahLst/>
              <a:cxnLst/>
              <a:rect l="l" t="t" r="r" b="b"/>
              <a:pathLst>
                <a:path w="1576705" h="273050">
                  <a:moveTo>
                    <a:pt x="1576234" y="0"/>
                  </a:moveTo>
                  <a:lnTo>
                    <a:pt x="0" y="0"/>
                  </a:lnTo>
                  <a:lnTo>
                    <a:pt x="0" y="272567"/>
                  </a:lnTo>
                  <a:lnTo>
                    <a:pt x="1576234" y="272567"/>
                  </a:lnTo>
                  <a:lnTo>
                    <a:pt x="1576234" y="0"/>
                  </a:lnTo>
                  <a:close/>
                </a:path>
              </a:pathLst>
            </a:custGeom>
            <a:solidFill>
              <a:srgbClr val="82A3F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798703" y="722432"/>
              <a:ext cx="1280795" cy="617855"/>
            </a:xfrm>
            <a:custGeom>
              <a:avLst/>
              <a:gdLst/>
              <a:ahLst/>
              <a:cxnLst/>
              <a:rect l="l" t="t" r="r" b="b"/>
              <a:pathLst>
                <a:path w="1280795" h="617855">
                  <a:moveTo>
                    <a:pt x="410679" y="432498"/>
                  </a:moveTo>
                  <a:lnTo>
                    <a:pt x="404787" y="385940"/>
                  </a:lnTo>
                  <a:lnTo>
                    <a:pt x="387527" y="343890"/>
                  </a:lnTo>
                  <a:lnTo>
                    <a:pt x="359549" y="306019"/>
                  </a:lnTo>
                  <a:lnTo>
                    <a:pt x="321462" y="272021"/>
                  </a:lnTo>
                  <a:lnTo>
                    <a:pt x="216268" y="193078"/>
                  </a:lnTo>
                  <a:lnTo>
                    <a:pt x="187325" y="168363"/>
                  </a:lnTo>
                  <a:lnTo>
                    <a:pt x="167144" y="144043"/>
                  </a:lnTo>
                  <a:lnTo>
                    <a:pt x="155321" y="119583"/>
                  </a:lnTo>
                  <a:lnTo>
                    <a:pt x="151472" y="94386"/>
                  </a:lnTo>
                  <a:lnTo>
                    <a:pt x="155054" y="69532"/>
                  </a:lnTo>
                  <a:lnTo>
                    <a:pt x="166941" y="45834"/>
                  </a:lnTo>
                  <a:lnTo>
                    <a:pt x="188760" y="28092"/>
                  </a:lnTo>
                  <a:lnTo>
                    <a:pt x="222173" y="21107"/>
                  </a:lnTo>
                  <a:lnTo>
                    <a:pt x="253377" y="21780"/>
                  </a:lnTo>
                  <a:lnTo>
                    <a:pt x="253377" y="304"/>
                  </a:lnTo>
                  <a:lnTo>
                    <a:pt x="212902" y="0"/>
                  </a:lnTo>
                  <a:lnTo>
                    <a:pt x="155270" y="5511"/>
                  </a:lnTo>
                  <a:lnTo>
                    <a:pt x="107022" y="21056"/>
                  </a:lnTo>
                  <a:lnTo>
                    <a:pt x="67983" y="45046"/>
                  </a:lnTo>
                  <a:lnTo>
                    <a:pt x="37947" y="75971"/>
                  </a:lnTo>
                  <a:lnTo>
                    <a:pt x="16738" y="112268"/>
                  </a:lnTo>
                  <a:lnTo>
                    <a:pt x="4152" y="152387"/>
                  </a:lnTo>
                  <a:lnTo>
                    <a:pt x="0" y="194779"/>
                  </a:lnTo>
                  <a:lnTo>
                    <a:pt x="4610" y="238125"/>
                  </a:lnTo>
                  <a:lnTo>
                    <a:pt x="18618" y="276961"/>
                  </a:lnTo>
                  <a:lnTo>
                    <a:pt x="42240" y="311607"/>
                  </a:lnTo>
                  <a:lnTo>
                    <a:pt x="75730" y="342379"/>
                  </a:lnTo>
                  <a:lnTo>
                    <a:pt x="175882" y="417906"/>
                  </a:lnTo>
                  <a:lnTo>
                    <a:pt x="200787" y="438886"/>
                  </a:lnTo>
                  <a:lnTo>
                    <a:pt x="221107" y="462203"/>
                  </a:lnTo>
                  <a:lnTo>
                    <a:pt x="234810" y="488251"/>
                  </a:lnTo>
                  <a:lnTo>
                    <a:pt x="239826" y="517448"/>
                  </a:lnTo>
                  <a:lnTo>
                    <a:pt x="234975" y="545236"/>
                  </a:lnTo>
                  <a:lnTo>
                    <a:pt x="220586" y="567867"/>
                  </a:lnTo>
                  <a:lnTo>
                    <a:pt x="196875" y="583095"/>
                  </a:lnTo>
                  <a:lnTo>
                    <a:pt x="164096" y="588683"/>
                  </a:lnTo>
                  <a:lnTo>
                    <a:pt x="150114" y="588010"/>
                  </a:lnTo>
                  <a:lnTo>
                    <a:pt x="137375" y="586536"/>
                  </a:lnTo>
                  <a:lnTo>
                    <a:pt x="124536" y="584390"/>
                  </a:lnTo>
                  <a:lnTo>
                    <a:pt x="17843" y="426288"/>
                  </a:lnTo>
                  <a:lnTo>
                    <a:pt x="17843" y="596658"/>
                  </a:lnTo>
                  <a:lnTo>
                    <a:pt x="44081" y="603250"/>
                  </a:lnTo>
                  <a:lnTo>
                    <a:pt x="79514" y="610171"/>
                  </a:lnTo>
                  <a:lnTo>
                    <a:pt x="122161" y="615632"/>
                  </a:lnTo>
                  <a:lnTo>
                    <a:pt x="169989" y="617855"/>
                  </a:lnTo>
                  <a:lnTo>
                    <a:pt x="235788" y="612800"/>
                  </a:lnTo>
                  <a:lnTo>
                    <a:pt x="290576" y="598512"/>
                  </a:lnTo>
                  <a:lnTo>
                    <a:pt x="334670" y="576237"/>
                  </a:lnTo>
                  <a:lnTo>
                    <a:pt x="368414" y="547230"/>
                  </a:lnTo>
                  <a:lnTo>
                    <a:pt x="392112" y="512775"/>
                  </a:lnTo>
                  <a:lnTo>
                    <a:pt x="406082" y="474103"/>
                  </a:lnTo>
                  <a:lnTo>
                    <a:pt x="410679" y="432498"/>
                  </a:lnTo>
                  <a:close/>
                </a:path>
                <a:path w="1280795" h="617855">
                  <a:moveTo>
                    <a:pt x="1015860" y="585343"/>
                  </a:moveTo>
                  <a:lnTo>
                    <a:pt x="945705" y="585343"/>
                  </a:lnTo>
                  <a:lnTo>
                    <a:pt x="945705" y="2743"/>
                  </a:lnTo>
                  <a:lnTo>
                    <a:pt x="769061" y="2743"/>
                  </a:lnTo>
                  <a:lnTo>
                    <a:pt x="643966" y="334543"/>
                  </a:lnTo>
                  <a:lnTo>
                    <a:pt x="518883" y="2743"/>
                  </a:lnTo>
                  <a:lnTo>
                    <a:pt x="311124" y="825"/>
                  </a:lnTo>
                  <a:lnTo>
                    <a:pt x="547636" y="606018"/>
                  </a:lnTo>
                  <a:lnTo>
                    <a:pt x="576376" y="606018"/>
                  </a:lnTo>
                  <a:lnTo>
                    <a:pt x="750455" y="144932"/>
                  </a:lnTo>
                  <a:lnTo>
                    <a:pt x="750455" y="585343"/>
                  </a:lnTo>
                  <a:lnTo>
                    <a:pt x="657504" y="585343"/>
                  </a:lnTo>
                  <a:lnTo>
                    <a:pt x="657504" y="606018"/>
                  </a:lnTo>
                  <a:lnTo>
                    <a:pt x="1015860" y="606018"/>
                  </a:lnTo>
                  <a:lnTo>
                    <a:pt x="1015860" y="585343"/>
                  </a:lnTo>
                  <a:close/>
                </a:path>
                <a:path w="1280795" h="617855">
                  <a:moveTo>
                    <a:pt x="1280642" y="182727"/>
                  </a:moveTo>
                  <a:lnTo>
                    <a:pt x="1275905" y="140792"/>
                  </a:lnTo>
                  <a:lnTo>
                    <a:pt x="1261910" y="104559"/>
                  </a:lnTo>
                  <a:lnTo>
                    <a:pt x="1239024" y="73964"/>
                  </a:lnTo>
                  <a:lnTo>
                    <a:pt x="1207592" y="48920"/>
                  </a:lnTo>
                  <a:lnTo>
                    <a:pt x="1167968" y="29349"/>
                  </a:lnTo>
                  <a:lnTo>
                    <a:pt x="1120495" y="15176"/>
                  </a:lnTo>
                  <a:lnTo>
                    <a:pt x="1065530" y="6337"/>
                  </a:lnTo>
                  <a:lnTo>
                    <a:pt x="1003427" y="2730"/>
                  </a:lnTo>
                  <a:lnTo>
                    <a:pt x="1003427" y="23418"/>
                  </a:lnTo>
                  <a:lnTo>
                    <a:pt x="1038707" y="43192"/>
                  </a:lnTo>
                  <a:lnTo>
                    <a:pt x="1064704" y="79286"/>
                  </a:lnTo>
                  <a:lnTo>
                    <a:pt x="1080770" y="130302"/>
                  </a:lnTo>
                  <a:lnTo>
                    <a:pt x="1086256" y="194805"/>
                  </a:lnTo>
                  <a:lnTo>
                    <a:pt x="1081849" y="253707"/>
                  </a:lnTo>
                  <a:lnTo>
                    <a:pt x="1070622" y="296379"/>
                  </a:lnTo>
                  <a:lnTo>
                    <a:pt x="1039774" y="343039"/>
                  </a:lnTo>
                  <a:lnTo>
                    <a:pt x="1016101" y="355117"/>
                  </a:lnTo>
                  <a:lnTo>
                    <a:pt x="1016101" y="371487"/>
                  </a:lnTo>
                  <a:lnTo>
                    <a:pt x="1024305" y="372973"/>
                  </a:lnTo>
                  <a:lnTo>
                    <a:pt x="1031011" y="373748"/>
                  </a:lnTo>
                  <a:lnTo>
                    <a:pt x="1039761" y="374027"/>
                  </a:lnTo>
                  <a:lnTo>
                    <a:pt x="1054138" y="374065"/>
                  </a:lnTo>
                  <a:lnTo>
                    <a:pt x="1109802" y="369303"/>
                  </a:lnTo>
                  <a:lnTo>
                    <a:pt x="1158913" y="355587"/>
                  </a:lnTo>
                  <a:lnTo>
                    <a:pt x="1200772" y="333768"/>
                  </a:lnTo>
                  <a:lnTo>
                    <a:pt x="1234605" y="304711"/>
                  </a:lnTo>
                  <a:lnTo>
                    <a:pt x="1259687" y="269290"/>
                  </a:lnTo>
                  <a:lnTo>
                    <a:pt x="1275283" y="228333"/>
                  </a:lnTo>
                  <a:lnTo>
                    <a:pt x="1280642" y="18272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6" name="object 26"/>
          <p:cNvSpPr/>
          <p:nvPr/>
        </p:nvSpPr>
        <p:spPr>
          <a:xfrm>
            <a:off x="2283804" y="829804"/>
            <a:ext cx="1065620" cy="35932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/>
          <p:nvPr/>
        </p:nvSpPr>
        <p:spPr>
          <a:xfrm>
            <a:off x="1614064" y="3922921"/>
            <a:ext cx="10209530" cy="467487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3335" marR="5080" indent="635">
              <a:lnSpc>
                <a:spcPct val="113999"/>
              </a:lnSpc>
              <a:spcBef>
                <a:spcPts val="95"/>
              </a:spcBef>
            </a:pPr>
            <a:r>
              <a:rPr dirty="0" sz="2050" spc="-395">
                <a:solidFill>
                  <a:srgbClr val="0D1CD1"/>
                </a:solidFill>
                <a:latin typeface="Lucida Sans Unicode"/>
                <a:cs typeface="Lucida Sans Unicode"/>
              </a:rPr>
              <a:t>▶</a:t>
            </a:r>
            <a:r>
              <a:rPr dirty="0" sz="2050" spc="-200">
                <a:solidFill>
                  <a:srgbClr val="0D1CD1"/>
                </a:solidFill>
                <a:latin typeface="Lucida Sans Unicode"/>
                <a:cs typeface="Lucida Sans Unicode"/>
              </a:rPr>
              <a:t> </a:t>
            </a:r>
            <a:r>
              <a:rPr dirty="0" sz="2050" spc="55">
                <a:latin typeface="Lucida Sans Unicode"/>
                <a:cs typeface="Lucida Sans Unicode"/>
              </a:rPr>
              <a:t>poziom</a:t>
            </a:r>
            <a:r>
              <a:rPr dirty="0" sz="2050" spc="-195">
                <a:latin typeface="Lucida Sans Unicode"/>
                <a:cs typeface="Lucida Sans Unicode"/>
              </a:rPr>
              <a:t> </a:t>
            </a:r>
            <a:r>
              <a:rPr dirty="0" sz="2050" spc="60">
                <a:latin typeface="Lucida Sans Unicode"/>
                <a:cs typeface="Lucida Sans Unicode"/>
              </a:rPr>
              <a:t>bezpieczeństwa</a:t>
            </a:r>
            <a:r>
              <a:rPr dirty="0" sz="2050" spc="-200">
                <a:latin typeface="Lucida Sans Unicode"/>
                <a:cs typeface="Lucida Sans Unicode"/>
              </a:rPr>
              <a:t> </a:t>
            </a:r>
            <a:r>
              <a:rPr dirty="0" sz="2050" spc="45">
                <a:latin typeface="Lucida Sans Unicode"/>
                <a:cs typeface="Lucida Sans Unicode"/>
              </a:rPr>
              <a:t>psychicznego</a:t>
            </a:r>
            <a:r>
              <a:rPr dirty="0" sz="2050" spc="-195">
                <a:latin typeface="Lucida Sans Unicode"/>
                <a:cs typeface="Lucida Sans Unicode"/>
              </a:rPr>
              <a:t> </a:t>
            </a:r>
            <a:r>
              <a:rPr dirty="0" sz="2050" spc="70">
                <a:latin typeface="Lucida Sans Unicode"/>
                <a:cs typeface="Lucida Sans Unicode"/>
              </a:rPr>
              <a:t>uczniów</a:t>
            </a:r>
            <a:r>
              <a:rPr dirty="0" sz="2050" spc="-195">
                <a:latin typeface="Lucida Sans Unicode"/>
                <a:cs typeface="Lucida Sans Unicode"/>
              </a:rPr>
              <a:t> </a:t>
            </a:r>
            <a:r>
              <a:rPr dirty="0" sz="2050" spc="15">
                <a:latin typeface="Lucida Sans Unicode"/>
                <a:cs typeface="Lucida Sans Unicode"/>
              </a:rPr>
              <a:t>jest</a:t>
            </a:r>
            <a:r>
              <a:rPr dirty="0" sz="2050" spc="-200">
                <a:latin typeface="Lucida Sans Unicode"/>
                <a:cs typeface="Lucida Sans Unicode"/>
              </a:rPr>
              <a:t> </a:t>
            </a:r>
            <a:r>
              <a:rPr dirty="0" sz="2050" spc="70">
                <a:latin typeface="Lucida Sans Unicode"/>
                <a:cs typeface="Lucida Sans Unicode"/>
              </a:rPr>
              <a:t>pozytywnie</a:t>
            </a:r>
            <a:r>
              <a:rPr dirty="0" sz="2050" spc="-195">
                <a:latin typeface="Lucida Sans Unicode"/>
                <a:cs typeface="Lucida Sans Unicode"/>
              </a:rPr>
              <a:t> </a:t>
            </a:r>
            <a:r>
              <a:rPr dirty="0" sz="2050" spc="45">
                <a:latin typeface="Lucida Sans Unicode"/>
                <a:cs typeface="Lucida Sans Unicode"/>
              </a:rPr>
              <a:t>skorelowany  </a:t>
            </a:r>
            <a:r>
              <a:rPr dirty="0" sz="2050" spc="-60">
                <a:latin typeface="Lucida Sans Unicode"/>
                <a:cs typeface="Lucida Sans Unicode"/>
              </a:rPr>
              <a:t>z</a:t>
            </a:r>
            <a:r>
              <a:rPr dirty="0" sz="2050" spc="-180">
                <a:latin typeface="Lucida Sans Unicode"/>
                <a:cs typeface="Lucida Sans Unicode"/>
              </a:rPr>
              <a:t> </a:t>
            </a:r>
            <a:r>
              <a:rPr dirty="0" sz="2050" spc="75">
                <a:latin typeface="Lucida Sans Unicode"/>
                <a:cs typeface="Lucida Sans Unicode"/>
              </a:rPr>
              <a:t>ich</a:t>
            </a:r>
            <a:r>
              <a:rPr dirty="0" sz="2050" spc="-175">
                <a:latin typeface="Lucida Sans Unicode"/>
                <a:cs typeface="Lucida Sans Unicode"/>
              </a:rPr>
              <a:t> </a:t>
            </a:r>
            <a:r>
              <a:rPr dirty="0" sz="2050" spc="50">
                <a:latin typeface="Lucida Sans Unicode"/>
                <a:cs typeface="Lucida Sans Unicode"/>
              </a:rPr>
              <a:t>dobrostanem,</a:t>
            </a:r>
            <a:r>
              <a:rPr dirty="0" sz="2050" spc="-175">
                <a:latin typeface="Lucida Sans Unicode"/>
                <a:cs typeface="Lucida Sans Unicode"/>
              </a:rPr>
              <a:t> </a:t>
            </a:r>
            <a:r>
              <a:rPr dirty="0" sz="2050" spc="80">
                <a:latin typeface="Lucida Sans Unicode"/>
                <a:cs typeface="Lucida Sans Unicode"/>
              </a:rPr>
              <a:t>a</a:t>
            </a:r>
            <a:r>
              <a:rPr dirty="0" sz="2050" spc="-180">
                <a:latin typeface="Lucida Sans Unicode"/>
                <a:cs typeface="Lucida Sans Unicode"/>
              </a:rPr>
              <a:t> </a:t>
            </a:r>
            <a:r>
              <a:rPr dirty="0" sz="2050" spc="285">
                <a:latin typeface="Lucida Sans Unicode"/>
                <a:cs typeface="Lucida Sans Unicode"/>
              </a:rPr>
              <a:t>w</a:t>
            </a:r>
            <a:r>
              <a:rPr dirty="0" sz="2050" spc="-175">
                <a:latin typeface="Lucida Sans Unicode"/>
                <a:cs typeface="Lucida Sans Unicode"/>
              </a:rPr>
              <a:t> </a:t>
            </a:r>
            <a:r>
              <a:rPr dirty="0" sz="2050" spc="20">
                <a:latin typeface="Lucida Sans Unicode"/>
                <a:cs typeface="Lucida Sans Unicode"/>
              </a:rPr>
              <a:t>szczególności</a:t>
            </a:r>
            <a:r>
              <a:rPr dirty="0" sz="2050" spc="-175">
                <a:latin typeface="Lucida Sans Unicode"/>
                <a:cs typeface="Lucida Sans Unicode"/>
              </a:rPr>
              <a:t> </a:t>
            </a:r>
            <a:r>
              <a:rPr dirty="0" sz="2050" spc="-60">
                <a:latin typeface="Lucida Sans Unicode"/>
                <a:cs typeface="Lucida Sans Unicode"/>
              </a:rPr>
              <a:t>z</a:t>
            </a:r>
            <a:r>
              <a:rPr dirty="0" sz="2050" spc="-175">
                <a:latin typeface="Lucida Sans Unicode"/>
                <a:cs typeface="Lucida Sans Unicode"/>
              </a:rPr>
              <a:t> </a:t>
            </a:r>
            <a:r>
              <a:rPr dirty="0" sz="2050" spc="70">
                <a:latin typeface="Lucida Sans Unicode"/>
                <a:cs typeface="Lucida Sans Unicode"/>
              </a:rPr>
              <a:t>komfortem</a:t>
            </a:r>
            <a:r>
              <a:rPr dirty="0" sz="2050" spc="-180">
                <a:latin typeface="Lucida Sans Unicode"/>
                <a:cs typeface="Lucida Sans Unicode"/>
              </a:rPr>
              <a:t> </a:t>
            </a:r>
            <a:r>
              <a:rPr dirty="0" sz="2050" spc="60">
                <a:latin typeface="Lucida Sans Unicode"/>
                <a:cs typeface="Lucida Sans Unicode"/>
              </a:rPr>
              <a:t>emocjonalnym,</a:t>
            </a:r>
            <a:r>
              <a:rPr dirty="0" sz="2050" spc="-175">
                <a:latin typeface="Lucida Sans Unicode"/>
                <a:cs typeface="Lucida Sans Unicode"/>
              </a:rPr>
              <a:t> </a:t>
            </a:r>
            <a:r>
              <a:rPr dirty="0" sz="2050" spc="80">
                <a:latin typeface="Lucida Sans Unicode"/>
                <a:cs typeface="Lucida Sans Unicode"/>
              </a:rPr>
              <a:t>pewnością  </a:t>
            </a:r>
            <a:r>
              <a:rPr dirty="0" sz="2050" spc="35">
                <a:latin typeface="Lucida Sans Unicode"/>
                <a:cs typeface="Lucida Sans Unicode"/>
              </a:rPr>
              <a:t>siebie</a:t>
            </a:r>
            <a:r>
              <a:rPr dirty="0" sz="2050" spc="-145">
                <a:latin typeface="Lucida Sans Unicode"/>
                <a:cs typeface="Lucida Sans Unicode"/>
              </a:rPr>
              <a:t> </a:t>
            </a:r>
            <a:r>
              <a:rPr dirty="0" sz="2050" spc="-5">
                <a:latin typeface="Lucida Sans Unicode"/>
                <a:cs typeface="Lucida Sans Unicode"/>
              </a:rPr>
              <a:t>oraz</a:t>
            </a:r>
            <a:r>
              <a:rPr dirty="0" sz="2050" spc="-145">
                <a:latin typeface="Lucida Sans Unicode"/>
                <a:cs typeface="Lucida Sans Unicode"/>
              </a:rPr>
              <a:t> </a:t>
            </a:r>
            <a:r>
              <a:rPr dirty="0" sz="2050" spc="65">
                <a:latin typeface="Lucida Sans Unicode"/>
                <a:cs typeface="Lucida Sans Unicode"/>
              </a:rPr>
              <a:t>wyższym</a:t>
            </a:r>
            <a:r>
              <a:rPr dirty="0" sz="2050" spc="-145">
                <a:latin typeface="Lucida Sans Unicode"/>
                <a:cs typeface="Lucida Sans Unicode"/>
              </a:rPr>
              <a:t> </a:t>
            </a:r>
            <a:r>
              <a:rPr dirty="0" sz="2050" spc="80">
                <a:latin typeface="Lucida Sans Unicode"/>
                <a:cs typeface="Lucida Sans Unicode"/>
              </a:rPr>
              <a:t>poziomem</a:t>
            </a:r>
            <a:r>
              <a:rPr dirty="0" sz="2050" spc="-145">
                <a:latin typeface="Lucida Sans Unicode"/>
                <a:cs typeface="Lucida Sans Unicode"/>
              </a:rPr>
              <a:t> </a:t>
            </a:r>
            <a:r>
              <a:rPr dirty="0" sz="2050" spc="75">
                <a:latin typeface="Lucida Sans Unicode"/>
                <a:cs typeface="Lucida Sans Unicode"/>
              </a:rPr>
              <a:t>aktywności</a:t>
            </a:r>
            <a:r>
              <a:rPr dirty="0" sz="2050" spc="-145">
                <a:latin typeface="Lucida Sans Unicode"/>
                <a:cs typeface="Lucida Sans Unicode"/>
              </a:rPr>
              <a:t> </a:t>
            </a:r>
            <a:r>
              <a:rPr dirty="0" sz="2050" spc="50">
                <a:latin typeface="Lucida Sans Unicode"/>
                <a:cs typeface="Lucida Sans Unicode"/>
              </a:rPr>
              <a:t>poznawczej</a:t>
            </a:r>
            <a:endParaRPr sz="205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70"/>
              </a:spcBef>
            </a:pPr>
            <a:endParaRPr sz="2000">
              <a:latin typeface="Lucida Sans Unicode"/>
              <a:cs typeface="Lucida Sans Unicode"/>
            </a:endParaRPr>
          </a:p>
          <a:p>
            <a:pPr algn="just" marL="13335">
              <a:lnSpc>
                <a:spcPct val="100000"/>
              </a:lnSpc>
              <a:spcBef>
                <a:spcPts val="5"/>
              </a:spcBef>
            </a:pPr>
            <a:r>
              <a:rPr dirty="0" sz="2050" spc="45">
                <a:latin typeface="Lucida Sans Unicode"/>
                <a:cs typeface="Lucida Sans Unicode"/>
              </a:rPr>
              <a:t>(Bordovskaia </a:t>
            </a:r>
            <a:r>
              <a:rPr dirty="0" sz="2050" spc="5">
                <a:latin typeface="Lucida Sans Unicode"/>
                <a:cs typeface="Lucida Sans Unicode"/>
              </a:rPr>
              <a:t>i </a:t>
            </a:r>
            <a:r>
              <a:rPr dirty="0" sz="2050" spc="50">
                <a:latin typeface="Lucida Sans Unicode"/>
                <a:cs typeface="Lucida Sans Unicode"/>
              </a:rPr>
              <a:t>Baeva,</a:t>
            </a:r>
            <a:r>
              <a:rPr dirty="0" sz="2050" spc="-490">
                <a:latin typeface="Lucida Sans Unicode"/>
                <a:cs typeface="Lucida Sans Unicode"/>
              </a:rPr>
              <a:t> </a:t>
            </a:r>
            <a:r>
              <a:rPr dirty="0" sz="2050" spc="-95">
                <a:latin typeface="Lucida Sans Unicode"/>
                <a:cs typeface="Lucida Sans Unicode"/>
              </a:rPr>
              <a:t>2015)</a:t>
            </a:r>
            <a:endParaRPr sz="205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900">
              <a:latin typeface="Lucida Sans Unicode"/>
              <a:cs typeface="Lucida Sans Unicode"/>
            </a:endParaRPr>
          </a:p>
          <a:p>
            <a:pPr algn="just" marL="12700" marR="5080" indent="635">
              <a:lnSpc>
                <a:spcPct val="113999"/>
              </a:lnSpc>
            </a:pPr>
            <a:r>
              <a:rPr dirty="0" sz="2050" spc="-395">
                <a:solidFill>
                  <a:srgbClr val="0D1CD1"/>
                </a:solidFill>
                <a:latin typeface="Lucida Sans Unicode"/>
                <a:cs typeface="Lucida Sans Unicode"/>
              </a:rPr>
              <a:t>▶ </a:t>
            </a:r>
            <a:r>
              <a:rPr dirty="0" sz="2050" spc="55">
                <a:latin typeface="Lucida Sans Unicode"/>
                <a:cs typeface="Lucida Sans Unicode"/>
              </a:rPr>
              <a:t>jedynie </a:t>
            </a:r>
            <a:r>
              <a:rPr dirty="0" sz="2050" spc="165">
                <a:latin typeface="Lucida Sans Unicode"/>
                <a:cs typeface="Lucida Sans Unicode"/>
              </a:rPr>
              <a:t>75% </a:t>
            </a:r>
            <a:r>
              <a:rPr dirty="0" sz="2050" spc="70">
                <a:latin typeface="Lucida Sans Unicode"/>
                <a:cs typeface="Lucida Sans Unicode"/>
              </a:rPr>
              <a:t>uczniów </a:t>
            </a:r>
            <a:r>
              <a:rPr dirty="0" sz="2050" spc="155">
                <a:latin typeface="Lucida Sans Unicode"/>
                <a:cs typeface="Lucida Sans Unicode"/>
              </a:rPr>
              <a:t>ma </a:t>
            </a:r>
            <a:r>
              <a:rPr dirty="0" sz="2050" spc="60">
                <a:latin typeface="Lucida Sans Unicode"/>
                <a:cs typeface="Lucida Sans Unicode"/>
              </a:rPr>
              <a:t>gotowość </a:t>
            </a:r>
            <a:r>
              <a:rPr dirty="0" sz="2050" spc="50">
                <a:latin typeface="Lucida Sans Unicode"/>
                <a:cs typeface="Lucida Sans Unicode"/>
              </a:rPr>
              <a:t>psychiczną </a:t>
            </a:r>
            <a:r>
              <a:rPr dirty="0" sz="2050" spc="5">
                <a:latin typeface="Lucida Sans Unicode"/>
                <a:cs typeface="Lucida Sans Unicode"/>
              </a:rPr>
              <a:t>i </a:t>
            </a:r>
            <a:r>
              <a:rPr dirty="0" sz="2050" spc="75">
                <a:latin typeface="Lucida Sans Unicode"/>
                <a:cs typeface="Lucida Sans Unicode"/>
              </a:rPr>
              <a:t>emocjonalną </a:t>
            </a:r>
            <a:r>
              <a:rPr dirty="0" sz="2050" spc="50">
                <a:latin typeface="Lucida Sans Unicode"/>
                <a:cs typeface="Lucida Sans Unicode"/>
              </a:rPr>
              <a:t>to </a:t>
            </a:r>
            <a:r>
              <a:rPr dirty="0" sz="2050" spc="95">
                <a:latin typeface="Lucida Sans Unicode"/>
                <a:cs typeface="Lucida Sans Unicode"/>
              </a:rPr>
              <a:t>pełnego  </a:t>
            </a:r>
            <a:r>
              <a:rPr dirty="0" sz="2050" spc="45">
                <a:latin typeface="Lucida Sans Unicode"/>
                <a:cs typeface="Lucida Sans Unicode"/>
              </a:rPr>
              <a:t>uczestniczenia</a:t>
            </a:r>
            <a:r>
              <a:rPr dirty="0" sz="2050" spc="-295">
                <a:latin typeface="Lucida Sans Unicode"/>
                <a:cs typeface="Lucida Sans Unicode"/>
              </a:rPr>
              <a:t> </a:t>
            </a:r>
            <a:r>
              <a:rPr dirty="0" sz="2050" spc="285">
                <a:latin typeface="Lucida Sans Unicode"/>
                <a:cs typeface="Lucida Sans Unicode"/>
              </a:rPr>
              <a:t>w</a:t>
            </a:r>
            <a:r>
              <a:rPr dirty="0" sz="2050" spc="-290">
                <a:latin typeface="Lucida Sans Unicode"/>
                <a:cs typeface="Lucida Sans Unicode"/>
              </a:rPr>
              <a:t> </a:t>
            </a:r>
            <a:r>
              <a:rPr dirty="0" sz="2050" spc="30">
                <a:latin typeface="Lucida Sans Unicode"/>
                <a:cs typeface="Lucida Sans Unicode"/>
              </a:rPr>
              <a:t>lekcjach.</a:t>
            </a:r>
            <a:r>
              <a:rPr dirty="0" sz="2050" spc="-290">
                <a:latin typeface="Lucida Sans Unicode"/>
                <a:cs typeface="Lucida Sans Unicode"/>
              </a:rPr>
              <a:t> </a:t>
            </a:r>
            <a:r>
              <a:rPr dirty="0" sz="2050" spc="70">
                <a:latin typeface="Lucida Sans Unicode"/>
                <a:cs typeface="Lucida Sans Unicode"/>
              </a:rPr>
              <a:t>Pozostałe</a:t>
            </a:r>
            <a:r>
              <a:rPr dirty="0" sz="2050" spc="-290">
                <a:latin typeface="Lucida Sans Unicode"/>
                <a:cs typeface="Lucida Sans Unicode"/>
              </a:rPr>
              <a:t> </a:t>
            </a:r>
            <a:r>
              <a:rPr dirty="0" sz="2050" spc="175">
                <a:latin typeface="Lucida Sans Unicode"/>
                <a:cs typeface="Lucida Sans Unicode"/>
              </a:rPr>
              <a:t>25%</a:t>
            </a:r>
            <a:r>
              <a:rPr dirty="0" sz="2050" spc="-290">
                <a:latin typeface="Lucida Sans Unicode"/>
                <a:cs typeface="Lucida Sans Unicode"/>
              </a:rPr>
              <a:t> </a:t>
            </a:r>
            <a:r>
              <a:rPr dirty="0" sz="2050" spc="50">
                <a:latin typeface="Lucida Sans Unicode"/>
                <a:cs typeface="Lucida Sans Unicode"/>
              </a:rPr>
              <a:t>to</a:t>
            </a:r>
            <a:r>
              <a:rPr dirty="0" sz="2050" spc="-295">
                <a:latin typeface="Lucida Sans Unicode"/>
                <a:cs typeface="Lucida Sans Unicode"/>
              </a:rPr>
              <a:t> </a:t>
            </a:r>
            <a:r>
              <a:rPr dirty="0" sz="2050" spc="35">
                <a:latin typeface="Lucida Sans Unicode"/>
                <a:cs typeface="Lucida Sans Unicode"/>
              </a:rPr>
              <a:t>uczniowie,</a:t>
            </a:r>
            <a:r>
              <a:rPr dirty="0" sz="2050" spc="-290">
                <a:latin typeface="Lucida Sans Unicode"/>
                <a:cs typeface="Lucida Sans Unicode"/>
              </a:rPr>
              <a:t> </a:t>
            </a:r>
            <a:r>
              <a:rPr dirty="0" sz="2050" spc="20">
                <a:latin typeface="Lucida Sans Unicode"/>
                <a:cs typeface="Lucida Sans Unicode"/>
              </a:rPr>
              <a:t>którzy</a:t>
            </a:r>
            <a:r>
              <a:rPr dirty="0" sz="2050" spc="-290">
                <a:latin typeface="Lucida Sans Unicode"/>
                <a:cs typeface="Lucida Sans Unicode"/>
              </a:rPr>
              <a:t> </a:t>
            </a:r>
            <a:r>
              <a:rPr dirty="0" sz="2050" spc="-60">
                <a:latin typeface="Lucida Sans Unicode"/>
                <a:cs typeface="Lucida Sans Unicode"/>
              </a:rPr>
              <a:t>z</a:t>
            </a:r>
            <a:r>
              <a:rPr dirty="0" sz="2050" spc="-290">
                <a:latin typeface="Lucida Sans Unicode"/>
                <a:cs typeface="Lucida Sans Unicode"/>
              </a:rPr>
              <a:t> </a:t>
            </a:r>
            <a:r>
              <a:rPr dirty="0" sz="2050" spc="30">
                <a:latin typeface="Lucida Sans Unicode"/>
                <a:cs typeface="Lucida Sans Unicode"/>
              </a:rPr>
              <a:t>różnych</a:t>
            </a:r>
            <a:r>
              <a:rPr dirty="0" sz="2050" spc="-290">
                <a:latin typeface="Lucida Sans Unicode"/>
                <a:cs typeface="Lucida Sans Unicode"/>
              </a:rPr>
              <a:t> </a:t>
            </a:r>
            <a:r>
              <a:rPr dirty="0" sz="2050" spc="-10">
                <a:latin typeface="Lucida Sans Unicode"/>
                <a:cs typeface="Lucida Sans Unicode"/>
              </a:rPr>
              <a:t>wzglę-  </a:t>
            </a:r>
            <a:r>
              <a:rPr dirty="0" sz="2050" spc="130">
                <a:latin typeface="Lucida Sans Unicode"/>
                <a:cs typeface="Lucida Sans Unicode"/>
              </a:rPr>
              <a:t>dów</a:t>
            </a:r>
            <a:r>
              <a:rPr dirty="0" sz="2050" spc="-195">
                <a:latin typeface="Lucida Sans Unicode"/>
                <a:cs typeface="Lucida Sans Unicode"/>
              </a:rPr>
              <a:t> </a:t>
            </a:r>
            <a:r>
              <a:rPr dirty="0" sz="2050" spc="60">
                <a:latin typeface="Lucida Sans Unicode"/>
                <a:cs typeface="Lucida Sans Unicode"/>
              </a:rPr>
              <a:t>nie</a:t>
            </a:r>
            <a:r>
              <a:rPr dirty="0" sz="2050" spc="-195">
                <a:latin typeface="Lucida Sans Unicode"/>
                <a:cs typeface="Lucida Sans Unicode"/>
              </a:rPr>
              <a:t> </a:t>
            </a:r>
            <a:r>
              <a:rPr dirty="0" sz="2050" spc="95">
                <a:latin typeface="Lucida Sans Unicode"/>
                <a:cs typeface="Lucida Sans Unicode"/>
              </a:rPr>
              <a:t>mogą</a:t>
            </a:r>
            <a:r>
              <a:rPr dirty="0" sz="2050" spc="-195">
                <a:latin typeface="Lucida Sans Unicode"/>
                <a:cs typeface="Lucida Sans Unicode"/>
              </a:rPr>
              <a:t> </a:t>
            </a:r>
            <a:r>
              <a:rPr dirty="0" sz="2050" spc="90">
                <a:latin typeface="Lucida Sans Unicode"/>
                <a:cs typeface="Lucida Sans Unicode"/>
              </a:rPr>
              <a:t>aktywnie</a:t>
            </a:r>
            <a:r>
              <a:rPr dirty="0" sz="2050" spc="-190">
                <a:latin typeface="Lucida Sans Unicode"/>
                <a:cs typeface="Lucida Sans Unicode"/>
              </a:rPr>
              <a:t> </a:t>
            </a:r>
            <a:r>
              <a:rPr dirty="0" sz="2050" spc="40">
                <a:latin typeface="Lucida Sans Unicode"/>
                <a:cs typeface="Lucida Sans Unicode"/>
              </a:rPr>
              <a:t>uczestniczyć</a:t>
            </a:r>
            <a:r>
              <a:rPr dirty="0" sz="2050" spc="-195">
                <a:latin typeface="Lucida Sans Unicode"/>
                <a:cs typeface="Lucida Sans Unicode"/>
              </a:rPr>
              <a:t> </a:t>
            </a:r>
            <a:r>
              <a:rPr dirty="0" sz="2050" spc="285">
                <a:latin typeface="Lucida Sans Unicode"/>
                <a:cs typeface="Lucida Sans Unicode"/>
              </a:rPr>
              <a:t>w</a:t>
            </a:r>
            <a:r>
              <a:rPr dirty="0" sz="2050" spc="-195">
                <a:latin typeface="Lucida Sans Unicode"/>
                <a:cs typeface="Lucida Sans Unicode"/>
              </a:rPr>
              <a:t> </a:t>
            </a:r>
            <a:r>
              <a:rPr dirty="0" sz="2050" spc="35">
                <a:latin typeface="Lucida Sans Unicode"/>
                <a:cs typeface="Lucida Sans Unicode"/>
              </a:rPr>
              <a:t>nauce,</a:t>
            </a:r>
            <a:r>
              <a:rPr dirty="0" sz="2050" spc="-195">
                <a:latin typeface="Lucida Sans Unicode"/>
                <a:cs typeface="Lucida Sans Unicode"/>
              </a:rPr>
              <a:t> </a:t>
            </a:r>
            <a:r>
              <a:rPr dirty="0" sz="2050" spc="70">
                <a:latin typeface="Lucida Sans Unicode"/>
                <a:cs typeface="Lucida Sans Unicode"/>
              </a:rPr>
              <a:t>między</a:t>
            </a:r>
            <a:r>
              <a:rPr dirty="0" sz="2050" spc="-190">
                <a:latin typeface="Lucida Sans Unicode"/>
                <a:cs typeface="Lucida Sans Unicode"/>
              </a:rPr>
              <a:t> </a:t>
            </a:r>
            <a:r>
              <a:rPr dirty="0" sz="2050" spc="75">
                <a:latin typeface="Lucida Sans Unicode"/>
                <a:cs typeface="Lucida Sans Unicode"/>
              </a:rPr>
              <a:t>innymi</a:t>
            </a:r>
            <a:r>
              <a:rPr dirty="0" sz="2050" spc="-195">
                <a:latin typeface="Lucida Sans Unicode"/>
                <a:cs typeface="Lucida Sans Unicode"/>
              </a:rPr>
              <a:t> </a:t>
            </a:r>
            <a:r>
              <a:rPr dirty="0" sz="2050" spc="-60">
                <a:latin typeface="Lucida Sans Unicode"/>
                <a:cs typeface="Lucida Sans Unicode"/>
              </a:rPr>
              <a:t>z</a:t>
            </a:r>
            <a:r>
              <a:rPr dirty="0" sz="2050" spc="-195">
                <a:latin typeface="Lucida Sans Unicode"/>
                <a:cs typeface="Lucida Sans Unicode"/>
              </a:rPr>
              <a:t> </a:t>
            </a:r>
            <a:r>
              <a:rPr dirty="0" sz="2050" spc="110">
                <a:latin typeface="Lucida Sans Unicode"/>
                <a:cs typeface="Lucida Sans Unicode"/>
              </a:rPr>
              <a:t>powodów</a:t>
            </a:r>
            <a:r>
              <a:rPr dirty="0" sz="2050" spc="-190">
                <a:latin typeface="Lucida Sans Unicode"/>
                <a:cs typeface="Lucida Sans Unicode"/>
              </a:rPr>
              <a:t> </a:t>
            </a:r>
            <a:r>
              <a:rPr dirty="0" sz="2050" spc="-120">
                <a:latin typeface="Lucida Sans Unicode"/>
                <a:cs typeface="Lucida Sans Unicode"/>
              </a:rPr>
              <a:t>róż-  </a:t>
            </a:r>
            <a:r>
              <a:rPr dirty="0" sz="2050" spc="75">
                <a:latin typeface="Lucida Sans Unicode"/>
                <a:cs typeface="Lucida Sans Unicode"/>
              </a:rPr>
              <a:t>nych</a:t>
            </a:r>
            <a:r>
              <a:rPr dirty="0" sz="2050" spc="-95">
                <a:latin typeface="Lucida Sans Unicode"/>
                <a:cs typeface="Lucida Sans Unicode"/>
              </a:rPr>
              <a:t> </a:t>
            </a:r>
            <a:r>
              <a:rPr dirty="0" sz="2050" spc="15">
                <a:latin typeface="Lucida Sans Unicode"/>
                <a:cs typeface="Lucida Sans Unicode"/>
              </a:rPr>
              <a:t>dysfunkcji,</a:t>
            </a:r>
            <a:r>
              <a:rPr dirty="0" sz="2050" spc="-95">
                <a:latin typeface="Lucida Sans Unicode"/>
                <a:cs typeface="Lucida Sans Unicode"/>
              </a:rPr>
              <a:t> </a:t>
            </a:r>
            <a:r>
              <a:rPr dirty="0" sz="2050" spc="25">
                <a:latin typeface="Lucida Sans Unicode"/>
                <a:cs typeface="Lucida Sans Unicode"/>
              </a:rPr>
              <a:t>zaległości,</a:t>
            </a:r>
            <a:r>
              <a:rPr dirty="0" sz="2050" spc="-95">
                <a:latin typeface="Lucida Sans Unicode"/>
                <a:cs typeface="Lucida Sans Unicode"/>
              </a:rPr>
              <a:t> </a:t>
            </a:r>
            <a:r>
              <a:rPr dirty="0" sz="2050" spc="80">
                <a:latin typeface="Lucida Sans Unicode"/>
                <a:cs typeface="Lucida Sans Unicode"/>
              </a:rPr>
              <a:t>kłótni</a:t>
            </a:r>
            <a:r>
              <a:rPr dirty="0" sz="2050" spc="-95">
                <a:latin typeface="Lucida Sans Unicode"/>
                <a:cs typeface="Lucida Sans Unicode"/>
              </a:rPr>
              <a:t> </a:t>
            </a:r>
            <a:r>
              <a:rPr dirty="0" sz="2050" spc="25">
                <a:latin typeface="Lucida Sans Unicode"/>
                <a:cs typeface="Lucida Sans Unicode"/>
              </a:rPr>
              <a:t>rodziców,</a:t>
            </a:r>
            <a:r>
              <a:rPr dirty="0" sz="2050" spc="-90">
                <a:latin typeface="Lucida Sans Unicode"/>
                <a:cs typeface="Lucida Sans Unicode"/>
              </a:rPr>
              <a:t> </a:t>
            </a:r>
            <a:r>
              <a:rPr dirty="0" sz="2050" spc="40">
                <a:latin typeface="Lucida Sans Unicode"/>
                <a:cs typeface="Lucida Sans Unicode"/>
              </a:rPr>
              <a:t>nieprzespanej</a:t>
            </a:r>
            <a:r>
              <a:rPr dirty="0" sz="2050" spc="-95">
                <a:latin typeface="Lucida Sans Unicode"/>
                <a:cs typeface="Lucida Sans Unicode"/>
              </a:rPr>
              <a:t> </a:t>
            </a:r>
            <a:r>
              <a:rPr dirty="0" sz="2050" spc="20">
                <a:latin typeface="Lucida Sans Unicode"/>
                <a:cs typeface="Lucida Sans Unicode"/>
              </a:rPr>
              <a:t>nocy,</a:t>
            </a:r>
            <a:r>
              <a:rPr dirty="0" sz="2050" spc="-95">
                <a:latin typeface="Lucida Sans Unicode"/>
                <a:cs typeface="Lucida Sans Unicode"/>
              </a:rPr>
              <a:t> </a:t>
            </a:r>
            <a:r>
              <a:rPr dirty="0" sz="2050" spc="80">
                <a:latin typeface="Lucida Sans Unicode"/>
                <a:cs typeface="Lucida Sans Unicode"/>
              </a:rPr>
              <a:t>kłótni</a:t>
            </a:r>
            <a:r>
              <a:rPr dirty="0" sz="2050" spc="-95">
                <a:latin typeface="Lucida Sans Unicode"/>
                <a:cs typeface="Lucida Sans Unicode"/>
              </a:rPr>
              <a:t> </a:t>
            </a:r>
            <a:r>
              <a:rPr dirty="0" sz="2050" spc="-60">
                <a:latin typeface="Lucida Sans Unicode"/>
                <a:cs typeface="Lucida Sans Unicode"/>
              </a:rPr>
              <a:t>z</a:t>
            </a:r>
            <a:r>
              <a:rPr dirty="0" sz="2050" spc="-90">
                <a:latin typeface="Lucida Sans Unicode"/>
                <a:cs typeface="Lucida Sans Unicode"/>
              </a:rPr>
              <a:t> </a:t>
            </a:r>
            <a:r>
              <a:rPr dirty="0" sz="2050" spc="-60">
                <a:latin typeface="Lucida Sans Unicode"/>
                <a:cs typeface="Lucida Sans Unicode"/>
              </a:rPr>
              <a:t>kole-  </a:t>
            </a:r>
            <a:r>
              <a:rPr dirty="0" sz="2050" spc="-110">
                <a:latin typeface="Lucida Sans Unicode"/>
                <a:cs typeface="Lucida Sans Unicode"/>
              </a:rPr>
              <a:t>żanką…,</a:t>
            </a:r>
            <a:r>
              <a:rPr dirty="0" sz="2050" spc="-150">
                <a:latin typeface="Lucida Sans Unicode"/>
                <a:cs typeface="Lucida Sans Unicode"/>
              </a:rPr>
              <a:t> </a:t>
            </a:r>
            <a:r>
              <a:rPr dirty="0" sz="2050" spc="5">
                <a:latin typeface="Lucida Sans Unicode"/>
                <a:cs typeface="Lucida Sans Unicode"/>
              </a:rPr>
              <a:t>itp.</a:t>
            </a:r>
            <a:endParaRPr sz="205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75"/>
              </a:spcBef>
            </a:pPr>
            <a:endParaRPr sz="2000">
              <a:latin typeface="Lucida Sans Unicode"/>
              <a:cs typeface="Lucida Sans Unicode"/>
            </a:endParaRPr>
          </a:p>
          <a:p>
            <a:pPr algn="just" marL="13335">
              <a:lnSpc>
                <a:spcPct val="100000"/>
              </a:lnSpc>
            </a:pPr>
            <a:r>
              <a:rPr dirty="0" sz="2050" spc="40">
                <a:latin typeface="Lucida Sans Unicode"/>
                <a:cs typeface="Lucida Sans Unicode"/>
              </a:rPr>
              <a:t>(Nerwińska,</a:t>
            </a:r>
            <a:r>
              <a:rPr dirty="0" sz="2050" spc="-150">
                <a:latin typeface="Lucida Sans Unicode"/>
                <a:cs typeface="Lucida Sans Unicode"/>
              </a:rPr>
              <a:t> </a:t>
            </a:r>
            <a:r>
              <a:rPr dirty="0" sz="2050" spc="-105">
                <a:latin typeface="Lucida Sans Unicode"/>
                <a:cs typeface="Lucida Sans Unicode"/>
              </a:rPr>
              <a:t>2012)</a:t>
            </a:r>
            <a:endParaRPr sz="2050">
              <a:latin typeface="Lucida Sans Unicode"/>
              <a:cs typeface="Lucida Sans Unicode"/>
            </a:endParaRPr>
          </a:p>
        </p:txBody>
      </p:sp>
      <p:sp>
        <p:nvSpPr>
          <p:cNvPr id="29" name="object 2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07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dirty="0" spc="5"/>
              <a:t>Projekt</a:t>
            </a:r>
            <a:r>
              <a:rPr dirty="0" spc="15"/>
              <a:t> </a:t>
            </a:r>
            <a:r>
              <a:rPr dirty="0" spc="5"/>
              <a:t>współfinansowany</a:t>
            </a:r>
            <a:r>
              <a:rPr dirty="0" spc="20"/>
              <a:t> </a:t>
            </a:r>
            <a:r>
              <a:rPr dirty="0" spc="-5"/>
              <a:t>ze</a:t>
            </a:r>
            <a:r>
              <a:rPr dirty="0" spc="20"/>
              <a:t> </a:t>
            </a:r>
            <a:r>
              <a:rPr dirty="0"/>
              <a:t>środków</a:t>
            </a:r>
            <a:r>
              <a:rPr dirty="0" spc="15"/>
              <a:t> </a:t>
            </a:r>
            <a:r>
              <a:rPr dirty="0" spc="5"/>
              <a:t>Narodowego</a:t>
            </a:r>
            <a:r>
              <a:rPr dirty="0" spc="20"/>
              <a:t> </a:t>
            </a:r>
            <a:r>
              <a:rPr dirty="0" spc="10"/>
              <a:t>Programu</a:t>
            </a:r>
            <a:r>
              <a:rPr dirty="0" spc="20"/>
              <a:t> </a:t>
            </a:r>
            <a:r>
              <a:rPr dirty="0" spc="-5"/>
              <a:t>Zdrowia</a:t>
            </a:r>
            <a:r>
              <a:rPr dirty="0" spc="15"/>
              <a:t> </a:t>
            </a:r>
            <a:r>
              <a:rPr dirty="0" spc="10"/>
              <a:t>na</a:t>
            </a:r>
            <a:r>
              <a:rPr dirty="0" spc="20"/>
              <a:t> </a:t>
            </a:r>
            <a:r>
              <a:rPr dirty="0"/>
              <a:t>lata</a:t>
            </a:r>
            <a:r>
              <a:rPr dirty="0" spc="20"/>
              <a:t> </a:t>
            </a:r>
            <a:r>
              <a:rPr dirty="0" spc="-15"/>
              <a:t>2016-2020</a:t>
            </a:r>
            <a:r>
              <a:rPr dirty="0" spc="20"/>
              <a:t> </a:t>
            </a:r>
            <a:r>
              <a:rPr dirty="0"/>
              <a:t>przekazanych</a:t>
            </a:r>
            <a:r>
              <a:rPr dirty="0" spc="15"/>
              <a:t> </a:t>
            </a:r>
            <a:r>
              <a:rPr dirty="0" spc="-5"/>
              <a:t>przez</a:t>
            </a:r>
            <a:r>
              <a:rPr dirty="0" spc="20"/>
              <a:t> </a:t>
            </a:r>
            <a:r>
              <a:rPr dirty="0" spc="5"/>
              <a:t>Ministerstwo</a:t>
            </a:r>
            <a:r>
              <a:rPr dirty="0" spc="20"/>
              <a:t> </a:t>
            </a:r>
            <a:r>
              <a:rPr dirty="0"/>
              <a:t>Edukacji</a:t>
            </a:r>
            <a:r>
              <a:rPr dirty="0" spc="15"/>
              <a:t> </a:t>
            </a:r>
            <a:r>
              <a:rPr dirty="0"/>
              <a:t>Narodowej.</a:t>
            </a:r>
            <a:r>
              <a:rPr dirty="0" spc="20"/>
              <a:t> </a:t>
            </a:r>
            <a:r>
              <a:rPr dirty="0" spc="5"/>
              <a:t>Wszystkie</a:t>
            </a:r>
            <a:r>
              <a:rPr dirty="0" spc="20"/>
              <a:t> </a:t>
            </a:r>
            <a:r>
              <a:rPr dirty="0"/>
              <a:t>materiały</a:t>
            </a:r>
            <a:r>
              <a:rPr dirty="0" spc="20"/>
              <a:t> </a:t>
            </a:r>
            <a:r>
              <a:rPr dirty="0" spc="5"/>
              <a:t>dostępne</a:t>
            </a:r>
            <a:r>
              <a:rPr dirty="0" spc="15"/>
              <a:t> </a:t>
            </a:r>
            <a:r>
              <a:rPr dirty="0" spc="10"/>
              <a:t>na</a:t>
            </a:r>
            <a:r>
              <a:rPr dirty="0" spc="20"/>
              <a:t> </a:t>
            </a:r>
            <a:r>
              <a:rPr dirty="0" spc="5"/>
              <a:t>stronie</a:t>
            </a:r>
            <a:r>
              <a:rPr dirty="0" spc="20"/>
              <a:t> </a:t>
            </a:r>
            <a:r>
              <a:rPr dirty="0" spc="5"/>
              <a:t>udostępnione</a:t>
            </a:r>
            <a:r>
              <a:rPr dirty="0" spc="15"/>
              <a:t> </a:t>
            </a:r>
            <a:r>
              <a:rPr dirty="0" spc="10"/>
              <a:t>są</a:t>
            </a:r>
            <a:r>
              <a:rPr dirty="0" spc="20"/>
              <a:t> </a:t>
            </a:r>
            <a:r>
              <a:rPr dirty="0" spc="10"/>
              <a:t>na</a:t>
            </a:r>
            <a:r>
              <a:rPr dirty="0" spc="20"/>
              <a:t> </a:t>
            </a:r>
            <a:r>
              <a:rPr dirty="0" spc="-5"/>
              <a:t>licencji</a:t>
            </a:r>
            <a:r>
              <a:rPr dirty="0" spc="15"/>
              <a:t> </a:t>
            </a:r>
            <a:r>
              <a:rPr dirty="0" spc="5"/>
              <a:t>Creative</a:t>
            </a:r>
            <a:r>
              <a:rPr dirty="0" spc="20"/>
              <a:t> </a:t>
            </a:r>
            <a:r>
              <a:rPr dirty="0" spc="10"/>
              <a:t>Commons</a:t>
            </a:r>
            <a:r>
              <a:rPr dirty="0" spc="20"/>
              <a:t> </a:t>
            </a:r>
            <a:r>
              <a:rPr dirty="0" spc="10"/>
              <a:t>-</a:t>
            </a:r>
            <a:r>
              <a:rPr dirty="0" spc="20"/>
              <a:t> </a:t>
            </a:r>
            <a:r>
              <a:rPr dirty="0" spc="5"/>
              <a:t>Uznanie</a:t>
            </a:r>
            <a:r>
              <a:rPr dirty="0" spc="15"/>
              <a:t> </a:t>
            </a:r>
            <a:r>
              <a:rPr dirty="0"/>
              <a:t>Autorstwa</a:t>
            </a:r>
            <a:r>
              <a:rPr dirty="0" spc="20"/>
              <a:t> </a:t>
            </a:r>
            <a:r>
              <a:rPr dirty="0" spc="10"/>
              <a:t>-</a:t>
            </a:r>
            <a:r>
              <a:rPr dirty="0" spc="20"/>
              <a:t> </a:t>
            </a:r>
            <a:r>
              <a:rPr dirty="0" spc="10"/>
              <a:t>Na</a:t>
            </a:r>
            <a:r>
              <a:rPr dirty="0" spc="15"/>
              <a:t> </a:t>
            </a:r>
            <a:r>
              <a:rPr dirty="0"/>
              <a:t>tych</a:t>
            </a:r>
            <a:r>
              <a:rPr dirty="0" spc="20"/>
              <a:t> </a:t>
            </a:r>
            <a:r>
              <a:rPr dirty="0" spc="5"/>
              <a:t>samych</a:t>
            </a:r>
            <a:r>
              <a:rPr dirty="0" spc="20"/>
              <a:t> </a:t>
            </a:r>
            <a:r>
              <a:rPr dirty="0" spc="5"/>
              <a:t>zasadach</a:t>
            </a:r>
            <a:r>
              <a:rPr dirty="0" spc="20"/>
              <a:t> </a:t>
            </a:r>
            <a:r>
              <a:rPr dirty="0" spc="10"/>
              <a:t>4.0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title"/>
          </p:nvPr>
        </p:nvSpPr>
        <p:spPr>
          <a:xfrm>
            <a:off x="1646435" y="1779324"/>
            <a:ext cx="9303385" cy="1644650"/>
          </a:xfrm>
          <a:prstGeom prst="rect"/>
        </p:spPr>
        <p:txBody>
          <a:bodyPr wrap="square" lIns="0" tIns="10795" rIns="0" bIns="0" rtlCol="0" vert="horz">
            <a:spAutoFit/>
          </a:bodyPr>
          <a:lstStyle/>
          <a:p>
            <a:pPr marL="12700" marR="5080">
              <a:lnSpc>
                <a:spcPts val="6509"/>
              </a:lnSpc>
              <a:spcBef>
                <a:spcPts val="85"/>
              </a:spcBef>
            </a:pPr>
            <a:r>
              <a:rPr dirty="0" spc="-20"/>
              <a:t>Bezpieczeństwo </a:t>
            </a:r>
            <a:r>
              <a:rPr dirty="0" spc="-15"/>
              <a:t>psychiczne  </a:t>
            </a:r>
            <a:r>
              <a:rPr dirty="0" spc="-5"/>
              <a:t>i</a:t>
            </a:r>
            <a:r>
              <a:rPr dirty="0" spc="-10"/>
              <a:t> </a:t>
            </a:r>
            <a:r>
              <a:rPr dirty="0" spc="5"/>
              <a:t>emocjonalne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37665" y="10652470"/>
            <a:ext cx="821690" cy="260350"/>
            <a:chOff x="837665" y="10652470"/>
            <a:chExt cx="821690" cy="260350"/>
          </a:xfrm>
        </p:grpSpPr>
        <p:sp>
          <p:nvSpPr>
            <p:cNvPr id="3" name="object 3"/>
            <p:cNvSpPr/>
            <p:nvPr/>
          </p:nvSpPr>
          <p:spPr>
            <a:xfrm>
              <a:off x="902736" y="10752583"/>
              <a:ext cx="23967" cy="1135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869121" y="10683075"/>
              <a:ext cx="176249" cy="19972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961373" y="10734385"/>
              <a:ext cx="35981" cy="2904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016519" y="10761040"/>
              <a:ext cx="30480" cy="10795"/>
            </a:xfrm>
            <a:custGeom>
              <a:avLst/>
              <a:gdLst/>
              <a:ahLst/>
              <a:cxnLst/>
              <a:rect l="l" t="t" r="r" b="b"/>
              <a:pathLst>
                <a:path w="30480" h="10795">
                  <a:moveTo>
                    <a:pt x="0" y="0"/>
                  </a:moveTo>
                  <a:lnTo>
                    <a:pt x="146" y="240"/>
                  </a:lnTo>
                  <a:lnTo>
                    <a:pt x="691" y="2680"/>
                  </a:lnTo>
                  <a:lnTo>
                    <a:pt x="13447" y="8109"/>
                  </a:lnTo>
                  <a:lnTo>
                    <a:pt x="20797" y="10182"/>
                  </a:lnTo>
                  <a:lnTo>
                    <a:pt x="25528" y="9138"/>
                  </a:lnTo>
                  <a:lnTo>
                    <a:pt x="26821" y="8103"/>
                  </a:lnTo>
                  <a:lnTo>
                    <a:pt x="17930" y="8103"/>
                  </a:lnTo>
                  <a:lnTo>
                    <a:pt x="11272" y="5744"/>
                  </a:lnTo>
                  <a:lnTo>
                    <a:pt x="0" y="0"/>
                  </a:lnTo>
                  <a:close/>
                </a:path>
                <a:path w="30480" h="10795">
                  <a:moveTo>
                    <a:pt x="27842" y="4261"/>
                  </a:moveTo>
                  <a:lnTo>
                    <a:pt x="22583" y="7475"/>
                  </a:lnTo>
                  <a:lnTo>
                    <a:pt x="17930" y="8103"/>
                  </a:lnTo>
                  <a:lnTo>
                    <a:pt x="26821" y="8103"/>
                  </a:lnTo>
                  <a:lnTo>
                    <a:pt x="30428" y="5214"/>
                  </a:lnTo>
                  <a:lnTo>
                    <a:pt x="27842" y="4261"/>
                  </a:lnTo>
                  <a:close/>
                </a:path>
              </a:pathLst>
            </a:custGeom>
            <a:solidFill>
              <a:srgbClr val="C7C7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015054" y="10763901"/>
              <a:ext cx="30480" cy="17145"/>
            </a:xfrm>
            <a:custGeom>
              <a:avLst/>
              <a:gdLst/>
              <a:ahLst/>
              <a:cxnLst/>
              <a:rect l="l" t="t" r="r" b="b"/>
              <a:pathLst>
                <a:path w="30480" h="17145">
                  <a:moveTo>
                    <a:pt x="2209" y="0"/>
                  </a:moveTo>
                  <a:lnTo>
                    <a:pt x="2460" y="1727"/>
                  </a:lnTo>
                  <a:lnTo>
                    <a:pt x="0" y="2502"/>
                  </a:lnTo>
                  <a:lnTo>
                    <a:pt x="439" y="3162"/>
                  </a:lnTo>
                  <a:lnTo>
                    <a:pt x="14345" y="11580"/>
                  </a:lnTo>
                  <a:lnTo>
                    <a:pt x="18009" y="13277"/>
                  </a:lnTo>
                  <a:lnTo>
                    <a:pt x="25622" y="16879"/>
                  </a:lnTo>
                  <a:lnTo>
                    <a:pt x="28806" y="13277"/>
                  </a:lnTo>
                  <a:lnTo>
                    <a:pt x="27234" y="13277"/>
                  </a:lnTo>
                  <a:lnTo>
                    <a:pt x="22491" y="11360"/>
                  </a:lnTo>
                  <a:lnTo>
                    <a:pt x="18271" y="9748"/>
                  </a:lnTo>
                  <a:lnTo>
                    <a:pt x="9004" y="4010"/>
                  </a:lnTo>
                  <a:lnTo>
                    <a:pt x="2209" y="0"/>
                  </a:lnTo>
                  <a:close/>
                </a:path>
                <a:path w="30480" h="17145">
                  <a:moveTo>
                    <a:pt x="30177" y="11727"/>
                  </a:moveTo>
                  <a:lnTo>
                    <a:pt x="27234" y="13277"/>
                  </a:lnTo>
                  <a:lnTo>
                    <a:pt x="28806" y="13277"/>
                  </a:lnTo>
                  <a:lnTo>
                    <a:pt x="30177" y="11727"/>
                  </a:lnTo>
                  <a:close/>
                </a:path>
              </a:pathLst>
            </a:custGeom>
            <a:solidFill>
              <a:srgbClr val="E3E3E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015054" y="10763901"/>
              <a:ext cx="30480" cy="17145"/>
            </a:xfrm>
            <a:custGeom>
              <a:avLst/>
              <a:gdLst/>
              <a:ahLst/>
              <a:cxnLst/>
              <a:rect l="l" t="t" r="r" b="b"/>
              <a:pathLst>
                <a:path w="30480" h="17145">
                  <a:moveTo>
                    <a:pt x="0" y="2502"/>
                  </a:moveTo>
                  <a:lnTo>
                    <a:pt x="439" y="3162"/>
                  </a:lnTo>
                  <a:lnTo>
                    <a:pt x="14345" y="11580"/>
                  </a:lnTo>
                  <a:lnTo>
                    <a:pt x="16167" y="12428"/>
                  </a:lnTo>
                  <a:lnTo>
                    <a:pt x="18009" y="13277"/>
                  </a:lnTo>
                  <a:lnTo>
                    <a:pt x="25622" y="16879"/>
                  </a:lnTo>
                  <a:lnTo>
                    <a:pt x="30177" y="11727"/>
                  </a:lnTo>
                  <a:lnTo>
                    <a:pt x="27234" y="13277"/>
                  </a:lnTo>
                  <a:lnTo>
                    <a:pt x="22491" y="11360"/>
                  </a:lnTo>
                  <a:lnTo>
                    <a:pt x="18271" y="9748"/>
                  </a:lnTo>
                  <a:lnTo>
                    <a:pt x="13633" y="6879"/>
                  </a:lnTo>
                  <a:lnTo>
                    <a:pt x="9004" y="4010"/>
                  </a:lnTo>
                  <a:lnTo>
                    <a:pt x="2209" y="0"/>
                  </a:lnTo>
                  <a:lnTo>
                    <a:pt x="2460" y="1727"/>
                  </a:lnTo>
                  <a:lnTo>
                    <a:pt x="0" y="2502"/>
                  </a:lnTo>
                  <a:close/>
                </a:path>
              </a:pathLst>
            </a:custGeom>
            <a:ln w="3175">
              <a:solidFill>
                <a:srgbClr val="E3E3E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841972" y="10684996"/>
              <a:ext cx="90577" cy="14076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894391" y="10738835"/>
              <a:ext cx="27685" cy="2073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871321" y="10842771"/>
              <a:ext cx="153035" cy="32384"/>
            </a:xfrm>
            <a:custGeom>
              <a:avLst/>
              <a:gdLst/>
              <a:ahLst/>
              <a:cxnLst/>
              <a:rect l="l" t="t" r="r" b="b"/>
              <a:pathLst>
                <a:path w="153034" h="32384">
                  <a:moveTo>
                    <a:pt x="7835" y="24930"/>
                  </a:moveTo>
                  <a:lnTo>
                    <a:pt x="7556" y="24206"/>
                  </a:lnTo>
                  <a:lnTo>
                    <a:pt x="6819" y="23622"/>
                  </a:lnTo>
                  <a:lnTo>
                    <a:pt x="6159" y="21653"/>
                  </a:lnTo>
                  <a:lnTo>
                    <a:pt x="6337" y="20548"/>
                  </a:lnTo>
                  <a:lnTo>
                    <a:pt x="5994" y="19342"/>
                  </a:lnTo>
                  <a:lnTo>
                    <a:pt x="3670" y="20548"/>
                  </a:lnTo>
                  <a:lnTo>
                    <a:pt x="0" y="19570"/>
                  </a:lnTo>
                  <a:lnTo>
                    <a:pt x="254" y="21564"/>
                  </a:lnTo>
                  <a:lnTo>
                    <a:pt x="1701" y="22796"/>
                  </a:lnTo>
                  <a:lnTo>
                    <a:pt x="4457" y="24396"/>
                  </a:lnTo>
                  <a:lnTo>
                    <a:pt x="6096" y="24993"/>
                  </a:lnTo>
                  <a:lnTo>
                    <a:pt x="7835" y="24930"/>
                  </a:lnTo>
                  <a:close/>
                </a:path>
                <a:path w="153034" h="32384">
                  <a:moveTo>
                    <a:pt x="19558" y="29298"/>
                  </a:moveTo>
                  <a:lnTo>
                    <a:pt x="18630" y="28892"/>
                  </a:lnTo>
                  <a:lnTo>
                    <a:pt x="16408" y="27178"/>
                  </a:lnTo>
                  <a:lnTo>
                    <a:pt x="16268" y="25819"/>
                  </a:lnTo>
                  <a:lnTo>
                    <a:pt x="13893" y="28041"/>
                  </a:lnTo>
                  <a:lnTo>
                    <a:pt x="10934" y="27457"/>
                  </a:lnTo>
                  <a:lnTo>
                    <a:pt x="11506" y="30391"/>
                  </a:lnTo>
                  <a:lnTo>
                    <a:pt x="17526" y="32067"/>
                  </a:lnTo>
                  <a:lnTo>
                    <a:pt x="19558" y="29298"/>
                  </a:lnTo>
                  <a:close/>
                </a:path>
                <a:path w="153034" h="32384">
                  <a:moveTo>
                    <a:pt x="37274" y="21513"/>
                  </a:moveTo>
                  <a:lnTo>
                    <a:pt x="36918" y="18072"/>
                  </a:lnTo>
                  <a:lnTo>
                    <a:pt x="36703" y="17932"/>
                  </a:lnTo>
                  <a:lnTo>
                    <a:pt x="35039" y="17932"/>
                  </a:lnTo>
                  <a:lnTo>
                    <a:pt x="32359" y="17932"/>
                  </a:lnTo>
                  <a:lnTo>
                    <a:pt x="32016" y="17195"/>
                  </a:lnTo>
                  <a:lnTo>
                    <a:pt x="31940" y="18846"/>
                  </a:lnTo>
                  <a:lnTo>
                    <a:pt x="31165" y="20294"/>
                  </a:lnTo>
                  <a:lnTo>
                    <a:pt x="30480" y="20434"/>
                  </a:lnTo>
                  <a:lnTo>
                    <a:pt x="30200" y="20967"/>
                  </a:lnTo>
                  <a:lnTo>
                    <a:pt x="32651" y="22326"/>
                  </a:lnTo>
                  <a:lnTo>
                    <a:pt x="37274" y="21513"/>
                  </a:lnTo>
                  <a:close/>
                </a:path>
                <a:path w="153034" h="32384">
                  <a:moveTo>
                    <a:pt x="115430" y="15836"/>
                  </a:moveTo>
                  <a:lnTo>
                    <a:pt x="115125" y="14897"/>
                  </a:lnTo>
                  <a:lnTo>
                    <a:pt x="114935" y="14605"/>
                  </a:lnTo>
                  <a:lnTo>
                    <a:pt x="112661" y="15697"/>
                  </a:lnTo>
                  <a:lnTo>
                    <a:pt x="111594" y="15836"/>
                  </a:lnTo>
                  <a:lnTo>
                    <a:pt x="115430" y="15836"/>
                  </a:lnTo>
                  <a:close/>
                </a:path>
                <a:path w="153034" h="32384">
                  <a:moveTo>
                    <a:pt x="117944" y="17792"/>
                  </a:moveTo>
                  <a:lnTo>
                    <a:pt x="116293" y="17526"/>
                  </a:lnTo>
                  <a:lnTo>
                    <a:pt x="115595" y="16344"/>
                  </a:lnTo>
                  <a:lnTo>
                    <a:pt x="115468" y="15963"/>
                  </a:lnTo>
                  <a:lnTo>
                    <a:pt x="110642" y="15963"/>
                  </a:lnTo>
                  <a:lnTo>
                    <a:pt x="109499" y="15963"/>
                  </a:lnTo>
                  <a:lnTo>
                    <a:pt x="110426" y="19075"/>
                  </a:lnTo>
                  <a:lnTo>
                    <a:pt x="116078" y="20370"/>
                  </a:lnTo>
                  <a:lnTo>
                    <a:pt x="117944" y="17792"/>
                  </a:lnTo>
                  <a:close/>
                </a:path>
                <a:path w="153034" h="32384">
                  <a:moveTo>
                    <a:pt x="136994" y="24422"/>
                  </a:moveTo>
                  <a:lnTo>
                    <a:pt x="134175" y="25438"/>
                  </a:lnTo>
                  <a:lnTo>
                    <a:pt x="132562" y="25425"/>
                  </a:lnTo>
                  <a:lnTo>
                    <a:pt x="132283" y="25069"/>
                  </a:lnTo>
                  <a:lnTo>
                    <a:pt x="131546" y="26111"/>
                  </a:lnTo>
                  <a:lnTo>
                    <a:pt x="130314" y="26657"/>
                  </a:lnTo>
                  <a:lnTo>
                    <a:pt x="129387" y="27533"/>
                  </a:lnTo>
                  <a:lnTo>
                    <a:pt x="131876" y="29019"/>
                  </a:lnTo>
                  <a:lnTo>
                    <a:pt x="135661" y="27787"/>
                  </a:lnTo>
                  <a:lnTo>
                    <a:pt x="136791" y="25565"/>
                  </a:lnTo>
                  <a:lnTo>
                    <a:pt x="136779" y="25438"/>
                  </a:lnTo>
                  <a:lnTo>
                    <a:pt x="136994" y="24422"/>
                  </a:lnTo>
                  <a:close/>
                </a:path>
                <a:path w="153034" h="32384">
                  <a:moveTo>
                    <a:pt x="147243" y="16802"/>
                  </a:moveTo>
                  <a:lnTo>
                    <a:pt x="147116" y="16370"/>
                  </a:lnTo>
                  <a:lnTo>
                    <a:pt x="144919" y="17094"/>
                  </a:lnTo>
                  <a:lnTo>
                    <a:pt x="142379" y="16941"/>
                  </a:lnTo>
                  <a:lnTo>
                    <a:pt x="142405" y="19532"/>
                  </a:lnTo>
                  <a:lnTo>
                    <a:pt x="142252" y="20383"/>
                  </a:lnTo>
                  <a:lnTo>
                    <a:pt x="141744" y="21818"/>
                  </a:lnTo>
                  <a:lnTo>
                    <a:pt x="145110" y="22059"/>
                  </a:lnTo>
                  <a:lnTo>
                    <a:pt x="146723" y="19532"/>
                  </a:lnTo>
                  <a:lnTo>
                    <a:pt x="147193" y="17094"/>
                  </a:lnTo>
                  <a:lnTo>
                    <a:pt x="147243" y="16802"/>
                  </a:lnTo>
                  <a:close/>
                </a:path>
                <a:path w="153034" h="32384">
                  <a:moveTo>
                    <a:pt x="152450" y="6705"/>
                  </a:moveTo>
                  <a:lnTo>
                    <a:pt x="152184" y="673"/>
                  </a:lnTo>
                  <a:lnTo>
                    <a:pt x="149212" y="0"/>
                  </a:lnTo>
                  <a:lnTo>
                    <a:pt x="148577" y="1854"/>
                  </a:lnTo>
                  <a:lnTo>
                    <a:pt x="148247" y="4368"/>
                  </a:lnTo>
                  <a:lnTo>
                    <a:pt x="147739" y="5232"/>
                  </a:lnTo>
                  <a:lnTo>
                    <a:pt x="148945" y="5816"/>
                  </a:lnTo>
                  <a:lnTo>
                    <a:pt x="149352" y="7188"/>
                  </a:lnTo>
                  <a:lnTo>
                    <a:pt x="150075" y="8267"/>
                  </a:lnTo>
                  <a:lnTo>
                    <a:pt x="152450" y="6705"/>
                  </a:lnTo>
                  <a:close/>
                </a:path>
              </a:pathLst>
            </a:custGeom>
            <a:solidFill>
              <a:srgbClr val="FFCC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922894" y="10661217"/>
              <a:ext cx="123506" cy="10066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866272" y="10847281"/>
              <a:ext cx="6985" cy="8255"/>
            </a:xfrm>
            <a:custGeom>
              <a:avLst/>
              <a:gdLst/>
              <a:ahLst/>
              <a:cxnLst/>
              <a:rect l="l" t="t" r="r" b="b"/>
              <a:pathLst>
                <a:path w="6984" h="8254">
                  <a:moveTo>
                    <a:pt x="2020" y="0"/>
                  </a:moveTo>
                  <a:lnTo>
                    <a:pt x="0" y="2031"/>
                  </a:lnTo>
                  <a:lnTo>
                    <a:pt x="397" y="7696"/>
                  </a:lnTo>
                  <a:lnTo>
                    <a:pt x="3497" y="8188"/>
                  </a:lnTo>
                  <a:lnTo>
                    <a:pt x="3455" y="5612"/>
                  </a:lnTo>
                  <a:lnTo>
                    <a:pt x="5141" y="4743"/>
                  </a:lnTo>
                  <a:lnTo>
                    <a:pt x="6533" y="3601"/>
                  </a:lnTo>
                  <a:lnTo>
                    <a:pt x="3204" y="2952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rgbClr val="FFCC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940441" y="10862722"/>
              <a:ext cx="12065" cy="28575"/>
            </a:xfrm>
            <a:custGeom>
              <a:avLst/>
              <a:gdLst/>
              <a:ahLst/>
              <a:cxnLst/>
              <a:rect l="l" t="t" r="r" b="b"/>
              <a:pathLst>
                <a:path w="12065" h="28575">
                  <a:moveTo>
                    <a:pt x="931" y="4973"/>
                  </a:moveTo>
                  <a:lnTo>
                    <a:pt x="0" y="21831"/>
                  </a:lnTo>
                  <a:lnTo>
                    <a:pt x="5005" y="25266"/>
                  </a:lnTo>
                  <a:lnTo>
                    <a:pt x="5078" y="28334"/>
                  </a:lnTo>
                  <a:lnTo>
                    <a:pt x="7504" y="24585"/>
                  </a:lnTo>
                  <a:lnTo>
                    <a:pt x="4952" y="24585"/>
                  </a:lnTo>
                  <a:lnTo>
                    <a:pt x="345" y="20323"/>
                  </a:lnTo>
                  <a:lnTo>
                    <a:pt x="999" y="6114"/>
                  </a:lnTo>
                  <a:lnTo>
                    <a:pt x="931" y="4973"/>
                  </a:lnTo>
                  <a:close/>
                </a:path>
                <a:path w="12065" h="28575">
                  <a:moveTo>
                    <a:pt x="10080" y="18028"/>
                  </a:moveTo>
                  <a:lnTo>
                    <a:pt x="4952" y="24585"/>
                  </a:lnTo>
                  <a:lnTo>
                    <a:pt x="7504" y="24585"/>
                  </a:lnTo>
                  <a:lnTo>
                    <a:pt x="9633" y="21297"/>
                  </a:lnTo>
                  <a:lnTo>
                    <a:pt x="10080" y="18028"/>
                  </a:lnTo>
                  <a:close/>
                </a:path>
                <a:path w="12065" h="28575">
                  <a:moveTo>
                    <a:pt x="10704" y="12512"/>
                  </a:moveTo>
                  <a:lnTo>
                    <a:pt x="10167" y="17392"/>
                  </a:lnTo>
                  <a:lnTo>
                    <a:pt x="10080" y="18028"/>
                  </a:lnTo>
                  <a:lnTo>
                    <a:pt x="11486" y="16229"/>
                  </a:lnTo>
                  <a:lnTo>
                    <a:pt x="10704" y="12512"/>
                  </a:lnTo>
                  <a:close/>
                </a:path>
                <a:path w="12065" h="28575">
                  <a:moveTo>
                    <a:pt x="9926" y="0"/>
                  </a:moveTo>
                  <a:lnTo>
                    <a:pt x="9643" y="1151"/>
                  </a:lnTo>
                  <a:lnTo>
                    <a:pt x="9277" y="2261"/>
                  </a:lnTo>
                  <a:lnTo>
                    <a:pt x="8785" y="3382"/>
                  </a:lnTo>
                  <a:lnTo>
                    <a:pt x="10704" y="12512"/>
                  </a:lnTo>
                  <a:lnTo>
                    <a:pt x="11151" y="8460"/>
                  </a:lnTo>
                  <a:lnTo>
                    <a:pt x="9737" y="4408"/>
                  </a:lnTo>
                  <a:lnTo>
                    <a:pt x="10537" y="4408"/>
                  </a:lnTo>
                  <a:lnTo>
                    <a:pt x="10661" y="1151"/>
                  </a:lnTo>
                  <a:lnTo>
                    <a:pt x="10722" y="523"/>
                  </a:lnTo>
                  <a:lnTo>
                    <a:pt x="10250" y="178"/>
                  </a:lnTo>
                  <a:lnTo>
                    <a:pt x="9926" y="0"/>
                  </a:lnTo>
                  <a:close/>
                </a:path>
                <a:path w="12065" h="28575">
                  <a:moveTo>
                    <a:pt x="10537" y="4408"/>
                  </a:moveTo>
                  <a:lnTo>
                    <a:pt x="9737" y="4408"/>
                  </a:lnTo>
                  <a:lnTo>
                    <a:pt x="10879" y="6114"/>
                  </a:lnTo>
                  <a:lnTo>
                    <a:pt x="11968" y="7413"/>
                  </a:lnTo>
                  <a:lnTo>
                    <a:pt x="10512" y="5193"/>
                  </a:lnTo>
                  <a:lnTo>
                    <a:pt x="10537" y="4408"/>
                  </a:lnTo>
                  <a:close/>
                </a:path>
              </a:pathLst>
            </a:custGeom>
            <a:solidFill>
              <a:srgbClr val="C7C7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1081998" y="10692187"/>
              <a:ext cx="2540" cy="173990"/>
            </a:xfrm>
            <a:custGeom>
              <a:avLst/>
              <a:gdLst/>
              <a:ahLst/>
              <a:cxnLst/>
              <a:rect l="l" t="t" r="r" b="b"/>
              <a:pathLst>
                <a:path w="2540" h="173990">
                  <a:moveTo>
                    <a:pt x="2429" y="0"/>
                  </a:moveTo>
                  <a:lnTo>
                    <a:pt x="0" y="0"/>
                  </a:lnTo>
                  <a:lnTo>
                    <a:pt x="0" y="173439"/>
                  </a:lnTo>
                  <a:lnTo>
                    <a:pt x="2429" y="173439"/>
                  </a:lnTo>
                  <a:lnTo>
                    <a:pt x="2429" y="0"/>
                  </a:lnTo>
                  <a:close/>
                </a:path>
              </a:pathLst>
            </a:custGeom>
            <a:solidFill>
              <a:srgbClr val="B3B3B3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/>
          <p:nvPr/>
        </p:nvSpPr>
        <p:spPr>
          <a:xfrm>
            <a:off x="1874160" y="10644752"/>
            <a:ext cx="783325" cy="27384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17" name="object 17"/>
          <p:cNvGrpSpPr/>
          <p:nvPr/>
        </p:nvGrpSpPr>
        <p:grpSpPr>
          <a:xfrm>
            <a:off x="2870683" y="10601144"/>
            <a:ext cx="993140" cy="311785"/>
            <a:chOff x="2870683" y="10601144"/>
            <a:chExt cx="993140" cy="311785"/>
          </a:xfrm>
        </p:grpSpPr>
        <p:sp>
          <p:nvSpPr>
            <p:cNvPr id="18" name="object 18"/>
            <p:cNvSpPr/>
            <p:nvPr/>
          </p:nvSpPr>
          <p:spPr>
            <a:xfrm>
              <a:off x="2870683" y="10601144"/>
              <a:ext cx="992982" cy="31116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2932519" y="10876757"/>
              <a:ext cx="9525" cy="8255"/>
            </a:xfrm>
            <a:custGeom>
              <a:avLst/>
              <a:gdLst/>
              <a:ahLst/>
              <a:cxnLst/>
              <a:rect l="l" t="t" r="r" b="b"/>
              <a:pathLst>
                <a:path w="9525" h="8254">
                  <a:moveTo>
                    <a:pt x="3549" y="0"/>
                  </a:moveTo>
                  <a:lnTo>
                    <a:pt x="1204" y="680"/>
                  </a:lnTo>
                  <a:lnTo>
                    <a:pt x="607" y="2335"/>
                  </a:lnTo>
                  <a:lnTo>
                    <a:pt x="0" y="4010"/>
                  </a:lnTo>
                  <a:lnTo>
                    <a:pt x="1350" y="6041"/>
                  </a:lnTo>
                  <a:lnTo>
                    <a:pt x="5884" y="7685"/>
                  </a:lnTo>
                  <a:lnTo>
                    <a:pt x="8198" y="6994"/>
                  </a:lnTo>
                  <a:lnTo>
                    <a:pt x="9413" y="3664"/>
                  </a:lnTo>
                  <a:lnTo>
                    <a:pt x="8083" y="1643"/>
                  </a:lnTo>
                  <a:lnTo>
                    <a:pt x="3549" y="0"/>
                  </a:lnTo>
                  <a:close/>
                </a:path>
              </a:pathLst>
            </a:custGeom>
            <a:solidFill>
              <a:srgbClr val="A51735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0" name="object 20"/>
          <p:cNvSpPr txBox="1"/>
          <p:nvPr/>
        </p:nvSpPr>
        <p:spPr>
          <a:xfrm>
            <a:off x="14268921" y="659462"/>
            <a:ext cx="5426710" cy="3270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950" spc="10" b="1">
                <a:solidFill>
                  <a:srgbClr val="FFFFFF"/>
                </a:solidFill>
                <a:latin typeface="Mirador"/>
                <a:cs typeface="Mirador"/>
              </a:rPr>
              <a:t>Bezpieczeństwo psychiczne </a:t>
            </a:r>
            <a:r>
              <a:rPr dirty="0" sz="1950" spc="5" b="1">
                <a:solidFill>
                  <a:srgbClr val="FFFFFF"/>
                </a:solidFill>
                <a:latin typeface="Mirador"/>
                <a:cs typeface="Mirador"/>
              </a:rPr>
              <a:t>i</a:t>
            </a:r>
            <a:r>
              <a:rPr dirty="0" sz="1950" spc="-35" b="1">
                <a:solidFill>
                  <a:srgbClr val="FFFFFF"/>
                </a:solidFill>
                <a:latin typeface="Mirador"/>
                <a:cs typeface="Mirador"/>
              </a:rPr>
              <a:t> </a:t>
            </a:r>
            <a:r>
              <a:rPr dirty="0" sz="1950" spc="20" b="1">
                <a:solidFill>
                  <a:srgbClr val="FFFFFF"/>
                </a:solidFill>
                <a:latin typeface="Mirador"/>
                <a:cs typeface="Mirador"/>
              </a:rPr>
              <a:t>emocjonalne</a:t>
            </a:r>
            <a:endParaRPr sz="1950">
              <a:latin typeface="Mirador"/>
              <a:cs typeface="Mirador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9465765" y="1420844"/>
            <a:ext cx="229870" cy="47815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2950" spc="5" b="1">
                <a:solidFill>
                  <a:srgbClr val="FFFFFF"/>
                </a:solidFill>
                <a:latin typeface="Mirador"/>
                <a:cs typeface="Mirador"/>
              </a:rPr>
              <a:t>5</a:t>
            </a:r>
            <a:endParaRPr sz="2950">
              <a:latin typeface="Mirador"/>
              <a:cs typeface="Mirador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8160107" y="1202235"/>
            <a:ext cx="1522730" cy="138430"/>
          </a:xfrm>
          <a:custGeom>
            <a:avLst/>
            <a:gdLst/>
            <a:ahLst/>
            <a:cxnLst/>
            <a:rect l="l" t="t" r="r" b="b"/>
            <a:pathLst>
              <a:path w="1522730" h="138430">
                <a:moveTo>
                  <a:pt x="1522665" y="0"/>
                </a:moveTo>
                <a:lnTo>
                  <a:pt x="0" y="0"/>
                </a:lnTo>
                <a:lnTo>
                  <a:pt x="0" y="138037"/>
                </a:lnTo>
                <a:lnTo>
                  <a:pt x="1522665" y="138037"/>
                </a:lnTo>
                <a:lnTo>
                  <a:pt x="1522665" y="0"/>
                </a:lnTo>
                <a:close/>
              </a:path>
            </a:pathLst>
          </a:custGeom>
          <a:solidFill>
            <a:srgbClr val="EBF2FA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23" name="object 23"/>
          <p:cNvGrpSpPr/>
          <p:nvPr/>
        </p:nvGrpSpPr>
        <p:grpSpPr>
          <a:xfrm>
            <a:off x="638451" y="722421"/>
            <a:ext cx="1576705" cy="617855"/>
            <a:chOff x="638451" y="722421"/>
            <a:chExt cx="1576705" cy="617855"/>
          </a:xfrm>
        </p:grpSpPr>
        <p:sp>
          <p:nvSpPr>
            <p:cNvPr id="24" name="object 24"/>
            <p:cNvSpPr/>
            <p:nvPr/>
          </p:nvSpPr>
          <p:spPr>
            <a:xfrm>
              <a:off x="638451" y="880161"/>
              <a:ext cx="1576705" cy="273050"/>
            </a:xfrm>
            <a:custGeom>
              <a:avLst/>
              <a:gdLst/>
              <a:ahLst/>
              <a:cxnLst/>
              <a:rect l="l" t="t" r="r" b="b"/>
              <a:pathLst>
                <a:path w="1576705" h="273050">
                  <a:moveTo>
                    <a:pt x="1576234" y="0"/>
                  </a:moveTo>
                  <a:lnTo>
                    <a:pt x="0" y="0"/>
                  </a:lnTo>
                  <a:lnTo>
                    <a:pt x="0" y="272567"/>
                  </a:lnTo>
                  <a:lnTo>
                    <a:pt x="1576234" y="272567"/>
                  </a:lnTo>
                  <a:lnTo>
                    <a:pt x="1576234" y="0"/>
                  </a:lnTo>
                  <a:close/>
                </a:path>
              </a:pathLst>
            </a:custGeom>
            <a:solidFill>
              <a:srgbClr val="82A3F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798703" y="722432"/>
              <a:ext cx="1280795" cy="617855"/>
            </a:xfrm>
            <a:custGeom>
              <a:avLst/>
              <a:gdLst/>
              <a:ahLst/>
              <a:cxnLst/>
              <a:rect l="l" t="t" r="r" b="b"/>
              <a:pathLst>
                <a:path w="1280795" h="617855">
                  <a:moveTo>
                    <a:pt x="410679" y="432498"/>
                  </a:moveTo>
                  <a:lnTo>
                    <a:pt x="404787" y="385940"/>
                  </a:lnTo>
                  <a:lnTo>
                    <a:pt x="387527" y="343890"/>
                  </a:lnTo>
                  <a:lnTo>
                    <a:pt x="359549" y="306019"/>
                  </a:lnTo>
                  <a:lnTo>
                    <a:pt x="321462" y="272021"/>
                  </a:lnTo>
                  <a:lnTo>
                    <a:pt x="216268" y="193078"/>
                  </a:lnTo>
                  <a:lnTo>
                    <a:pt x="187325" y="168363"/>
                  </a:lnTo>
                  <a:lnTo>
                    <a:pt x="167144" y="144043"/>
                  </a:lnTo>
                  <a:lnTo>
                    <a:pt x="155321" y="119583"/>
                  </a:lnTo>
                  <a:lnTo>
                    <a:pt x="151472" y="94386"/>
                  </a:lnTo>
                  <a:lnTo>
                    <a:pt x="155054" y="69532"/>
                  </a:lnTo>
                  <a:lnTo>
                    <a:pt x="166941" y="45834"/>
                  </a:lnTo>
                  <a:lnTo>
                    <a:pt x="188760" y="28092"/>
                  </a:lnTo>
                  <a:lnTo>
                    <a:pt x="222173" y="21107"/>
                  </a:lnTo>
                  <a:lnTo>
                    <a:pt x="253377" y="21780"/>
                  </a:lnTo>
                  <a:lnTo>
                    <a:pt x="253377" y="304"/>
                  </a:lnTo>
                  <a:lnTo>
                    <a:pt x="212902" y="0"/>
                  </a:lnTo>
                  <a:lnTo>
                    <a:pt x="155270" y="5511"/>
                  </a:lnTo>
                  <a:lnTo>
                    <a:pt x="107022" y="21056"/>
                  </a:lnTo>
                  <a:lnTo>
                    <a:pt x="67983" y="45046"/>
                  </a:lnTo>
                  <a:lnTo>
                    <a:pt x="37947" y="75971"/>
                  </a:lnTo>
                  <a:lnTo>
                    <a:pt x="16738" y="112268"/>
                  </a:lnTo>
                  <a:lnTo>
                    <a:pt x="4152" y="152387"/>
                  </a:lnTo>
                  <a:lnTo>
                    <a:pt x="0" y="194779"/>
                  </a:lnTo>
                  <a:lnTo>
                    <a:pt x="4610" y="238125"/>
                  </a:lnTo>
                  <a:lnTo>
                    <a:pt x="18618" y="276961"/>
                  </a:lnTo>
                  <a:lnTo>
                    <a:pt x="42240" y="311607"/>
                  </a:lnTo>
                  <a:lnTo>
                    <a:pt x="75730" y="342379"/>
                  </a:lnTo>
                  <a:lnTo>
                    <a:pt x="175882" y="417906"/>
                  </a:lnTo>
                  <a:lnTo>
                    <a:pt x="200787" y="438886"/>
                  </a:lnTo>
                  <a:lnTo>
                    <a:pt x="221107" y="462203"/>
                  </a:lnTo>
                  <a:lnTo>
                    <a:pt x="234810" y="488251"/>
                  </a:lnTo>
                  <a:lnTo>
                    <a:pt x="239826" y="517448"/>
                  </a:lnTo>
                  <a:lnTo>
                    <a:pt x="234975" y="545236"/>
                  </a:lnTo>
                  <a:lnTo>
                    <a:pt x="220586" y="567867"/>
                  </a:lnTo>
                  <a:lnTo>
                    <a:pt x="196875" y="583095"/>
                  </a:lnTo>
                  <a:lnTo>
                    <a:pt x="164096" y="588683"/>
                  </a:lnTo>
                  <a:lnTo>
                    <a:pt x="150114" y="588010"/>
                  </a:lnTo>
                  <a:lnTo>
                    <a:pt x="137375" y="586536"/>
                  </a:lnTo>
                  <a:lnTo>
                    <a:pt x="124536" y="584390"/>
                  </a:lnTo>
                  <a:lnTo>
                    <a:pt x="17843" y="426288"/>
                  </a:lnTo>
                  <a:lnTo>
                    <a:pt x="17843" y="596658"/>
                  </a:lnTo>
                  <a:lnTo>
                    <a:pt x="44081" y="603250"/>
                  </a:lnTo>
                  <a:lnTo>
                    <a:pt x="79514" y="610171"/>
                  </a:lnTo>
                  <a:lnTo>
                    <a:pt x="122161" y="615632"/>
                  </a:lnTo>
                  <a:lnTo>
                    <a:pt x="169989" y="617855"/>
                  </a:lnTo>
                  <a:lnTo>
                    <a:pt x="235788" y="612800"/>
                  </a:lnTo>
                  <a:lnTo>
                    <a:pt x="290576" y="598512"/>
                  </a:lnTo>
                  <a:lnTo>
                    <a:pt x="334670" y="576237"/>
                  </a:lnTo>
                  <a:lnTo>
                    <a:pt x="368414" y="547230"/>
                  </a:lnTo>
                  <a:lnTo>
                    <a:pt x="392112" y="512775"/>
                  </a:lnTo>
                  <a:lnTo>
                    <a:pt x="406082" y="474103"/>
                  </a:lnTo>
                  <a:lnTo>
                    <a:pt x="410679" y="432498"/>
                  </a:lnTo>
                  <a:close/>
                </a:path>
                <a:path w="1280795" h="617855">
                  <a:moveTo>
                    <a:pt x="1015860" y="585343"/>
                  </a:moveTo>
                  <a:lnTo>
                    <a:pt x="945705" y="585343"/>
                  </a:lnTo>
                  <a:lnTo>
                    <a:pt x="945705" y="2743"/>
                  </a:lnTo>
                  <a:lnTo>
                    <a:pt x="769061" y="2743"/>
                  </a:lnTo>
                  <a:lnTo>
                    <a:pt x="643966" y="334543"/>
                  </a:lnTo>
                  <a:lnTo>
                    <a:pt x="518883" y="2743"/>
                  </a:lnTo>
                  <a:lnTo>
                    <a:pt x="311124" y="825"/>
                  </a:lnTo>
                  <a:lnTo>
                    <a:pt x="547636" y="606018"/>
                  </a:lnTo>
                  <a:lnTo>
                    <a:pt x="576376" y="606018"/>
                  </a:lnTo>
                  <a:lnTo>
                    <a:pt x="750455" y="144932"/>
                  </a:lnTo>
                  <a:lnTo>
                    <a:pt x="750455" y="585343"/>
                  </a:lnTo>
                  <a:lnTo>
                    <a:pt x="657504" y="585343"/>
                  </a:lnTo>
                  <a:lnTo>
                    <a:pt x="657504" y="606018"/>
                  </a:lnTo>
                  <a:lnTo>
                    <a:pt x="1015860" y="606018"/>
                  </a:lnTo>
                  <a:lnTo>
                    <a:pt x="1015860" y="585343"/>
                  </a:lnTo>
                  <a:close/>
                </a:path>
                <a:path w="1280795" h="617855">
                  <a:moveTo>
                    <a:pt x="1280642" y="182727"/>
                  </a:moveTo>
                  <a:lnTo>
                    <a:pt x="1275905" y="140792"/>
                  </a:lnTo>
                  <a:lnTo>
                    <a:pt x="1261910" y="104559"/>
                  </a:lnTo>
                  <a:lnTo>
                    <a:pt x="1239024" y="73964"/>
                  </a:lnTo>
                  <a:lnTo>
                    <a:pt x="1207592" y="48920"/>
                  </a:lnTo>
                  <a:lnTo>
                    <a:pt x="1167968" y="29349"/>
                  </a:lnTo>
                  <a:lnTo>
                    <a:pt x="1120495" y="15176"/>
                  </a:lnTo>
                  <a:lnTo>
                    <a:pt x="1065530" y="6337"/>
                  </a:lnTo>
                  <a:lnTo>
                    <a:pt x="1003427" y="2730"/>
                  </a:lnTo>
                  <a:lnTo>
                    <a:pt x="1003427" y="23418"/>
                  </a:lnTo>
                  <a:lnTo>
                    <a:pt x="1038707" y="43192"/>
                  </a:lnTo>
                  <a:lnTo>
                    <a:pt x="1064704" y="79286"/>
                  </a:lnTo>
                  <a:lnTo>
                    <a:pt x="1080770" y="130302"/>
                  </a:lnTo>
                  <a:lnTo>
                    <a:pt x="1086256" y="194805"/>
                  </a:lnTo>
                  <a:lnTo>
                    <a:pt x="1081849" y="253707"/>
                  </a:lnTo>
                  <a:lnTo>
                    <a:pt x="1070622" y="296379"/>
                  </a:lnTo>
                  <a:lnTo>
                    <a:pt x="1039774" y="343039"/>
                  </a:lnTo>
                  <a:lnTo>
                    <a:pt x="1016101" y="355117"/>
                  </a:lnTo>
                  <a:lnTo>
                    <a:pt x="1016101" y="371487"/>
                  </a:lnTo>
                  <a:lnTo>
                    <a:pt x="1024305" y="372973"/>
                  </a:lnTo>
                  <a:lnTo>
                    <a:pt x="1031011" y="373748"/>
                  </a:lnTo>
                  <a:lnTo>
                    <a:pt x="1039761" y="374027"/>
                  </a:lnTo>
                  <a:lnTo>
                    <a:pt x="1054138" y="374065"/>
                  </a:lnTo>
                  <a:lnTo>
                    <a:pt x="1109802" y="369303"/>
                  </a:lnTo>
                  <a:lnTo>
                    <a:pt x="1158913" y="355587"/>
                  </a:lnTo>
                  <a:lnTo>
                    <a:pt x="1200772" y="333768"/>
                  </a:lnTo>
                  <a:lnTo>
                    <a:pt x="1234605" y="304711"/>
                  </a:lnTo>
                  <a:lnTo>
                    <a:pt x="1259687" y="269290"/>
                  </a:lnTo>
                  <a:lnTo>
                    <a:pt x="1275283" y="228333"/>
                  </a:lnTo>
                  <a:lnTo>
                    <a:pt x="1280642" y="18272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6" name="object 26"/>
          <p:cNvSpPr/>
          <p:nvPr/>
        </p:nvSpPr>
        <p:spPr>
          <a:xfrm>
            <a:off x="2283804" y="829804"/>
            <a:ext cx="1065620" cy="35932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/>
          <p:nvPr/>
        </p:nvSpPr>
        <p:spPr>
          <a:xfrm>
            <a:off x="1614849" y="3901979"/>
            <a:ext cx="10208895" cy="3418204"/>
          </a:xfrm>
          <a:prstGeom prst="rect">
            <a:avLst/>
          </a:prstGeom>
        </p:spPr>
        <p:txBody>
          <a:bodyPr wrap="square" lIns="0" tIns="76835" rIns="0" bIns="0" rtlCol="0" vert="horz">
            <a:spAutoFit/>
          </a:bodyPr>
          <a:lstStyle/>
          <a:p>
            <a:pPr marL="389890">
              <a:lnSpc>
                <a:spcPct val="100000"/>
              </a:lnSpc>
              <a:spcBef>
                <a:spcPts val="605"/>
              </a:spcBef>
              <a:tabLst>
                <a:tab pos="767080" algn="l"/>
              </a:tabLst>
            </a:pPr>
            <a:r>
              <a:rPr dirty="0" sz="2050" spc="-395">
                <a:solidFill>
                  <a:srgbClr val="0D1CD1"/>
                </a:solidFill>
                <a:latin typeface="Lucida Sans Unicode"/>
                <a:cs typeface="Lucida Sans Unicode"/>
              </a:rPr>
              <a:t>▶	</a:t>
            </a:r>
            <a:r>
              <a:rPr dirty="0" sz="2050" spc="70">
                <a:latin typeface="Lucida Sans Unicode"/>
                <a:cs typeface="Lucida Sans Unicode"/>
              </a:rPr>
              <a:t>Uczniowie</a:t>
            </a:r>
            <a:r>
              <a:rPr dirty="0" sz="2050" spc="-150">
                <a:latin typeface="Lucida Sans Unicode"/>
                <a:cs typeface="Lucida Sans Unicode"/>
              </a:rPr>
              <a:t> </a:t>
            </a:r>
            <a:r>
              <a:rPr dirty="0" sz="2050" spc="60">
                <a:latin typeface="Lucida Sans Unicode"/>
                <a:cs typeface="Lucida Sans Unicode"/>
              </a:rPr>
              <a:t>nie</a:t>
            </a:r>
            <a:r>
              <a:rPr dirty="0" sz="2050" spc="-145">
                <a:latin typeface="Lucida Sans Unicode"/>
                <a:cs typeface="Lucida Sans Unicode"/>
              </a:rPr>
              <a:t> </a:t>
            </a:r>
            <a:r>
              <a:rPr dirty="0" sz="2050" spc="45">
                <a:latin typeface="Lucida Sans Unicode"/>
                <a:cs typeface="Lucida Sans Unicode"/>
              </a:rPr>
              <a:t>boją</a:t>
            </a:r>
            <a:r>
              <a:rPr dirty="0" sz="2050" spc="-145">
                <a:latin typeface="Lucida Sans Unicode"/>
                <a:cs typeface="Lucida Sans Unicode"/>
              </a:rPr>
              <a:t> </a:t>
            </a:r>
            <a:r>
              <a:rPr dirty="0" sz="2050" spc="10">
                <a:latin typeface="Lucida Sans Unicode"/>
                <a:cs typeface="Lucida Sans Unicode"/>
              </a:rPr>
              <a:t>się</a:t>
            </a:r>
            <a:r>
              <a:rPr dirty="0" sz="2050" spc="-145">
                <a:latin typeface="Lucida Sans Unicode"/>
                <a:cs typeface="Lucida Sans Unicode"/>
              </a:rPr>
              <a:t> </a:t>
            </a:r>
            <a:r>
              <a:rPr dirty="0" sz="2050" spc="30">
                <a:latin typeface="Lucida Sans Unicode"/>
                <a:cs typeface="Lucida Sans Unicode"/>
              </a:rPr>
              <a:t>nauczycieli,</a:t>
            </a:r>
            <a:r>
              <a:rPr dirty="0" sz="2050" spc="-145">
                <a:latin typeface="Lucida Sans Unicode"/>
                <a:cs typeface="Lucida Sans Unicode"/>
              </a:rPr>
              <a:t> </a:t>
            </a:r>
            <a:r>
              <a:rPr dirty="0" sz="2050" spc="80">
                <a:latin typeface="Lucida Sans Unicode"/>
                <a:cs typeface="Lucida Sans Unicode"/>
              </a:rPr>
              <a:t>współpracują</a:t>
            </a:r>
            <a:r>
              <a:rPr dirty="0" sz="2050" spc="-145">
                <a:latin typeface="Lucida Sans Unicode"/>
                <a:cs typeface="Lucida Sans Unicode"/>
              </a:rPr>
              <a:t> </a:t>
            </a:r>
            <a:r>
              <a:rPr dirty="0" sz="2050" spc="-60">
                <a:latin typeface="Lucida Sans Unicode"/>
                <a:cs typeface="Lucida Sans Unicode"/>
              </a:rPr>
              <a:t>z</a:t>
            </a:r>
            <a:r>
              <a:rPr dirty="0" sz="2050" spc="-145">
                <a:latin typeface="Lucida Sans Unicode"/>
                <a:cs typeface="Lucida Sans Unicode"/>
              </a:rPr>
              <a:t> </a:t>
            </a:r>
            <a:r>
              <a:rPr dirty="0" sz="2050" spc="85">
                <a:latin typeface="Lucida Sans Unicode"/>
                <a:cs typeface="Lucida Sans Unicode"/>
              </a:rPr>
              <a:t>nimi</a:t>
            </a:r>
            <a:endParaRPr sz="2050">
              <a:latin typeface="Lucida Sans Unicode"/>
              <a:cs typeface="Lucida Sans Unicode"/>
            </a:endParaRPr>
          </a:p>
          <a:p>
            <a:pPr marL="389890">
              <a:lnSpc>
                <a:spcPct val="100000"/>
              </a:lnSpc>
              <a:spcBef>
                <a:spcPts val="509"/>
              </a:spcBef>
              <a:tabLst>
                <a:tab pos="767080" algn="l"/>
              </a:tabLst>
            </a:pPr>
            <a:r>
              <a:rPr dirty="0" sz="2050" spc="-395">
                <a:solidFill>
                  <a:srgbClr val="0D1CD1"/>
                </a:solidFill>
                <a:latin typeface="Lucida Sans Unicode"/>
                <a:cs typeface="Lucida Sans Unicode"/>
              </a:rPr>
              <a:t>▶	</a:t>
            </a:r>
            <a:r>
              <a:rPr dirty="0" sz="2050" spc="30">
                <a:latin typeface="Lucida Sans Unicode"/>
                <a:cs typeface="Lucida Sans Unicode"/>
              </a:rPr>
              <a:t>Dzieci</a:t>
            </a:r>
            <a:r>
              <a:rPr dirty="0" sz="2050" spc="-145">
                <a:latin typeface="Lucida Sans Unicode"/>
                <a:cs typeface="Lucida Sans Unicode"/>
              </a:rPr>
              <a:t> </a:t>
            </a:r>
            <a:r>
              <a:rPr dirty="0" sz="2050" spc="40">
                <a:latin typeface="Lucida Sans Unicode"/>
                <a:cs typeface="Lucida Sans Unicode"/>
              </a:rPr>
              <a:t>zadają</a:t>
            </a:r>
            <a:r>
              <a:rPr dirty="0" sz="2050" spc="-145">
                <a:latin typeface="Lucida Sans Unicode"/>
                <a:cs typeface="Lucida Sans Unicode"/>
              </a:rPr>
              <a:t> </a:t>
            </a:r>
            <a:r>
              <a:rPr dirty="0" sz="2050" spc="65">
                <a:latin typeface="Lucida Sans Unicode"/>
                <a:cs typeface="Lucida Sans Unicode"/>
              </a:rPr>
              <a:t>pytania</a:t>
            </a:r>
            <a:r>
              <a:rPr dirty="0" sz="2050" spc="-145">
                <a:latin typeface="Lucida Sans Unicode"/>
                <a:cs typeface="Lucida Sans Unicode"/>
              </a:rPr>
              <a:t> </a:t>
            </a:r>
            <a:r>
              <a:rPr dirty="0" sz="2050" spc="65">
                <a:latin typeface="Lucida Sans Unicode"/>
                <a:cs typeface="Lucida Sans Unicode"/>
              </a:rPr>
              <a:t>nauczycielom</a:t>
            </a:r>
            <a:r>
              <a:rPr dirty="0" sz="2050" spc="-140">
                <a:latin typeface="Lucida Sans Unicode"/>
                <a:cs typeface="Lucida Sans Unicode"/>
              </a:rPr>
              <a:t> </a:t>
            </a:r>
            <a:r>
              <a:rPr dirty="0" sz="2050" spc="5">
                <a:latin typeface="Lucida Sans Unicode"/>
                <a:cs typeface="Lucida Sans Unicode"/>
              </a:rPr>
              <a:t>i</a:t>
            </a:r>
            <a:r>
              <a:rPr dirty="0" sz="2050" spc="-145">
                <a:latin typeface="Lucida Sans Unicode"/>
                <a:cs typeface="Lucida Sans Unicode"/>
              </a:rPr>
              <a:t> </a:t>
            </a:r>
            <a:r>
              <a:rPr dirty="0" sz="2050" spc="90">
                <a:latin typeface="Lucida Sans Unicode"/>
                <a:cs typeface="Lucida Sans Unicode"/>
              </a:rPr>
              <a:t>innym</a:t>
            </a:r>
            <a:r>
              <a:rPr dirty="0" sz="2050" spc="-145">
                <a:latin typeface="Lucida Sans Unicode"/>
                <a:cs typeface="Lucida Sans Unicode"/>
              </a:rPr>
              <a:t> </a:t>
            </a:r>
            <a:r>
              <a:rPr dirty="0" sz="2050" spc="65">
                <a:latin typeface="Lucida Sans Unicode"/>
                <a:cs typeface="Lucida Sans Unicode"/>
              </a:rPr>
              <a:t>uczniom</a:t>
            </a:r>
            <a:endParaRPr sz="2050">
              <a:latin typeface="Lucida Sans Unicode"/>
              <a:cs typeface="Lucida Sans Unicode"/>
            </a:endParaRPr>
          </a:p>
          <a:p>
            <a:pPr marL="389890">
              <a:lnSpc>
                <a:spcPct val="100000"/>
              </a:lnSpc>
              <a:spcBef>
                <a:spcPts val="505"/>
              </a:spcBef>
              <a:tabLst>
                <a:tab pos="767080" algn="l"/>
              </a:tabLst>
            </a:pPr>
            <a:r>
              <a:rPr dirty="0" sz="2050" spc="-395">
                <a:solidFill>
                  <a:srgbClr val="0D1CD1"/>
                </a:solidFill>
                <a:latin typeface="Lucida Sans Unicode"/>
                <a:cs typeface="Lucida Sans Unicode"/>
              </a:rPr>
              <a:t>▶	</a:t>
            </a:r>
            <a:r>
              <a:rPr dirty="0" sz="2050" spc="70">
                <a:latin typeface="Lucida Sans Unicode"/>
                <a:cs typeface="Lucida Sans Unicode"/>
              </a:rPr>
              <a:t>Uczniowie</a:t>
            </a:r>
            <a:r>
              <a:rPr dirty="0" sz="2050" spc="-145">
                <a:latin typeface="Lucida Sans Unicode"/>
                <a:cs typeface="Lucida Sans Unicode"/>
              </a:rPr>
              <a:t> </a:t>
            </a:r>
            <a:r>
              <a:rPr dirty="0" sz="2050" spc="50">
                <a:latin typeface="Lucida Sans Unicode"/>
                <a:cs typeface="Lucida Sans Unicode"/>
              </a:rPr>
              <a:t>wyrażają</a:t>
            </a:r>
            <a:r>
              <a:rPr dirty="0" sz="2050" spc="-145">
                <a:latin typeface="Lucida Sans Unicode"/>
                <a:cs typeface="Lucida Sans Unicode"/>
              </a:rPr>
              <a:t> </a:t>
            </a:r>
            <a:r>
              <a:rPr dirty="0" sz="2050" spc="70">
                <a:latin typeface="Lucida Sans Unicode"/>
                <a:cs typeface="Lucida Sans Unicode"/>
              </a:rPr>
              <a:t>autonomiczne</a:t>
            </a:r>
            <a:r>
              <a:rPr dirty="0" sz="2050" spc="-145">
                <a:latin typeface="Lucida Sans Unicode"/>
                <a:cs typeface="Lucida Sans Unicode"/>
              </a:rPr>
              <a:t> </a:t>
            </a:r>
            <a:r>
              <a:rPr dirty="0" sz="2050" spc="5">
                <a:latin typeface="Lucida Sans Unicode"/>
                <a:cs typeface="Lucida Sans Unicode"/>
              </a:rPr>
              <a:t>i</a:t>
            </a:r>
            <a:r>
              <a:rPr dirty="0" sz="2050" spc="-145">
                <a:latin typeface="Lucida Sans Unicode"/>
                <a:cs typeface="Lucida Sans Unicode"/>
              </a:rPr>
              <a:t> </a:t>
            </a:r>
            <a:r>
              <a:rPr dirty="0" sz="2050" spc="35">
                <a:latin typeface="Lucida Sans Unicode"/>
                <a:cs typeface="Lucida Sans Unicode"/>
              </a:rPr>
              <a:t>niezależne</a:t>
            </a:r>
            <a:r>
              <a:rPr dirty="0" sz="2050" spc="-145">
                <a:latin typeface="Lucida Sans Unicode"/>
                <a:cs typeface="Lucida Sans Unicode"/>
              </a:rPr>
              <a:t> </a:t>
            </a:r>
            <a:r>
              <a:rPr dirty="0" sz="2050" spc="75">
                <a:latin typeface="Lucida Sans Unicode"/>
                <a:cs typeface="Lucida Sans Unicode"/>
              </a:rPr>
              <a:t>od</a:t>
            </a:r>
            <a:r>
              <a:rPr dirty="0" sz="2050" spc="-145">
                <a:latin typeface="Lucida Sans Unicode"/>
                <a:cs typeface="Lucida Sans Unicode"/>
              </a:rPr>
              <a:t> </a:t>
            </a:r>
            <a:r>
              <a:rPr dirty="0" sz="2050" spc="65">
                <a:latin typeface="Lucida Sans Unicode"/>
                <a:cs typeface="Lucida Sans Unicode"/>
              </a:rPr>
              <a:t>innych</a:t>
            </a:r>
            <a:r>
              <a:rPr dirty="0" sz="2050" spc="-145">
                <a:latin typeface="Lucida Sans Unicode"/>
                <a:cs typeface="Lucida Sans Unicode"/>
              </a:rPr>
              <a:t> </a:t>
            </a:r>
            <a:r>
              <a:rPr dirty="0" sz="2050" spc="55">
                <a:latin typeface="Lucida Sans Unicode"/>
                <a:cs typeface="Lucida Sans Unicode"/>
              </a:rPr>
              <a:t>opinie</a:t>
            </a:r>
            <a:endParaRPr sz="2050">
              <a:latin typeface="Lucida Sans Unicode"/>
              <a:cs typeface="Lucida Sans Unicode"/>
            </a:endParaRPr>
          </a:p>
          <a:p>
            <a:pPr marL="389890">
              <a:lnSpc>
                <a:spcPct val="100000"/>
              </a:lnSpc>
              <a:spcBef>
                <a:spcPts val="509"/>
              </a:spcBef>
              <a:tabLst>
                <a:tab pos="767080" algn="l"/>
              </a:tabLst>
            </a:pPr>
            <a:r>
              <a:rPr dirty="0" sz="2050" spc="-395">
                <a:solidFill>
                  <a:srgbClr val="0D1CD1"/>
                </a:solidFill>
                <a:latin typeface="Lucida Sans Unicode"/>
                <a:cs typeface="Lucida Sans Unicode"/>
              </a:rPr>
              <a:t>▶	</a:t>
            </a:r>
            <a:r>
              <a:rPr dirty="0" sz="2050" spc="55">
                <a:latin typeface="Lucida Sans Unicode"/>
                <a:cs typeface="Lucida Sans Unicode"/>
              </a:rPr>
              <a:t>Dobre</a:t>
            </a:r>
            <a:r>
              <a:rPr dirty="0" sz="2050" spc="-150">
                <a:latin typeface="Lucida Sans Unicode"/>
                <a:cs typeface="Lucida Sans Unicode"/>
              </a:rPr>
              <a:t> </a:t>
            </a:r>
            <a:r>
              <a:rPr dirty="0" sz="2050" spc="45">
                <a:latin typeface="Lucida Sans Unicode"/>
                <a:cs typeface="Lucida Sans Unicode"/>
              </a:rPr>
              <a:t>relacje</a:t>
            </a:r>
            <a:r>
              <a:rPr dirty="0" sz="2050" spc="-145">
                <a:latin typeface="Lucida Sans Unicode"/>
                <a:cs typeface="Lucida Sans Unicode"/>
              </a:rPr>
              <a:t> </a:t>
            </a:r>
            <a:r>
              <a:rPr dirty="0" sz="2050" spc="70">
                <a:latin typeface="Lucida Sans Unicode"/>
                <a:cs typeface="Lucida Sans Unicode"/>
              </a:rPr>
              <a:t>uczniów</a:t>
            </a:r>
            <a:r>
              <a:rPr dirty="0" sz="2050" spc="-145">
                <a:latin typeface="Lucida Sans Unicode"/>
                <a:cs typeface="Lucida Sans Unicode"/>
              </a:rPr>
              <a:t> </a:t>
            </a:r>
            <a:r>
              <a:rPr dirty="0" sz="2050" spc="-60">
                <a:latin typeface="Lucida Sans Unicode"/>
                <a:cs typeface="Lucida Sans Unicode"/>
              </a:rPr>
              <a:t>z</a:t>
            </a:r>
            <a:r>
              <a:rPr dirty="0" sz="2050" spc="-145">
                <a:latin typeface="Lucida Sans Unicode"/>
                <a:cs typeface="Lucida Sans Unicode"/>
              </a:rPr>
              <a:t> </a:t>
            </a:r>
            <a:r>
              <a:rPr dirty="0" sz="2050" spc="60">
                <a:latin typeface="Lucida Sans Unicode"/>
                <a:cs typeface="Lucida Sans Unicode"/>
              </a:rPr>
              <a:t>rówieśnikami</a:t>
            </a:r>
            <a:endParaRPr sz="2050">
              <a:latin typeface="Lucida Sans Unicode"/>
              <a:cs typeface="Lucida Sans Unicode"/>
            </a:endParaRPr>
          </a:p>
          <a:p>
            <a:pPr marL="389890">
              <a:lnSpc>
                <a:spcPct val="100000"/>
              </a:lnSpc>
              <a:spcBef>
                <a:spcPts val="505"/>
              </a:spcBef>
              <a:tabLst>
                <a:tab pos="767080" algn="l"/>
              </a:tabLst>
            </a:pPr>
            <a:r>
              <a:rPr dirty="0" sz="2050" spc="-395">
                <a:solidFill>
                  <a:srgbClr val="0D1CD1"/>
                </a:solidFill>
                <a:latin typeface="Lucida Sans Unicode"/>
                <a:cs typeface="Lucida Sans Unicode"/>
              </a:rPr>
              <a:t>▶	</a:t>
            </a:r>
            <a:r>
              <a:rPr dirty="0" sz="2050" spc="80">
                <a:latin typeface="Lucida Sans Unicode"/>
                <a:cs typeface="Lucida Sans Unicode"/>
              </a:rPr>
              <a:t>Zadowolenie</a:t>
            </a:r>
            <a:r>
              <a:rPr dirty="0" sz="2050" spc="-145">
                <a:latin typeface="Lucida Sans Unicode"/>
                <a:cs typeface="Lucida Sans Unicode"/>
              </a:rPr>
              <a:t> </a:t>
            </a:r>
            <a:r>
              <a:rPr dirty="0" sz="2050" spc="-60">
                <a:latin typeface="Lucida Sans Unicode"/>
                <a:cs typeface="Lucida Sans Unicode"/>
              </a:rPr>
              <a:t>z</a:t>
            </a:r>
            <a:r>
              <a:rPr dirty="0" sz="2050" spc="-145">
                <a:latin typeface="Lucida Sans Unicode"/>
                <a:cs typeface="Lucida Sans Unicode"/>
              </a:rPr>
              <a:t> </a:t>
            </a:r>
            <a:r>
              <a:rPr dirty="0" sz="2050" spc="95">
                <a:latin typeface="Lucida Sans Unicode"/>
                <a:cs typeface="Lucida Sans Unicode"/>
              </a:rPr>
              <a:t>warunków</a:t>
            </a:r>
            <a:r>
              <a:rPr dirty="0" sz="2050" spc="-145">
                <a:latin typeface="Lucida Sans Unicode"/>
                <a:cs typeface="Lucida Sans Unicode"/>
              </a:rPr>
              <a:t> </a:t>
            </a:r>
            <a:r>
              <a:rPr dirty="0" sz="2050" spc="75">
                <a:latin typeface="Lucida Sans Unicode"/>
                <a:cs typeface="Lucida Sans Unicode"/>
              </a:rPr>
              <a:t>panujących</a:t>
            </a:r>
            <a:r>
              <a:rPr dirty="0" sz="2050" spc="-145">
                <a:latin typeface="Lucida Sans Unicode"/>
                <a:cs typeface="Lucida Sans Unicode"/>
              </a:rPr>
              <a:t> </a:t>
            </a:r>
            <a:r>
              <a:rPr dirty="0" sz="2050" spc="285">
                <a:latin typeface="Lucida Sans Unicode"/>
                <a:cs typeface="Lucida Sans Unicode"/>
              </a:rPr>
              <a:t>w</a:t>
            </a:r>
            <a:r>
              <a:rPr dirty="0" sz="2050" spc="-150">
                <a:latin typeface="Lucida Sans Unicode"/>
                <a:cs typeface="Lucida Sans Unicode"/>
              </a:rPr>
              <a:t> </a:t>
            </a:r>
            <a:r>
              <a:rPr dirty="0" sz="2050">
                <a:latin typeface="Lucida Sans Unicode"/>
                <a:cs typeface="Lucida Sans Unicode"/>
              </a:rPr>
              <a:t>szkole</a:t>
            </a:r>
            <a:endParaRPr sz="2050">
              <a:latin typeface="Lucida Sans Unicode"/>
              <a:cs typeface="Lucida Sans Unicode"/>
            </a:endParaRPr>
          </a:p>
          <a:p>
            <a:pPr marL="389890">
              <a:lnSpc>
                <a:spcPct val="100000"/>
              </a:lnSpc>
              <a:spcBef>
                <a:spcPts val="509"/>
              </a:spcBef>
              <a:tabLst>
                <a:tab pos="767080" algn="l"/>
              </a:tabLst>
            </a:pPr>
            <a:r>
              <a:rPr dirty="0" sz="2050" spc="-395">
                <a:solidFill>
                  <a:srgbClr val="0D1CD1"/>
                </a:solidFill>
                <a:latin typeface="Lucida Sans Unicode"/>
                <a:cs typeface="Lucida Sans Unicode"/>
              </a:rPr>
              <a:t>▶	</a:t>
            </a:r>
            <a:r>
              <a:rPr dirty="0" sz="2050" spc="25">
                <a:latin typeface="Lucida Sans Unicode"/>
                <a:cs typeface="Lucida Sans Unicode"/>
              </a:rPr>
              <a:t>Niski</a:t>
            </a:r>
            <a:r>
              <a:rPr dirty="0" sz="2050" spc="-150">
                <a:latin typeface="Lucida Sans Unicode"/>
                <a:cs typeface="Lucida Sans Unicode"/>
              </a:rPr>
              <a:t> </a:t>
            </a:r>
            <a:r>
              <a:rPr dirty="0" sz="2050" spc="55">
                <a:latin typeface="Lucida Sans Unicode"/>
                <a:cs typeface="Lucida Sans Unicode"/>
              </a:rPr>
              <a:t>poziom</a:t>
            </a:r>
            <a:r>
              <a:rPr dirty="0" sz="2050" spc="-145">
                <a:latin typeface="Lucida Sans Unicode"/>
                <a:cs typeface="Lucida Sans Unicode"/>
              </a:rPr>
              <a:t> </a:t>
            </a:r>
            <a:r>
              <a:rPr dirty="0" sz="2050" spc="5">
                <a:latin typeface="Lucida Sans Unicode"/>
                <a:cs typeface="Lucida Sans Unicode"/>
              </a:rPr>
              <a:t>lęku,</a:t>
            </a:r>
            <a:r>
              <a:rPr dirty="0" sz="2050" spc="-145">
                <a:latin typeface="Lucida Sans Unicode"/>
                <a:cs typeface="Lucida Sans Unicode"/>
              </a:rPr>
              <a:t> </a:t>
            </a:r>
            <a:r>
              <a:rPr dirty="0" sz="2050" spc="20">
                <a:latin typeface="Lucida Sans Unicode"/>
                <a:cs typeface="Lucida Sans Unicode"/>
              </a:rPr>
              <a:t>frustracji</a:t>
            </a:r>
            <a:r>
              <a:rPr dirty="0" sz="2050" spc="-145">
                <a:latin typeface="Lucida Sans Unicode"/>
                <a:cs typeface="Lucida Sans Unicode"/>
              </a:rPr>
              <a:t> </a:t>
            </a:r>
            <a:r>
              <a:rPr dirty="0" sz="2050" spc="5">
                <a:latin typeface="Lucida Sans Unicode"/>
                <a:cs typeface="Lucida Sans Unicode"/>
              </a:rPr>
              <a:t>i</a:t>
            </a:r>
            <a:r>
              <a:rPr dirty="0" sz="2050" spc="-145">
                <a:latin typeface="Lucida Sans Unicode"/>
                <a:cs typeface="Lucida Sans Unicode"/>
              </a:rPr>
              <a:t> </a:t>
            </a:r>
            <a:r>
              <a:rPr dirty="0" sz="2050" spc="20">
                <a:latin typeface="Lucida Sans Unicode"/>
                <a:cs typeface="Lucida Sans Unicode"/>
              </a:rPr>
              <a:t>stresu</a:t>
            </a:r>
            <a:endParaRPr sz="2050">
              <a:latin typeface="Lucida Sans Unicode"/>
              <a:cs typeface="Lucida Sans Unicode"/>
            </a:endParaRPr>
          </a:p>
          <a:p>
            <a:pPr marL="389890">
              <a:lnSpc>
                <a:spcPct val="100000"/>
              </a:lnSpc>
              <a:spcBef>
                <a:spcPts val="509"/>
              </a:spcBef>
              <a:tabLst>
                <a:tab pos="767080" algn="l"/>
              </a:tabLst>
            </a:pPr>
            <a:r>
              <a:rPr dirty="0" sz="2050" spc="-395">
                <a:solidFill>
                  <a:srgbClr val="0D1CD1"/>
                </a:solidFill>
                <a:latin typeface="Lucida Sans Unicode"/>
                <a:cs typeface="Lucida Sans Unicode"/>
              </a:rPr>
              <a:t>▶	</a:t>
            </a:r>
            <a:r>
              <a:rPr dirty="0" sz="2050" spc="95">
                <a:latin typeface="Lucida Sans Unicode"/>
                <a:cs typeface="Lucida Sans Unicode"/>
              </a:rPr>
              <a:t>Pozytywne</a:t>
            </a:r>
            <a:r>
              <a:rPr dirty="0" sz="2050" spc="-330">
                <a:latin typeface="Lucida Sans Unicode"/>
                <a:cs typeface="Lucida Sans Unicode"/>
              </a:rPr>
              <a:t> </a:t>
            </a:r>
            <a:r>
              <a:rPr dirty="0" sz="2050" spc="60">
                <a:latin typeface="Lucida Sans Unicode"/>
                <a:cs typeface="Lucida Sans Unicode"/>
              </a:rPr>
              <a:t>odczucia</a:t>
            </a:r>
            <a:r>
              <a:rPr dirty="0" sz="2050" spc="-330">
                <a:latin typeface="Lucida Sans Unicode"/>
                <a:cs typeface="Lucida Sans Unicode"/>
              </a:rPr>
              <a:t> </a:t>
            </a:r>
            <a:r>
              <a:rPr dirty="0" sz="2050" spc="60">
                <a:latin typeface="Lucida Sans Unicode"/>
                <a:cs typeface="Lucida Sans Unicode"/>
              </a:rPr>
              <a:t>związane</a:t>
            </a:r>
            <a:r>
              <a:rPr dirty="0" sz="2050" spc="-325">
                <a:latin typeface="Lucida Sans Unicode"/>
                <a:cs typeface="Lucida Sans Unicode"/>
              </a:rPr>
              <a:t> </a:t>
            </a:r>
            <a:r>
              <a:rPr dirty="0" sz="2050">
                <a:latin typeface="Lucida Sans Unicode"/>
                <a:cs typeface="Lucida Sans Unicode"/>
              </a:rPr>
              <a:t>ze</a:t>
            </a:r>
            <a:r>
              <a:rPr dirty="0" sz="2050" spc="-330">
                <a:latin typeface="Lucida Sans Unicode"/>
                <a:cs typeface="Lucida Sans Unicode"/>
              </a:rPr>
              <a:t> </a:t>
            </a:r>
            <a:r>
              <a:rPr dirty="0" sz="2050" spc="35">
                <a:latin typeface="Lucida Sans Unicode"/>
                <a:cs typeface="Lucida Sans Unicode"/>
              </a:rPr>
              <a:t>szkołą</a:t>
            </a:r>
            <a:r>
              <a:rPr dirty="0" sz="2050" spc="-330">
                <a:latin typeface="Lucida Sans Unicode"/>
                <a:cs typeface="Lucida Sans Unicode"/>
              </a:rPr>
              <a:t> </a:t>
            </a:r>
            <a:r>
              <a:rPr dirty="0" sz="2050" spc="5">
                <a:latin typeface="Lucida Sans Unicode"/>
                <a:cs typeface="Lucida Sans Unicode"/>
              </a:rPr>
              <a:t>(np.</a:t>
            </a:r>
            <a:r>
              <a:rPr dirty="0" sz="2050" spc="-325">
                <a:latin typeface="Lucida Sans Unicode"/>
                <a:cs typeface="Lucida Sans Unicode"/>
              </a:rPr>
              <a:t> </a:t>
            </a:r>
            <a:r>
              <a:rPr dirty="0" sz="2050" spc="45">
                <a:latin typeface="Lucida Sans Unicode"/>
                <a:cs typeface="Lucida Sans Unicode"/>
              </a:rPr>
              <a:t>nauczycielami,</a:t>
            </a:r>
            <a:r>
              <a:rPr dirty="0" sz="2050" spc="-330">
                <a:latin typeface="Lucida Sans Unicode"/>
                <a:cs typeface="Lucida Sans Unicode"/>
              </a:rPr>
              <a:t> </a:t>
            </a:r>
            <a:r>
              <a:rPr dirty="0" sz="2050" spc="20">
                <a:latin typeface="Lucida Sans Unicode"/>
                <a:cs typeface="Lucida Sans Unicode"/>
              </a:rPr>
              <a:t>dyrekcją,</a:t>
            </a:r>
            <a:r>
              <a:rPr dirty="0" sz="2050" spc="-330">
                <a:latin typeface="Lucida Sans Unicode"/>
                <a:cs typeface="Lucida Sans Unicode"/>
              </a:rPr>
              <a:t> </a:t>
            </a:r>
            <a:r>
              <a:rPr dirty="0" sz="2050">
                <a:latin typeface="Lucida Sans Unicode"/>
                <a:cs typeface="Lucida Sans Unicode"/>
              </a:rPr>
              <a:t>itp.)</a:t>
            </a:r>
            <a:endParaRPr sz="205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25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</a:pPr>
            <a:r>
              <a:rPr dirty="0" sz="2050" spc="-10">
                <a:latin typeface="Montserrat"/>
                <a:cs typeface="Montserrat"/>
              </a:rPr>
              <a:t>(Kulikova, </a:t>
            </a:r>
            <a:r>
              <a:rPr dirty="0" sz="2050" spc="-20">
                <a:latin typeface="Montserrat"/>
                <a:cs typeface="Montserrat"/>
              </a:rPr>
              <a:t>T.I., </a:t>
            </a:r>
            <a:r>
              <a:rPr dirty="0" sz="2050" spc="5">
                <a:latin typeface="Montserrat"/>
                <a:cs typeface="Montserrat"/>
              </a:rPr>
              <a:t>Shalaginova, </a:t>
            </a:r>
            <a:r>
              <a:rPr dirty="0" sz="2050">
                <a:latin typeface="Montserrat"/>
                <a:cs typeface="Montserrat"/>
              </a:rPr>
              <a:t>K.S., </a:t>
            </a:r>
            <a:r>
              <a:rPr dirty="0" sz="2050" spc="10">
                <a:latin typeface="Montserrat"/>
                <a:cs typeface="Montserrat"/>
              </a:rPr>
              <a:t>Cherkasova, </a:t>
            </a:r>
            <a:r>
              <a:rPr dirty="0" sz="2050" spc="20">
                <a:latin typeface="Montserrat"/>
                <a:cs typeface="Montserrat"/>
              </a:rPr>
              <a:t>S.A.,</a:t>
            </a:r>
            <a:r>
              <a:rPr dirty="0" sz="2050" spc="80">
                <a:latin typeface="Montserrat"/>
                <a:cs typeface="Montserrat"/>
              </a:rPr>
              <a:t> </a:t>
            </a:r>
            <a:r>
              <a:rPr dirty="0" sz="2050" spc="-30">
                <a:latin typeface="Montserrat"/>
                <a:cs typeface="Montserrat"/>
              </a:rPr>
              <a:t>2017)</a:t>
            </a:r>
            <a:endParaRPr sz="2050">
              <a:latin typeface="Montserrat"/>
              <a:cs typeface="Montserrat"/>
            </a:endParaRPr>
          </a:p>
        </p:txBody>
      </p:sp>
      <p:sp>
        <p:nvSpPr>
          <p:cNvPr id="29" name="object 2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07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dirty="0" spc="5"/>
              <a:t>Projekt</a:t>
            </a:r>
            <a:r>
              <a:rPr dirty="0" spc="15"/>
              <a:t> </a:t>
            </a:r>
            <a:r>
              <a:rPr dirty="0" spc="5"/>
              <a:t>współfinansowany</a:t>
            </a:r>
            <a:r>
              <a:rPr dirty="0" spc="20"/>
              <a:t> </a:t>
            </a:r>
            <a:r>
              <a:rPr dirty="0" spc="-5"/>
              <a:t>ze</a:t>
            </a:r>
            <a:r>
              <a:rPr dirty="0" spc="20"/>
              <a:t> </a:t>
            </a:r>
            <a:r>
              <a:rPr dirty="0"/>
              <a:t>środków</a:t>
            </a:r>
            <a:r>
              <a:rPr dirty="0" spc="15"/>
              <a:t> </a:t>
            </a:r>
            <a:r>
              <a:rPr dirty="0" spc="5"/>
              <a:t>Narodowego</a:t>
            </a:r>
            <a:r>
              <a:rPr dirty="0" spc="20"/>
              <a:t> </a:t>
            </a:r>
            <a:r>
              <a:rPr dirty="0" spc="10"/>
              <a:t>Programu</a:t>
            </a:r>
            <a:r>
              <a:rPr dirty="0" spc="20"/>
              <a:t> </a:t>
            </a:r>
            <a:r>
              <a:rPr dirty="0" spc="-5"/>
              <a:t>Zdrowia</a:t>
            </a:r>
            <a:r>
              <a:rPr dirty="0" spc="15"/>
              <a:t> </a:t>
            </a:r>
            <a:r>
              <a:rPr dirty="0" spc="10"/>
              <a:t>na</a:t>
            </a:r>
            <a:r>
              <a:rPr dirty="0" spc="20"/>
              <a:t> </a:t>
            </a:r>
            <a:r>
              <a:rPr dirty="0"/>
              <a:t>lata</a:t>
            </a:r>
            <a:r>
              <a:rPr dirty="0" spc="20"/>
              <a:t> </a:t>
            </a:r>
            <a:r>
              <a:rPr dirty="0" spc="-15"/>
              <a:t>2016-2020</a:t>
            </a:r>
            <a:r>
              <a:rPr dirty="0" spc="20"/>
              <a:t> </a:t>
            </a:r>
            <a:r>
              <a:rPr dirty="0"/>
              <a:t>przekazanych</a:t>
            </a:r>
            <a:r>
              <a:rPr dirty="0" spc="15"/>
              <a:t> </a:t>
            </a:r>
            <a:r>
              <a:rPr dirty="0" spc="-5"/>
              <a:t>przez</a:t>
            </a:r>
            <a:r>
              <a:rPr dirty="0" spc="20"/>
              <a:t> </a:t>
            </a:r>
            <a:r>
              <a:rPr dirty="0" spc="5"/>
              <a:t>Ministerstwo</a:t>
            </a:r>
            <a:r>
              <a:rPr dirty="0" spc="20"/>
              <a:t> </a:t>
            </a:r>
            <a:r>
              <a:rPr dirty="0"/>
              <a:t>Edukacji</a:t>
            </a:r>
            <a:r>
              <a:rPr dirty="0" spc="15"/>
              <a:t> </a:t>
            </a:r>
            <a:r>
              <a:rPr dirty="0"/>
              <a:t>Narodowej.</a:t>
            </a:r>
            <a:r>
              <a:rPr dirty="0" spc="20"/>
              <a:t> </a:t>
            </a:r>
            <a:r>
              <a:rPr dirty="0" spc="5"/>
              <a:t>Wszystkie</a:t>
            </a:r>
            <a:r>
              <a:rPr dirty="0" spc="20"/>
              <a:t> </a:t>
            </a:r>
            <a:r>
              <a:rPr dirty="0"/>
              <a:t>materiały</a:t>
            </a:r>
            <a:r>
              <a:rPr dirty="0" spc="20"/>
              <a:t> </a:t>
            </a:r>
            <a:r>
              <a:rPr dirty="0" spc="5"/>
              <a:t>dostępne</a:t>
            </a:r>
            <a:r>
              <a:rPr dirty="0" spc="15"/>
              <a:t> </a:t>
            </a:r>
            <a:r>
              <a:rPr dirty="0" spc="10"/>
              <a:t>na</a:t>
            </a:r>
            <a:r>
              <a:rPr dirty="0" spc="20"/>
              <a:t> </a:t>
            </a:r>
            <a:r>
              <a:rPr dirty="0" spc="5"/>
              <a:t>stronie</a:t>
            </a:r>
            <a:r>
              <a:rPr dirty="0" spc="20"/>
              <a:t> </a:t>
            </a:r>
            <a:r>
              <a:rPr dirty="0" spc="5"/>
              <a:t>udostępnione</a:t>
            </a:r>
            <a:r>
              <a:rPr dirty="0" spc="15"/>
              <a:t> </a:t>
            </a:r>
            <a:r>
              <a:rPr dirty="0" spc="10"/>
              <a:t>są</a:t>
            </a:r>
            <a:r>
              <a:rPr dirty="0" spc="20"/>
              <a:t> </a:t>
            </a:r>
            <a:r>
              <a:rPr dirty="0" spc="10"/>
              <a:t>na</a:t>
            </a:r>
            <a:r>
              <a:rPr dirty="0" spc="20"/>
              <a:t> </a:t>
            </a:r>
            <a:r>
              <a:rPr dirty="0" spc="-5"/>
              <a:t>licencji</a:t>
            </a:r>
            <a:r>
              <a:rPr dirty="0" spc="15"/>
              <a:t> </a:t>
            </a:r>
            <a:r>
              <a:rPr dirty="0" spc="5"/>
              <a:t>Creative</a:t>
            </a:r>
            <a:r>
              <a:rPr dirty="0" spc="20"/>
              <a:t> </a:t>
            </a:r>
            <a:r>
              <a:rPr dirty="0" spc="10"/>
              <a:t>Commons</a:t>
            </a:r>
            <a:r>
              <a:rPr dirty="0" spc="20"/>
              <a:t> </a:t>
            </a:r>
            <a:r>
              <a:rPr dirty="0" spc="10"/>
              <a:t>-</a:t>
            </a:r>
            <a:r>
              <a:rPr dirty="0" spc="20"/>
              <a:t> </a:t>
            </a:r>
            <a:r>
              <a:rPr dirty="0" spc="5"/>
              <a:t>Uznanie</a:t>
            </a:r>
            <a:r>
              <a:rPr dirty="0" spc="15"/>
              <a:t> </a:t>
            </a:r>
            <a:r>
              <a:rPr dirty="0"/>
              <a:t>Autorstwa</a:t>
            </a:r>
            <a:r>
              <a:rPr dirty="0" spc="20"/>
              <a:t> </a:t>
            </a:r>
            <a:r>
              <a:rPr dirty="0" spc="10"/>
              <a:t>-</a:t>
            </a:r>
            <a:r>
              <a:rPr dirty="0" spc="20"/>
              <a:t> </a:t>
            </a:r>
            <a:r>
              <a:rPr dirty="0" spc="10"/>
              <a:t>Na</a:t>
            </a:r>
            <a:r>
              <a:rPr dirty="0" spc="15"/>
              <a:t> </a:t>
            </a:r>
            <a:r>
              <a:rPr dirty="0"/>
              <a:t>tych</a:t>
            </a:r>
            <a:r>
              <a:rPr dirty="0" spc="20"/>
              <a:t> </a:t>
            </a:r>
            <a:r>
              <a:rPr dirty="0" spc="5"/>
              <a:t>samych</a:t>
            </a:r>
            <a:r>
              <a:rPr dirty="0" spc="20"/>
              <a:t> </a:t>
            </a:r>
            <a:r>
              <a:rPr dirty="0" spc="5"/>
              <a:t>zasadach</a:t>
            </a:r>
            <a:r>
              <a:rPr dirty="0" spc="20"/>
              <a:t> </a:t>
            </a:r>
            <a:r>
              <a:rPr dirty="0" spc="10"/>
              <a:t>4.0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title"/>
          </p:nvPr>
        </p:nvSpPr>
        <p:spPr>
          <a:xfrm>
            <a:off x="1646435" y="1779324"/>
            <a:ext cx="13331825" cy="1644650"/>
          </a:xfrm>
          <a:prstGeom prst="rect"/>
        </p:spPr>
        <p:txBody>
          <a:bodyPr wrap="square" lIns="0" tIns="10795" rIns="0" bIns="0" rtlCol="0" vert="horz">
            <a:spAutoFit/>
          </a:bodyPr>
          <a:lstStyle/>
          <a:p>
            <a:pPr marL="12700" marR="5080">
              <a:lnSpc>
                <a:spcPts val="6509"/>
              </a:lnSpc>
              <a:spcBef>
                <a:spcPts val="85"/>
              </a:spcBef>
            </a:pPr>
            <a:r>
              <a:rPr dirty="0" spc="-5"/>
              <a:t>Co świadczy o poczuciu  </a:t>
            </a:r>
            <a:r>
              <a:rPr dirty="0" spc="-10"/>
              <a:t>bezpieczeństwa </a:t>
            </a:r>
            <a:r>
              <a:rPr dirty="0" spc="-25"/>
              <a:t>psychicznego</a:t>
            </a:r>
            <a:r>
              <a:rPr dirty="0" spc="15"/>
              <a:t> </a:t>
            </a:r>
            <a:r>
              <a:rPr dirty="0"/>
              <a:t>uczniów?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37665" y="10652470"/>
            <a:ext cx="821690" cy="260350"/>
            <a:chOff x="837665" y="10652470"/>
            <a:chExt cx="821690" cy="260350"/>
          </a:xfrm>
        </p:grpSpPr>
        <p:sp>
          <p:nvSpPr>
            <p:cNvPr id="3" name="object 3"/>
            <p:cNvSpPr/>
            <p:nvPr/>
          </p:nvSpPr>
          <p:spPr>
            <a:xfrm>
              <a:off x="902736" y="10752583"/>
              <a:ext cx="23967" cy="1135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869121" y="10683075"/>
              <a:ext cx="176249" cy="19972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961373" y="10734385"/>
              <a:ext cx="35981" cy="2904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016519" y="10761040"/>
              <a:ext cx="30480" cy="10795"/>
            </a:xfrm>
            <a:custGeom>
              <a:avLst/>
              <a:gdLst/>
              <a:ahLst/>
              <a:cxnLst/>
              <a:rect l="l" t="t" r="r" b="b"/>
              <a:pathLst>
                <a:path w="30480" h="10795">
                  <a:moveTo>
                    <a:pt x="0" y="0"/>
                  </a:moveTo>
                  <a:lnTo>
                    <a:pt x="146" y="240"/>
                  </a:lnTo>
                  <a:lnTo>
                    <a:pt x="691" y="2680"/>
                  </a:lnTo>
                  <a:lnTo>
                    <a:pt x="13447" y="8109"/>
                  </a:lnTo>
                  <a:lnTo>
                    <a:pt x="20797" y="10182"/>
                  </a:lnTo>
                  <a:lnTo>
                    <a:pt x="25528" y="9138"/>
                  </a:lnTo>
                  <a:lnTo>
                    <a:pt x="26821" y="8103"/>
                  </a:lnTo>
                  <a:lnTo>
                    <a:pt x="17930" y="8103"/>
                  </a:lnTo>
                  <a:lnTo>
                    <a:pt x="11272" y="5744"/>
                  </a:lnTo>
                  <a:lnTo>
                    <a:pt x="0" y="0"/>
                  </a:lnTo>
                  <a:close/>
                </a:path>
                <a:path w="30480" h="10795">
                  <a:moveTo>
                    <a:pt x="27842" y="4261"/>
                  </a:moveTo>
                  <a:lnTo>
                    <a:pt x="22583" y="7475"/>
                  </a:lnTo>
                  <a:lnTo>
                    <a:pt x="17930" y="8103"/>
                  </a:lnTo>
                  <a:lnTo>
                    <a:pt x="26821" y="8103"/>
                  </a:lnTo>
                  <a:lnTo>
                    <a:pt x="30428" y="5214"/>
                  </a:lnTo>
                  <a:lnTo>
                    <a:pt x="27842" y="4261"/>
                  </a:lnTo>
                  <a:close/>
                </a:path>
              </a:pathLst>
            </a:custGeom>
            <a:solidFill>
              <a:srgbClr val="C7C7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015054" y="10763901"/>
              <a:ext cx="30480" cy="17145"/>
            </a:xfrm>
            <a:custGeom>
              <a:avLst/>
              <a:gdLst/>
              <a:ahLst/>
              <a:cxnLst/>
              <a:rect l="l" t="t" r="r" b="b"/>
              <a:pathLst>
                <a:path w="30480" h="17145">
                  <a:moveTo>
                    <a:pt x="2209" y="0"/>
                  </a:moveTo>
                  <a:lnTo>
                    <a:pt x="2460" y="1727"/>
                  </a:lnTo>
                  <a:lnTo>
                    <a:pt x="0" y="2502"/>
                  </a:lnTo>
                  <a:lnTo>
                    <a:pt x="439" y="3162"/>
                  </a:lnTo>
                  <a:lnTo>
                    <a:pt x="14345" y="11580"/>
                  </a:lnTo>
                  <a:lnTo>
                    <a:pt x="18009" y="13277"/>
                  </a:lnTo>
                  <a:lnTo>
                    <a:pt x="25622" y="16879"/>
                  </a:lnTo>
                  <a:lnTo>
                    <a:pt x="28806" y="13277"/>
                  </a:lnTo>
                  <a:lnTo>
                    <a:pt x="27234" y="13277"/>
                  </a:lnTo>
                  <a:lnTo>
                    <a:pt x="22491" y="11360"/>
                  </a:lnTo>
                  <a:lnTo>
                    <a:pt x="18271" y="9748"/>
                  </a:lnTo>
                  <a:lnTo>
                    <a:pt x="9004" y="4010"/>
                  </a:lnTo>
                  <a:lnTo>
                    <a:pt x="2209" y="0"/>
                  </a:lnTo>
                  <a:close/>
                </a:path>
                <a:path w="30480" h="17145">
                  <a:moveTo>
                    <a:pt x="30177" y="11727"/>
                  </a:moveTo>
                  <a:lnTo>
                    <a:pt x="27234" y="13277"/>
                  </a:lnTo>
                  <a:lnTo>
                    <a:pt x="28806" y="13277"/>
                  </a:lnTo>
                  <a:lnTo>
                    <a:pt x="30177" y="11727"/>
                  </a:lnTo>
                  <a:close/>
                </a:path>
              </a:pathLst>
            </a:custGeom>
            <a:solidFill>
              <a:srgbClr val="E3E3E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015054" y="10763901"/>
              <a:ext cx="30480" cy="17145"/>
            </a:xfrm>
            <a:custGeom>
              <a:avLst/>
              <a:gdLst/>
              <a:ahLst/>
              <a:cxnLst/>
              <a:rect l="l" t="t" r="r" b="b"/>
              <a:pathLst>
                <a:path w="30480" h="17145">
                  <a:moveTo>
                    <a:pt x="0" y="2502"/>
                  </a:moveTo>
                  <a:lnTo>
                    <a:pt x="439" y="3162"/>
                  </a:lnTo>
                  <a:lnTo>
                    <a:pt x="14345" y="11580"/>
                  </a:lnTo>
                  <a:lnTo>
                    <a:pt x="16167" y="12428"/>
                  </a:lnTo>
                  <a:lnTo>
                    <a:pt x="18009" y="13277"/>
                  </a:lnTo>
                  <a:lnTo>
                    <a:pt x="25622" y="16879"/>
                  </a:lnTo>
                  <a:lnTo>
                    <a:pt x="30177" y="11727"/>
                  </a:lnTo>
                  <a:lnTo>
                    <a:pt x="27234" y="13277"/>
                  </a:lnTo>
                  <a:lnTo>
                    <a:pt x="22491" y="11360"/>
                  </a:lnTo>
                  <a:lnTo>
                    <a:pt x="18271" y="9748"/>
                  </a:lnTo>
                  <a:lnTo>
                    <a:pt x="13633" y="6879"/>
                  </a:lnTo>
                  <a:lnTo>
                    <a:pt x="9004" y="4010"/>
                  </a:lnTo>
                  <a:lnTo>
                    <a:pt x="2209" y="0"/>
                  </a:lnTo>
                  <a:lnTo>
                    <a:pt x="2460" y="1727"/>
                  </a:lnTo>
                  <a:lnTo>
                    <a:pt x="0" y="2502"/>
                  </a:lnTo>
                  <a:close/>
                </a:path>
              </a:pathLst>
            </a:custGeom>
            <a:ln w="3175">
              <a:solidFill>
                <a:srgbClr val="E3E3E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841972" y="10684996"/>
              <a:ext cx="90577" cy="14076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894391" y="10738835"/>
              <a:ext cx="27685" cy="2073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871321" y="10842771"/>
              <a:ext cx="153035" cy="32384"/>
            </a:xfrm>
            <a:custGeom>
              <a:avLst/>
              <a:gdLst/>
              <a:ahLst/>
              <a:cxnLst/>
              <a:rect l="l" t="t" r="r" b="b"/>
              <a:pathLst>
                <a:path w="153034" h="32384">
                  <a:moveTo>
                    <a:pt x="7835" y="24930"/>
                  </a:moveTo>
                  <a:lnTo>
                    <a:pt x="7556" y="24206"/>
                  </a:lnTo>
                  <a:lnTo>
                    <a:pt x="6819" y="23622"/>
                  </a:lnTo>
                  <a:lnTo>
                    <a:pt x="6159" y="21653"/>
                  </a:lnTo>
                  <a:lnTo>
                    <a:pt x="6337" y="20548"/>
                  </a:lnTo>
                  <a:lnTo>
                    <a:pt x="5994" y="19342"/>
                  </a:lnTo>
                  <a:lnTo>
                    <a:pt x="3670" y="20548"/>
                  </a:lnTo>
                  <a:lnTo>
                    <a:pt x="0" y="19570"/>
                  </a:lnTo>
                  <a:lnTo>
                    <a:pt x="254" y="21564"/>
                  </a:lnTo>
                  <a:lnTo>
                    <a:pt x="1701" y="22796"/>
                  </a:lnTo>
                  <a:lnTo>
                    <a:pt x="4457" y="24396"/>
                  </a:lnTo>
                  <a:lnTo>
                    <a:pt x="6096" y="24993"/>
                  </a:lnTo>
                  <a:lnTo>
                    <a:pt x="7835" y="24930"/>
                  </a:lnTo>
                  <a:close/>
                </a:path>
                <a:path w="153034" h="32384">
                  <a:moveTo>
                    <a:pt x="19558" y="29298"/>
                  </a:moveTo>
                  <a:lnTo>
                    <a:pt x="18630" y="28892"/>
                  </a:lnTo>
                  <a:lnTo>
                    <a:pt x="16408" y="27178"/>
                  </a:lnTo>
                  <a:lnTo>
                    <a:pt x="16268" y="25819"/>
                  </a:lnTo>
                  <a:lnTo>
                    <a:pt x="13893" y="28041"/>
                  </a:lnTo>
                  <a:lnTo>
                    <a:pt x="10934" y="27457"/>
                  </a:lnTo>
                  <a:lnTo>
                    <a:pt x="11506" y="30391"/>
                  </a:lnTo>
                  <a:lnTo>
                    <a:pt x="17526" y="32067"/>
                  </a:lnTo>
                  <a:lnTo>
                    <a:pt x="19558" y="29298"/>
                  </a:lnTo>
                  <a:close/>
                </a:path>
                <a:path w="153034" h="32384">
                  <a:moveTo>
                    <a:pt x="37274" y="21513"/>
                  </a:moveTo>
                  <a:lnTo>
                    <a:pt x="36918" y="18072"/>
                  </a:lnTo>
                  <a:lnTo>
                    <a:pt x="36703" y="17932"/>
                  </a:lnTo>
                  <a:lnTo>
                    <a:pt x="35039" y="17932"/>
                  </a:lnTo>
                  <a:lnTo>
                    <a:pt x="32359" y="17932"/>
                  </a:lnTo>
                  <a:lnTo>
                    <a:pt x="32016" y="17195"/>
                  </a:lnTo>
                  <a:lnTo>
                    <a:pt x="31940" y="18846"/>
                  </a:lnTo>
                  <a:lnTo>
                    <a:pt x="31165" y="20294"/>
                  </a:lnTo>
                  <a:lnTo>
                    <a:pt x="30480" y="20434"/>
                  </a:lnTo>
                  <a:lnTo>
                    <a:pt x="30200" y="20967"/>
                  </a:lnTo>
                  <a:lnTo>
                    <a:pt x="32651" y="22326"/>
                  </a:lnTo>
                  <a:lnTo>
                    <a:pt x="37274" y="21513"/>
                  </a:lnTo>
                  <a:close/>
                </a:path>
                <a:path w="153034" h="32384">
                  <a:moveTo>
                    <a:pt x="115430" y="15836"/>
                  </a:moveTo>
                  <a:lnTo>
                    <a:pt x="115125" y="14897"/>
                  </a:lnTo>
                  <a:lnTo>
                    <a:pt x="114935" y="14605"/>
                  </a:lnTo>
                  <a:lnTo>
                    <a:pt x="112661" y="15697"/>
                  </a:lnTo>
                  <a:lnTo>
                    <a:pt x="111594" y="15836"/>
                  </a:lnTo>
                  <a:lnTo>
                    <a:pt x="115430" y="15836"/>
                  </a:lnTo>
                  <a:close/>
                </a:path>
                <a:path w="153034" h="32384">
                  <a:moveTo>
                    <a:pt x="117944" y="17792"/>
                  </a:moveTo>
                  <a:lnTo>
                    <a:pt x="116293" y="17526"/>
                  </a:lnTo>
                  <a:lnTo>
                    <a:pt x="115595" y="16344"/>
                  </a:lnTo>
                  <a:lnTo>
                    <a:pt x="115468" y="15963"/>
                  </a:lnTo>
                  <a:lnTo>
                    <a:pt x="110642" y="15963"/>
                  </a:lnTo>
                  <a:lnTo>
                    <a:pt x="109499" y="15963"/>
                  </a:lnTo>
                  <a:lnTo>
                    <a:pt x="110426" y="19075"/>
                  </a:lnTo>
                  <a:lnTo>
                    <a:pt x="116078" y="20370"/>
                  </a:lnTo>
                  <a:lnTo>
                    <a:pt x="117944" y="17792"/>
                  </a:lnTo>
                  <a:close/>
                </a:path>
                <a:path w="153034" h="32384">
                  <a:moveTo>
                    <a:pt x="136994" y="24422"/>
                  </a:moveTo>
                  <a:lnTo>
                    <a:pt x="134175" y="25438"/>
                  </a:lnTo>
                  <a:lnTo>
                    <a:pt x="132562" y="25425"/>
                  </a:lnTo>
                  <a:lnTo>
                    <a:pt x="132283" y="25069"/>
                  </a:lnTo>
                  <a:lnTo>
                    <a:pt x="131546" y="26111"/>
                  </a:lnTo>
                  <a:lnTo>
                    <a:pt x="130314" y="26657"/>
                  </a:lnTo>
                  <a:lnTo>
                    <a:pt x="129387" y="27533"/>
                  </a:lnTo>
                  <a:lnTo>
                    <a:pt x="131876" y="29019"/>
                  </a:lnTo>
                  <a:lnTo>
                    <a:pt x="135661" y="27787"/>
                  </a:lnTo>
                  <a:lnTo>
                    <a:pt x="136791" y="25565"/>
                  </a:lnTo>
                  <a:lnTo>
                    <a:pt x="136779" y="25438"/>
                  </a:lnTo>
                  <a:lnTo>
                    <a:pt x="136994" y="24422"/>
                  </a:lnTo>
                  <a:close/>
                </a:path>
                <a:path w="153034" h="32384">
                  <a:moveTo>
                    <a:pt x="147243" y="16802"/>
                  </a:moveTo>
                  <a:lnTo>
                    <a:pt x="147116" y="16370"/>
                  </a:lnTo>
                  <a:lnTo>
                    <a:pt x="144919" y="17094"/>
                  </a:lnTo>
                  <a:lnTo>
                    <a:pt x="142379" y="16941"/>
                  </a:lnTo>
                  <a:lnTo>
                    <a:pt x="142405" y="19532"/>
                  </a:lnTo>
                  <a:lnTo>
                    <a:pt x="142252" y="20383"/>
                  </a:lnTo>
                  <a:lnTo>
                    <a:pt x="141744" y="21818"/>
                  </a:lnTo>
                  <a:lnTo>
                    <a:pt x="145110" y="22059"/>
                  </a:lnTo>
                  <a:lnTo>
                    <a:pt x="146723" y="19532"/>
                  </a:lnTo>
                  <a:lnTo>
                    <a:pt x="147193" y="17094"/>
                  </a:lnTo>
                  <a:lnTo>
                    <a:pt x="147243" y="16802"/>
                  </a:lnTo>
                  <a:close/>
                </a:path>
                <a:path w="153034" h="32384">
                  <a:moveTo>
                    <a:pt x="152450" y="6705"/>
                  </a:moveTo>
                  <a:lnTo>
                    <a:pt x="152184" y="673"/>
                  </a:lnTo>
                  <a:lnTo>
                    <a:pt x="149212" y="0"/>
                  </a:lnTo>
                  <a:lnTo>
                    <a:pt x="148577" y="1854"/>
                  </a:lnTo>
                  <a:lnTo>
                    <a:pt x="148247" y="4368"/>
                  </a:lnTo>
                  <a:lnTo>
                    <a:pt x="147739" y="5232"/>
                  </a:lnTo>
                  <a:lnTo>
                    <a:pt x="148945" y="5816"/>
                  </a:lnTo>
                  <a:lnTo>
                    <a:pt x="149352" y="7188"/>
                  </a:lnTo>
                  <a:lnTo>
                    <a:pt x="150075" y="8267"/>
                  </a:lnTo>
                  <a:lnTo>
                    <a:pt x="152450" y="6705"/>
                  </a:lnTo>
                  <a:close/>
                </a:path>
              </a:pathLst>
            </a:custGeom>
            <a:solidFill>
              <a:srgbClr val="FFCC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922894" y="10661217"/>
              <a:ext cx="123506" cy="10066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866272" y="10847281"/>
              <a:ext cx="6985" cy="8255"/>
            </a:xfrm>
            <a:custGeom>
              <a:avLst/>
              <a:gdLst/>
              <a:ahLst/>
              <a:cxnLst/>
              <a:rect l="l" t="t" r="r" b="b"/>
              <a:pathLst>
                <a:path w="6984" h="8254">
                  <a:moveTo>
                    <a:pt x="2020" y="0"/>
                  </a:moveTo>
                  <a:lnTo>
                    <a:pt x="0" y="2031"/>
                  </a:lnTo>
                  <a:lnTo>
                    <a:pt x="397" y="7696"/>
                  </a:lnTo>
                  <a:lnTo>
                    <a:pt x="3497" y="8188"/>
                  </a:lnTo>
                  <a:lnTo>
                    <a:pt x="3455" y="5612"/>
                  </a:lnTo>
                  <a:lnTo>
                    <a:pt x="5141" y="4743"/>
                  </a:lnTo>
                  <a:lnTo>
                    <a:pt x="6533" y="3601"/>
                  </a:lnTo>
                  <a:lnTo>
                    <a:pt x="3204" y="2952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rgbClr val="FFCC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940441" y="10862722"/>
              <a:ext cx="12065" cy="28575"/>
            </a:xfrm>
            <a:custGeom>
              <a:avLst/>
              <a:gdLst/>
              <a:ahLst/>
              <a:cxnLst/>
              <a:rect l="l" t="t" r="r" b="b"/>
              <a:pathLst>
                <a:path w="12065" h="28575">
                  <a:moveTo>
                    <a:pt x="931" y="4973"/>
                  </a:moveTo>
                  <a:lnTo>
                    <a:pt x="0" y="21831"/>
                  </a:lnTo>
                  <a:lnTo>
                    <a:pt x="5005" y="25266"/>
                  </a:lnTo>
                  <a:lnTo>
                    <a:pt x="5078" y="28334"/>
                  </a:lnTo>
                  <a:lnTo>
                    <a:pt x="7504" y="24585"/>
                  </a:lnTo>
                  <a:lnTo>
                    <a:pt x="4952" y="24585"/>
                  </a:lnTo>
                  <a:lnTo>
                    <a:pt x="345" y="20323"/>
                  </a:lnTo>
                  <a:lnTo>
                    <a:pt x="999" y="6114"/>
                  </a:lnTo>
                  <a:lnTo>
                    <a:pt x="931" y="4973"/>
                  </a:lnTo>
                  <a:close/>
                </a:path>
                <a:path w="12065" h="28575">
                  <a:moveTo>
                    <a:pt x="10080" y="18028"/>
                  </a:moveTo>
                  <a:lnTo>
                    <a:pt x="4952" y="24585"/>
                  </a:lnTo>
                  <a:lnTo>
                    <a:pt x="7504" y="24585"/>
                  </a:lnTo>
                  <a:lnTo>
                    <a:pt x="9633" y="21297"/>
                  </a:lnTo>
                  <a:lnTo>
                    <a:pt x="10080" y="18028"/>
                  </a:lnTo>
                  <a:close/>
                </a:path>
                <a:path w="12065" h="28575">
                  <a:moveTo>
                    <a:pt x="10704" y="12512"/>
                  </a:moveTo>
                  <a:lnTo>
                    <a:pt x="10167" y="17392"/>
                  </a:lnTo>
                  <a:lnTo>
                    <a:pt x="10080" y="18028"/>
                  </a:lnTo>
                  <a:lnTo>
                    <a:pt x="11486" y="16229"/>
                  </a:lnTo>
                  <a:lnTo>
                    <a:pt x="10704" y="12512"/>
                  </a:lnTo>
                  <a:close/>
                </a:path>
                <a:path w="12065" h="28575">
                  <a:moveTo>
                    <a:pt x="9926" y="0"/>
                  </a:moveTo>
                  <a:lnTo>
                    <a:pt x="9643" y="1151"/>
                  </a:lnTo>
                  <a:lnTo>
                    <a:pt x="9277" y="2261"/>
                  </a:lnTo>
                  <a:lnTo>
                    <a:pt x="8785" y="3382"/>
                  </a:lnTo>
                  <a:lnTo>
                    <a:pt x="10704" y="12512"/>
                  </a:lnTo>
                  <a:lnTo>
                    <a:pt x="11151" y="8460"/>
                  </a:lnTo>
                  <a:lnTo>
                    <a:pt x="9737" y="4408"/>
                  </a:lnTo>
                  <a:lnTo>
                    <a:pt x="10537" y="4408"/>
                  </a:lnTo>
                  <a:lnTo>
                    <a:pt x="10661" y="1151"/>
                  </a:lnTo>
                  <a:lnTo>
                    <a:pt x="10722" y="523"/>
                  </a:lnTo>
                  <a:lnTo>
                    <a:pt x="10250" y="178"/>
                  </a:lnTo>
                  <a:lnTo>
                    <a:pt x="9926" y="0"/>
                  </a:lnTo>
                  <a:close/>
                </a:path>
                <a:path w="12065" h="28575">
                  <a:moveTo>
                    <a:pt x="10537" y="4408"/>
                  </a:moveTo>
                  <a:lnTo>
                    <a:pt x="9737" y="4408"/>
                  </a:lnTo>
                  <a:lnTo>
                    <a:pt x="10879" y="6114"/>
                  </a:lnTo>
                  <a:lnTo>
                    <a:pt x="11968" y="7413"/>
                  </a:lnTo>
                  <a:lnTo>
                    <a:pt x="10512" y="5193"/>
                  </a:lnTo>
                  <a:lnTo>
                    <a:pt x="10537" y="4408"/>
                  </a:lnTo>
                  <a:close/>
                </a:path>
              </a:pathLst>
            </a:custGeom>
            <a:solidFill>
              <a:srgbClr val="C7C7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1081998" y="10692187"/>
              <a:ext cx="2540" cy="173990"/>
            </a:xfrm>
            <a:custGeom>
              <a:avLst/>
              <a:gdLst/>
              <a:ahLst/>
              <a:cxnLst/>
              <a:rect l="l" t="t" r="r" b="b"/>
              <a:pathLst>
                <a:path w="2540" h="173990">
                  <a:moveTo>
                    <a:pt x="2429" y="0"/>
                  </a:moveTo>
                  <a:lnTo>
                    <a:pt x="0" y="0"/>
                  </a:lnTo>
                  <a:lnTo>
                    <a:pt x="0" y="173439"/>
                  </a:lnTo>
                  <a:lnTo>
                    <a:pt x="2429" y="173439"/>
                  </a:lnTo>
                  <a:lnTo>
                    <a:pt x="2429" y="0"/>
                  </a:lnTo>
                  <a:close/>
                </a:path>
              </a:pathLst>
            </a:custGeom>
            <a:solidFill>
              <a:srgbClr val="B3B3B3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/>
          <p:nvPr/>
        </p:nvSpPr>
        <p:spPr>
          <a:xfrm>
            <a:off x="1874160" y="10644752"/>
            <a:ext cx="783325" cy="27384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17" name="object 17"/>
          <p:cNvGrpSpPr/>
          <p:nvPr/>
        </p:nvGrpSpPr>
        <p:grpSpPr>
          <a:xfrm>
            <a:off x="2870683" y="10601144"/>
            <a:ext cx="993140" cy="311785"/>
            <a:chOff x="2870683" y="10601144"/>
            <a:chExt cx="993140" cy="311785"/>
          </a:xfrm>
        </p:grpSpPr>
        <p:sp>
          <p:nvSpPr>
            <p:cNvPr id="18" name="object 18"/>
            <p:cNvSpPr/>
            <p:nvPr/>
          </p:nvSpPr>
          <p:spPr>
            <a:xfrm>
              <a:off x="2870683" y="10601144"/>
              <a:ext cx="992982" cy="31116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2932519" y="10876757"/>
              <a:ext cx="9525" cy="8255"/>
            </a:xfrm>
            <a:custGeom>
              <a:avLst/>
              <a:gdLst/>
              <a:ahLst/>
              <a:cxnLst/>
              <a:rect l="l" t="t" r="r" b="b"/>
              <a:pathLst>
                <a:path w="9525" h="8254">
                  <a:moveTo>
                    <a:pt x="3549" y="0"/>
                  </a:moveTo>
                  <a:lnTo>
                    <a:pt x="1204" y="680"/>
                  </a:lnTo>
                  <a:lnTo>
                    <a:pt x="607" y="2335"/>
                  </a:lnTo>
                  <a:lnTo>
                    <a:pt x="0" y="4010"/>
                  </a:lnTo>
                  <a:lnTo>
                    <a:pt x="1350" y="6041"/>
                  </a:lnTo>
                  <a:lnTo>
                    <a:pt x="5884" y="7685"/>
                  </a:lnTo>
                  <a:lnTo>
                    <a:pt x="8198" y="6994"/>
                  </a:lnTo>
                  <a:lnTo>
                    <a:pt x="9413" y="3664"/>
                  </a:lnTo>
                  <a:lnTo>
                    <a:pt x="8083" y="1643"/>
                  </a:lnTo>
                  <a:lnTo>
                    <a:pt x="3549" y="0"/>
                  </a:lnTo>
                  <a:close/>
                </a:path>
              </a:pathLst>
            </a:custGeom>
            <a:solidFill>
              <a:srgbClr val="A51735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0" name="object 20"/>
          <p:cNvSpPr txBox="1"/>
          <p:nvPr/>
        </p:nvSpPr>
        <p:spPr>
          <a:xfrm>
            <a:off x="14268921" y="659462"/>
            <a:ext cx="5426710" cy="3270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950" spc="10" b="1">
                <a:solidFill>
                  <a:srgbClr val="FFFFFF"/>
                </a:solidFill>
                <a:latin typeface="Mirador"/>
                <a:cs typeface="Mirador"/>
              </a:rPr>
              <a:t>Bezpieczeństwo psychiczne </a:t>
            </a:r>
            <a:r>
              <a:rPr dirty="0" sz="1950" spc="5" b="1">
                <a:solidFill>
                  <a:srgbClr val="FFFFFF"/>
                </a:solidFill>
                <a:latin typeface="Mirador"/>
                <a:cs typeface="Mirador"/>
              </a:rPr>
              <a:t>i</a:t>
            </a:r>
            <a:r>
              <a:rPr dirty="0" sz="1950" spc="-35" b="1">
                <a:solidFill>
                  <a:srgbClr val="FFFFFF"/>
                </a:solidFill>
                <a:latin typeface="Mirador"/>
                <a:cs typeface="Mirador"/>
              </a:rPr>
              <a:t> </a:t>
            </a:r>
            <a:r>
              <a:rPr dirty="0" sz="1950" spc="20" b="1">
                <a:solidFill>
                  <a:srgbClr val="FFFFFF"/>
                </a:solidFill>
                <a:latin typeface="Mirador"/>
                <a:cs typeface="Mirador"/>
              </a:rPr>
              <a:t>emocjonalne</a:t>
            </a:r>
            <a:endParaRPr sz="1950">
              <a:latin typeface="Mirador"/>
              <a:cs typeface="Mirador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9445034" y="1420844"/>
            <a:ext cx="250825" cy="47815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2950" spc="10" b="1">
                <a:solidFill>
                  <a:srgbClr val="FFFFFF"/>
                </a:solidFill>
                <a:latin typeface="Mirador"/>
                <a:cs typeface="Mirador"/>
              </a:rPr>
              <a:t>6</a:t>
            </a:r>
            <a:endParaRPr sz="2950">
              <a:latin typeface="Mirador"/>
              <a:cs typeface="Mirador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8160107" y="1202235"/>
            <a:ext cx="1522730" cy="138430"/>
          </a:xfrm>
          <a:custGeom>
            <a:avLst/>
            <a:gdLst/>
            <a:ahLst/>
            <a:cxnLst/>
            <a:rect l="l" t="t" r="r" b="b"/>
            <a:pathLst>
              <a:path w="1522730" h="138430">
                <a:moveTo>
                  <a:pt x="1522665" y="0"/>
                </a:moveTo>
                <a:lnTo>
                  <a:pt x="0" y="0"/>
                </a:lnTo>
                <a:lnTo>
                  <a:pt x="0" y="138037"/>
                </a:lnTo>
                <a:lnTo>
                  <a:pt x="1522665" y="138037"/>
                </a:lnTo>
                <a:lnTo>
                  <a:pt x="1522665" y="0"/>
                </a:lnTo>
                <a:close/>
              </a:path>
            </a:pathLst>
          </a:custGeom>
          <a:solidFill>
            <a:srgbClr val="EBF2FA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23" name="object 23"/>
          <p:cNvGrpSpPr/>
          <p:nvPr/>
        </p:nvGrpSpPr>
        <p:grpSpPr>
          <a:xfrm>
            <a:off x="638451" y="722421"/>
            <a:ext cx="1576705" cy="617855"/>
            <a:chOff x="638451" y="722421"/>
            <a:chExt cx="1576705" cy="617855"/>
          </a:xfrm>
        </p:grpSpPr>
        <p:sp>
          <p:nvSpPr>
            <p:cNvPr id="24" name="object 24"/>
            <p:cNvSpPr/>
            <p:nvPr/>
          </p:nvSpPr>
          <p:spPr>
            <a:xfrm>
              <a:off x="638451" y="880161"/>
              <a:ext cx="1576705" cy="273050"/>
            </a:xfrm>
            <a:custGeom>
              <a:avLst/>
              <a:gdLst/>
              <a:ahLst/>
              <a:cxnLst/>
              <a:rect l="l" t="t" r="r" b="b"/>
              <a:pathLst>
                <a:path w="1576705" h="273050">
                  <a:moveTo>
                    <a:pt x="1576234" y="0"/>
                  </a:moveTo>
                  <a:lnTo>
                    <a:pt x="0" y="0"/>
                  </a:lnTo>
                  <a:lnTo>
                    <a:pt x="0" y="272567"/>
                  </a:lnTo>
                  <a:lnTo>
                    <a:pt x="1576234" y="272567"/>
                  </a:lnTo>
                  <a:lnTo>
                    <a:pt x="1576234" y="0"/>
                  </a:lnTo>
                  <a:close/>
                </a:path>
              </a:pathLst>
            </a:custGeom>
            <a:solidFill>
              <a:srgbClr val="82A3F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798703" y="722432"/>
              <a:ext cx="1280795" cy="617855"/>
            </a:xfrm>
            <a:custGeom>
              <a:avLst/>
              <a:gdLst/>
              <a:ahLst/>
              <a:cxnLst/>
              <a:rect l="l" t="t" r="r" b="b"/>
              <a:pathLst>
                <a:path w="1280795" h="617855">
                  <a:moveTo>
                    <a:pt x="410679" y="432498"/>
                  </a:moveTo>
                  <a:lnTo>
                    <a:pt x="404787" y="385940"/>
                  </a:lnTo>
                  <a:lnTo>
                    <a:pt x="387527" y="343890"/>
                  </a:lnTo>
                  <a:lnTo>
                    <a:pt x="359549" y="306019"/>
                  </a:lnTo>
                  <a:lnTo>
                    <a:pt x="321462" y="272021"/>
                  </a:lnTo>
                  <a:lnTo>
                    <a:pt x="216268" y="193078"/>
                  </a:lnTo>
                  <a:lnTo>
                    <a:pt x="187325" y="168363"/>
                  </a:lnTo>
                  <a:lnTo>
                    <a:pt x="167144" y="144043"/>
                  </a:lnTo>
                  <a:lnTo>
                    <a:pt x="155321" y="119583"/>
                  </a:lnTo>
                  <a:lnTo>
                    <a:pt x="151472" y="94386"/>
                  </a:lnTo>
                  <a:lnTo>
                    <a:pt x="155054" y="69532"/>
                  </a:lnTo>
                  <a:lnTo>
                    <a:pt x="166941" y="45834"/>
                  </a:lnTo>
                  <a:lnTo>
                    <a:pt x="188760" y="28092"/>
                  </a:lnTo>
                  <a:lnTo>
                    <a:pt x="222173" y="21107"/>
                  </a:lnTo>
                  <a:lnTo>
                    <a:pt x="253377" y="21780"/>
                  </a:lnTo>
                  <a:lnTo>
                    <a:pt x="253377" y="304"/>
                  </a:lnTo>
                  <a:lnTo>
                    <a:pt x="212902" y="0"/>
                  </a:lnTo>
                  <a:lnTo>
                    <a:pt x="155270" y="5511"/>
                  </a:lnTo>
                  <a:lnTo>
                    <a:pt x="107022" y="21056"/>
                  </a:lnTo>
                  <a:lnTo>
                    <a:pt x="67983" y="45046"/>
                  </a:lnTo>
                  <a:lnTo>
                    <a:pt x="37947" y="75971"/>
                  </a:lnTo>
                  <a:lnTo>
                    <a:pt x="16738" y="112268"/>
                  </a:lnTo>
                  <a:lnTo>
                    <a:pt x="4152" y="152387"/>
                  </a:lnTo>
                  <a:lnTo>
                    <a:pt x="0" y="194779"/>
                  </a:lnTo>
                  <a:lnTo>
                    <a:pt x="4610" y="238125"/>
                  </a:lnTo>
                  <a:lnTo>
                    <a:pt x="18618" y="276961"/>
                  </a:lnTo>
                  <a:lnTo>
                    <a:pt x="42240" y="311607"/>
                  </a:lnTo>
                  <a:lnTo>
                    <a:pt x="75730" y="342379"/>
                  </a:lnTo>
                  <a:lnTo>
                    <a:pt x="175882" y="417906"/>
                  </a:lnTo>
                  <a:lnTo>
                    <a:pt x="200787" y="438886"/>
                  </a:lnTo>
                  <a:lnTo>
                    <a:pt x="221107" y="462203"/>
                  </a:lnTo>
                  <a:lnTo>
                    <a:pt x="234810" y="488251"/>
                  </a:lnTo>
                  <a:lnTo>
                    <a:pt x="239826" y="517448"/>
                  </a:lnTo>
                  <a:lnTo>
                    <a:pt x="234975" y="545236"/>
                  </a:lnTo>
                  <a:lnTo>
                    <a:pt x="220586" y="567867"/>
                  </a:lnTo>
                  <a:lnTo>
                    <a:pt x="196875" y="583095"/>
                  </a:lnTo>
                  <a:lnTo>
                    <a:pt x="164096" y="588683"/>
                  </a:lnTo>
                  <a:lnTo>
                    <a:pt x="150114" y="588010"/>
                  </a:lnTo>
                  <a:lnTo>
                    <a:pt x="137375" y="586536"/>
                  </a:lnTo>
                  <a:lnTo>
                    <a:pt x="124536" y="584390"/>
                  </a:lnTo>
                  <a:lnTo>
                    <a:pt x="17843" y="426288"/>
                  </a:lnTo>
                  <a:lnTo>
                    <a:pt x="17843" y="596658"/>
                  </a:lnTo>
                  <a:lnTo>
                    <a:pt x="44081" y="603250"/>
                  </a:lnTo>
                  <a:lnTo>
                    <a:pt x="79514" y="610171"/>
                  </a:lnTo>
                  <a:lnTo>
                    <a:pt x="122161" y="615632"/>
                  </a:lnTo>
                  <a:lnTo>
                    <a:pt x="169989" y="617855"/>
                  </a:lnTo>
                  <a:lnTo>
                    <a:pt x="235788" y="612800"/>
                  </a:lnTo>
                  <a:lnTo>
                    <a:pt x="290576" y="598512"/>
                  </a:lnTo>
                  <a:lnTo>
                    <a:pt x="334670" y="576237"/>
                  </a:lnTo>
                  <a:lnTo>
                    <a:pt x="368414" y="547230"/>
                  </a:lnTo>
                  <a:lnTo>
                    <a:pt x="392112" y="512775"/>
                  </a:lnTo>
                  <a:lnTo>
                    <a:pt x="406082" y="474103"/>
                  </a:lnTo>
                  <a:lnTo>
                    <a:pt x="410679" y="432498"/>
                  </a:lnTo>
                  <a:close/>
                </a:path>
                <a:path w="1280795" h="617855">
                  <a:moveTo>
                    <a:pt x="1015860" y="585343"/>
                  </a:moveTo>
                  <a:lnTo>
                    <a:pt x="945705" y="585343"/>
                  </a:lnTo>
                  <a:lnTo>
                    <a:pt x="945705" y="2743"/>
                  </a:lnTo>
                  <a:lnTo>
                    <a:pt x="769061" y="2743"/>
                  </a:lnTo>
                  <a:lnTo>
                    <a:pt x="643966" y="334543"/>
                  </a:lnTo>
                  <a:lnTo>
                    <a:pt x="518883" y="2743"/>
                  </a:lnTo>
                  <a:lnTo>
                    <a:pt x="311124" y="825"/>
                  </a:lnTo>
                  <a:lnTo>
                    <a:pt x="547636" y="606018"/>
                  </a:lnTo>
                  <a:lnTo>
                    <a:pt x="576376" y="606018"/>
                  </a:lnTo>
                  <a:lnTo>
                    <a:pt x="750455" y="144932"/>
                  </a:lnTo>
                  <a:lnTo>
                    <a:pt x="750455" y="585343"/>
                  </a:lnTo>
                  <a:lnTo>
                    <a:pt x="657504" y="585343"/>
                  </a:lnTo>
                  <a:lnTo>
                    <a:pt x="657504" y="606018"/>
                  </a:lnTo>
                  <a:lnTo>
                    <a:pt x="1015860" y="606018"/>
                  </a:lnTo>
                  <a:lnTo>
                    <a:pt x="1015860" y="585343"/>
                  </a:lnTo>
                  <a:close/>
                </a:path>
                <a:path w="1280795" h="617855">
                  <a:moveTo>
                    <a:pt x="1280642" y="182727"/>
                  </a:moveTo>
                  <a:lnTo>
                    <a:pt x="1275905" y="140792"/>
                  </a:lnTo>
                  <a:lnTo>
                    <a:pt x="1261910" y="104559"/>
                  </a:lnTo>
                  <a:lnTo>
                    <a:pt x="1239024" y="73964"/>
                  </a:lnTo>
                  <a:lnTo>
                    <a:pt x="1207592" y="48920"/>
                  </a:lnTo>
                  <a:lnTo>
                    <a:pt x="1167968" y="29349"/>
                  </a:lnTo>
                  <a:lnTo>
                    <a:pt x="1120495" y="15176"/>
                  </a:lnTo>
                  <a:lnTo>
                    <a:pt x="1065530" y="6337"/>
                  </a:lnTo>
                  <a:lnTo>
                    <a:pt x="1003427" y="2730"/>
                  </a:lnTo>
                  <a:lnTo>
                    <a:pt x="1003427" y="23418"/>
                  </a:lnTo>
                  <a:lnTo>
                    <a:pt x="1038707" y="43192"/>
                  </a:lnTo>
                  <a:lnTo>
                    <a:pt x="1064704" y="79286"/>
                  </a:lnTo>
                  <a:lnTo>
                    <a:pt x="1080770" y="130302"/>
                  </a:lnTo>
                  <a:lnTo>
                    <a:pt x="1086256" y="194805"/>
                  </a:lnTo>
                  <a:lnTo>
                    <a:pt x="1081849" y="253707"/>
                  </a:lnTo>
                  <a:lnTo>
                    <a:pt x="1070622" y="296379"/>
                  </a:lnTo>
                  <a:lnTo>
                    <a:pt x="1039774" y="343039"/>
                  </a:lnTo>
                  <a:lnTo>
                    <a:pt x="1016101" y="355117"/>
                  </a:lnTo>
                  <a:lnTo>
                    <a:pt x="1016101" y="371487"/>
                  </a:lnTo>
                  <a:lnTo>
                    <a:pt x="1024305" y="372973"/>
                  </a:lnTo>
                  <a:lnTo>
                    <a:pt x="1031011" y="373748"/>
                  </a:lnTo>
                  <a:lnTo>
                    <a:pt x="1039761" y="374027"/>
                  </a:lnTo>
                  <a:lnTo>
                    <a:pt x="1054138" y="374065"/>
                  </a:lnTo>
                  <a:lnTo>
                    <a:pt x="1109802" y="369303"/>
                  </a:lnTo>
                  <a:lnTo>
                    <a:pt x="1158913" y="355587"/>
                  </a:lnTo>
                  <a:lnTo>
                    <a:pt x="1200772" y="333768"/>
                  </a:lnTo>
                  <a:lnTo>
                    <a:pt x="1234605" y="304711"/>
                  </a:lnTo>
                  <a:lnTo>
                    <a:pt x="1259687" y="269290"/>
                  </a:lnTo>
                  <a:lnTo>
                    <a:pt x="1275283" y="228333"/>
                  </a:lnTo>
                  <a:lnTo>
                    <a:pt x="1280642" y="18272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6" name="object 26"/>
          <p:cNvSpPr/>
          <p:nvPr/>
        </p:nvSpPr>
        <p:spPr>
          <a:xfrm>
            <a:off x="2283804" y="829804"/>
            <a:ext cx="1065620" cy="35932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/>
          <p:nvPr/>
        </p:nvSpPr>
        <p:spPr>
          <a:xfrm>
            <a:off x="1992492" y="3908261"/>
            <a:ext cx="9747250" cy="59315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89255" algn="l"/>
              </a:tabLst>
            </a:pPr>
            <a:r>
              <a:rPr dirty="0" sz="2550" b="1">
                <a:solidFill>
                  <a:srgbClr val="0D1CD1"/>
                </a:solidFill>
                <a:latin typeface="Mirador"/>
                <a:cs typeface="Mirador"/>
              </a:rPr>
              <a:t>→	</a:t>
            </a:r>
            <a:r>
              <a:rPr dirty="0" sz="2550" spc="-5" b="1">
                <a:solidFill>
                  <a:srgbClr val="0D1CD1"/>
                </a:solidFill>
                <a:latin typeface="Mirador"/>
                <a:cs typeface="Mirador"/>
              </a:rPr>
              <a:t>Prewencja zachowań agresywnych </a:t>
            </a:r>
            <a:r>
              <a:rPr dirty="0" sz="2550" b="1">
                <a:solidFill>
                  <a:srgbClr val="0D1CD1"/>
                </a:solidFill>
                <a:latin typeface="Mirador"/>
                <a:cs typeface="Mirador"/>
              </a:rPr>
              <a:t>i</a:t>
            </a:r>
            <a:r>
              <a:rPr dirty="0" sz="2550" spc="15" b="1">
                <a:solidFill>
                  <a:srgbClr val="0D1CD1"/>
                </a:solidFill>
                <a:latin typeface="Mirador"/>
                <a:cs typeface="Mirador"/>
              </a:rPr>
              <a:t> </a:t>
            </a:r>
            <a:r>
              <a:rPr dirty="0" sz="2550" spc="-5" b="1">
                <a:solidFill>
                  <a:srgbClr val="0D1CD1"/>
                </a:solidFill>
                <a:latin typeface="Mirador"/>
                <a:cs typeface="Mirador"/>
              </a:rPr>
              <a:t>bullyingu</a:t>
            </a:r>
            <a:endParaRPr sz="2550">
              <a:latin typeface="Mirador"/>
              <a:cs typeface="Mirador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200">
              <a:latin typeface="Mirador"/>
              <a:cs typeface="Mirador"/>
            </a:endParaRPr>
          </a:p>
          <a:p>
            <a:pPr marL="389255" marR="583565" indent="-377190">
              <a:lnSpc>
                <a:spcPct val="120700"/>
              </a:lnSpc>
              <a:tabLst>
                <a:tab pos="389255" algn="l"/>
              </a:tabLst>
            </a:pPr>
            <a:r>
              <a:rPr dirty="0" sz="2050" spc="-395">
                <a:solidFill>
                  <a:srgbClr val="0D1CD1"/>
                </a:solidFill>
                <a:latin typeface="Lucida Sans Unicode"/>
                <a:cs typeface="Lucida Sans Unicode"/>
              </a:rPr>
              <a:t>▶	</a:t>
            </a:r>
            <a:r>
              <a:rPr dirty="0" sz="2050" spc="95">
                <a:latin typeface="Lucida Sans Unicode"/>
                <a:cs typeface="Lucida Sans Unicode"/>
              </a:rPr>
              <a:t>Zachowania</a:t>
            </a:r>
            <a:r>
              <a:rPr dirty="0" sz="2050" spc="-145">
                <a:latin typeface="Lucida Sans Unicode"/>
                <a:cs typeface="Lucida Sans Unicode"/>
              </a:rPr>
              <a:t> </a:t>
            </a:r>
            <a:r>
              <a:rPr dirty="0" sz="2050" spc="70">
                <a:latin typeface="Lucida Sans Unicode"/>
                <a:cs typeface="Lucida Sans Unicode"/>
              </a:rPr>
              <a:t>agresywne</a:t>
            </a:r>
            <a:r>
              <a:rPr dirty="0" sz="2050" spc="-140">
                <a:latin typeface="Lucida Sans Unicode"/>
                <a:cs typeface="Lucida Sans Unicode"/>
              </a:rPr>
              <a:t> </a:t>
            </a:r>
            <a:r>
              <a:rPr dirty="0" sz="2050" spc="5">
                <a:latin typeface="Lucida Sans Unicode"/>
                <a:cs typeface="Lucida Sans Unicode"/>
              </a:rPr>
              <a:t>i</a:t>
            </a:r>
            <a:r>
              <a:rPr dirty="0" sz="2050" spc="-140">
                <a:latin typeface="Lucida Sans Unicode"/>
                <a:cs typeface="Lucida Sans Unicode"/>
              </a:rPr>
              <a:t> </a:t>
            </a:r>
            <a:r>
              <a:rPr dirty="0" sz="2050" spc="55">
                <a:latin typeface="Lucida Sans Unicode"/>
                <a:cs typeface="Lucida Sans Unicode"/>
              </a:rPr>
              <a:t>bullying</a:t>
            </a:r>
            <a:r>
              <a:rPr dirty="0" sz="2050" spc="-140">
                <a:latin typeface="Lucida Sans Unicode"/>
                <a:cs typeface="Lucida Sans Unicode"/>
              </a:rPr>
              <a:t> </a:t>
            </a:r>
            <a:r>
              <a:rPr dirty="0" sz="2050" spc="70">
                <a:latin typeface="Lucida Sans Unicode"/>
                <a:cs typeface="Lucida Sans Unicode"/>
              </a:rPr>
              <a:t>stanowią</a:t>
            </a:r>
            <a:r>
              <a:rPr dirty="0" sz="2050" spc="-140">
                <a:latin typeface="Lucida Sans Unicode"/>
                <a:cs typeface="Lucida Sans Unicode"/>
              </a:rPr>
              <a:t> </a:t>
            </a:r>
            <a:r>
              <a:rPr dirty="0" sz="2050" spc="25">
                <a:latin typeface="Lucida Sans Unicode"/>
                <a:cs typeface="Lucida Sans Unicode"/>
              </a:rPr>
              <a:t>zagrożenie</a:t>
            </a:r>
            <a:r>
              <a:rPr dirty="0" sz="2050" spc="-145">
                <a:latin typeface="Lucida Sans Unicode"/>
                <a:cs typeface="Lucida Sans Unicode"/>
              </a:rPr>
              <a:t> </a:t>
            </a:r>
            <a:r>
              <a:rPr dirty="0" sz="2050" spc="60">
                <a:latin typeface="Lucida Sans Unicode"/>
                <a:cs typeface="Lucida Sans Unicode"/>
              </a:rPr>
              <a:t>nie</a:t>
            </a:r>
            <a:r>
              <a:rPr dirty="0" sz="2050" spc="-140">
                <a:latin typeface="Lucida Sans Unicode"/>
                <a:cs typeface="Lucida Sans Unicode"/>
              </a:rPr>
              <a:t> </a:t>
            </a:r>
            <a:r>
              <a:rPr dirty="0" sz="2050" spc="35">
                <a:latin typeface="Lucida Sans Unicode"/>
                <a:cs typeface="Lucida Sans Unicode"/>
              </a:rPr>
              <a:t>tylko</a:t>
            </a:r>
            <a:r>
              <a:rPr dirty="0" sz="2050" spc="-140">
                <a:latin typeface="Lucida Sans Unicode"/>
                <a:cs typeface="Lucida Sans Unicode"/>
              </a:rPr>
              <a:t> </a:t>
            </a:r>
            <a:r>
              <a:rPr dirty="0" sz="2050" spc="75">
                <a:latin typeface="Lucida Sans Unicode"/>
                <a:cs typeface="Lucida Sans Unicode"/>
              </a:rPr>
              <a:t>dla  </a:t>
            </a:r>
            <a:r>
              <a:rPr dirty="0" sz="2050" spc="60">
                <a:latin typeface="Lucida Sans Unicode"/>
                <a:cs typeface="Lucida Sans Unicode"/>
              </a:rPr>
              <a:t>bezpieczeństwa</a:t>
            </a:r>
            <a:r>
              <a:rPr dirty="0" sz="2050" spc="-140">
                <a:latin typeface="Lucida Sans Unicode"/>
                <a:cs typeface="Lucida Sans Unicode"/>
              </a:rPr>
              <a:t> </a:t>
            </a:r>
            <a:r>
              <a:rPr dirty="0" sz="2050" spc="20">
                <a:latin typeface="Lucida Sans Unicode"/>
                <a:cs typeface="Lucida Sans Unicode"/>
              </a:rPr>
              <a:t>fizycznego</a:t>
            </a:r>
            <a:r>
              <a:rPr dirty="0" sz="2050" spc="-140">
                <a:latin typeface="Lucida Sans Unicode"/>
                <a:cs typeface="Lucida Sans Unicode"/>
              </a:rPr>
              <a:t> </a:t>
            </a:r>
            <a:r>
              <a:rPr dirty="0" sz="2050" spc="35">
                <a:latin typeface="Lucida Sans Unicode"/>
                <a:cs typeface="Lucida Sans Unicode"/>
              </a:rPr>
              <a:t>uczniów,</a:t>
            </a:r>
            <a:r>
              <a:rPr dirty="0" sz="2050" spc="-140">
                <a:latin typeface="Lucida Sans Unicode"/>
                <a:cs typeface="Lucida Sans Unicode"/>
              </a:rPr>
              <a:t> </a:t>
            </a:r>
            <a:r>
              <a:rPr dirty="0" sz="2050" spc="60">
                <a:latin typeface="Lucida Sans Unicode"/>
                <a:cs typeface="Lucida Sans Unicode"/>
              </a:rPr>
              <a:t>ale</a:t>
            </a:r>
            <a:r>
              <a:rPr dirty="0" sz="2050" spc="-135">
                <a:latin typeface="Lucida Sans Unicode"/>
                <a:cs typeface="Lucida Sans Unicode"/>
              </a:rPr>
              <a:t> </a:t>
            </a:r>
            <a:r>
              <a:rPr dirty="0" sz="2050" spc="40">
                <a:latin typeface="Lucida Sans Unicode"/>
                <a:cs typeface="Lucida Sans Unicode"/>
              </a:rPr>
              <a:t>także</a:t>
            </a:r>
            <a:r>
              <a:rPr dirty="0" sz="2050" spc="-140">
                <a:latin typeface="Lucida Sans Unicode"/>
                <a:cs typeface="Lucida Sans Unicode"/>
              </a:rPr>
              <a:t> </a:t>
            </a:r>
            <a:r>
              <a:rPr dirty="0" sz="2050" spc="45">
                <a:latin typeface="Lucida Sans Unicode"/>
                <a:cs typeface="Lucida Sans Unicode"/>
              </a:rPr>
              <a:t>psychicznego</a:t>
            </a:r>
            <a:endParaRPr sz="2050">
              <a:latin typeface="Lucida Sans Unicode"/>
              <a:cs typeface="Lucida Sans Unicode"/>
            </a:endParaRPr>
          </a:p>
          <a:p>
            <a:pPr marL="389255">
              <a:lnSpc>
                <a:spcPct val="100000"/>
              </a:lnSpc>
              <a:spcBef>
                <a:spcPts val="509"/>
              </a:spcBef>
            </a:pPr>
            <a:r>
              <a:rPr dirty="0" sz="2050" spc="5">
                <a:latin typeface="Lucida Sans Unicode"/>
                <a:cs typeface="Lucida Sans Unicode"/>
              </a:rPr>
              <a:t>i</a:t>
            </a:r>
            <a:r>
              <a:rPr dirty="0" sz="2050" spc="-150">
                <a:latin typeface="Lucida Sans Unicode"/>
                <a:cs typeface="Lucida Sans Unicode"/>
              </a:rPr>
              <a:t> </a:t>
            </a:r>
            <a:r>
              <a:rPr dirty="0" sz="2050" spc="50">
                <a:latin typeface="Lucida Sans Unicode"/>
                <a:cs typeface="Lucida Sans Unicode"/>
              </a:rPr>
              <a:t>emocjonalnego.</a:t>
            </a:r>
            <a:endParaRPr sz="205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950">
              <a:latin typeface="Lucida Sans Unicode"/>
              <a:cs typeface="Lucida Sans Unicode"/>
            </a:endParaRPr>
          </a:p>
          <a:p>
            <a:pPr marL="389255" marR="423545" indent="-377190">
              <a:lnSpc>
                <a:spcPts val="2970"/>
              </a:lnSpc>
              <a:tabLst>
                <a:tab pos="389255" algn="l"/>
              </a:tabLst>
            </a:pPr>
            <a:r>
              <a:rPr dirty="0" sz="2550" b="1">
                <a:solidFill>
                  <a:srgbClr val="0D1CD1"/>
                </a:solidFill>
                <a:latin typeface="Mirador"/>
                <a:cs typeface="Mirador"/>
              </a:rPr>
              <a:t>→	</a:t>
            </a:r>
            <a:r>
              <a:rPr dirty="0" sz="2550" spc="-5" b="1">
                <a:solidFill>
                  <a:srgbClr val="0D1CD1"/>
                </a:solidFill>
                <a:latin typeface="Mirador"/>
                <a:cs typeface="Mirador"/>
              </a:rPr>
              <a:t>Wzmacnianie </a:t>
            </a:r>
            <a:r>
              <a:rPr dirty="0" sz="2550" spc="-10" b="1">
                <a:solidFill>
                  <a:srgbClr val="0D1CD1"/>
                </a:solidFill>
                <a:latin typeface="Mirador"/>
                <a:cs typeface="Mirador"/>
              </a:rPr>
              <a:t>pozytywnych </a:t>
            </a:r>
            <a:r>
              <a:rPr dirty="0" sz="2550" spc="-5" b="1">
                <a:solidFill>
                  <a:srgbClr val="0D1CD1"/>
                </a:solidFill>
                <a:latin typeface="Mirador"/>
                <a:cs typeface="Mirador"/>
              </a:rPr>
              <a:t>zachowań uczniów </a:t>
            </a:r>
            <a:r>
              <a:rPr dirty="0" sz="2550" b="1">
                <a:solidFill>
                  <a:srgbClr val="0D1CD1"/>
                </a:solidFill>
                <a:latin typeface="Mirador"/>
                <a:cs typeface="Mirador"/>
              </a:rPr>
              <a:t>i </a:t>
            </a:r>
            <a:r>
              <a:rPr dirty="0" sz="2550" spc="5" b="1">
                <a:solidFill>
                  <a:srgbClr val="0D1CD1"/>
                </a:solidFill>
                <a:latin typeface="Mirador"/>
                <a:cs typeface="Mirador"/>
              </a:rPr>
              <a:t>relacji  </a:t>
            </a:r>
            <a:r>
              <a:rPr dirty="0" sz="2550" b="1">
                <a:solidFill>
                  <a:srgbClr val="0D1CD1"/>
                </a:solidFill>
                <a:latin typeface="Mirador"/>
                <a:cs typeface="Mirador"/>
              </a:rPr>
              <a:t>opartych na </a:t>
            </a:r>
            <a:r>
              <a:rPr dirty="0" sz="2550" spc="-5" b="1">
                <a:solidFill>
                  <a:srgbClr val="0D1CD1"/>
                </a:solidFill>
                <a:latin typeface="Mirador"/>
                <a:cs typeface="Mirador"/>
              </a:rPr>
              <a:t>wzajemnym szacunku</a:t>
            </a:r>
            <a:endParaRPr sz="2550">
              <a:latin typeface="Mirador"/>
              <a:cs typeface="Mirador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600">
              <a:latin typeface="Mirador"/>
              <a:cs typeface="Mirador"/>
            </a:endParaRPr>
          </a:p>
          <a:p>
            <a:pPr marL="389255" marR="5080" indent="-377190">
              <a:lnSpc>
                <a:spcPct val="120700"/>
              </a:lnSpc>
              <a:spcBef>
                <a:spcPts val="5"/>
              </a:spcBef>
              <a:tabLst>
                <a:tab pos="389255" algn="l"/>
              </a:tabLst>
            </a:pPr>
            <a:r>
              <a:rPr dirty="0" sz="2050" spc="-395">
                <a:solidFill>
                  <a:srgbClr val="0D1CD1"/>
                </a:solidFill>
                <a:latin typeface="Lucida Sans Unicode"/>
                <a:cs typeface="Lucida Sans Unicode"/>
              </a:rPr>
              <a:t>▶	</a:t>
            </a:r>
            <a:r>
              <a:rPr dirty="0" sz="2050" spc="100">
                <a:latin typeface="Lucida Sans Unicode"/>
                <a:cs typeface="Lucida Sans Unicode"/>
              </a:rPr>
              <a:t>Wzajemny </a:t>
            </a:r>
            <a:r>
              <a:rPr dirty="0" sz="2050" spc="45">
                <a:latin typeface="Lucida Sans Unicode"/>
                <a:cs typeface="Lucida Sans Unicode"/>
              </a:rPr>
              <a:t>szacunek </a:t>
            </a:r>
            <a:r>
              <a:rPr dirty="0" sz="2050" spc="35">
                <a:latin typeface="Lucida Sans Unicode"/>
                <a:cs typeface="Lucida Sans Unicode"/>
              </a:rPr>
              <a:t>(także </a:t>
            </a:r>
            <a:r>
              <a:rPr dirty="0" sz="2050" spc="75">
                <a:latin typeface="Lucida Sans Unicode"/>
                <a:cs typeface="Lucida Sans Unicode"/>
              </a:rPr>
              <a:t>dla </a:t>
            </a:r>
            <a:r>
              <a:rPr dirty="0" sz="2050" spc="85">
                <a:latin typeface="Lucida Sans Unicode"/>
                <a:cs typeface="Lucida Sans Unicode"/>
              </a:rPr>
              <a:t>odmiennych </a:t>
            </a:r>
            <a:r>
              <a:rPr dirty="0" sz="2050" spc="75">
                <a:latin typeface="Lucida Sans Unicode"/>
                <a:cs typeface="Lucida Sans Unicode"/>
              </a:rPr>
              <a:t>poglądów) </a:t>
            </a:r>
            <a:r>
              <a:rPr dirty="0" sz="2050" spc="5">
                <a:latin typeface="Lucida Sans Unicode"/>
                <a:cs typeface="Lucida Sans Unicode"/>
              </a:rPr>
              <a:t>i </a:t>
            </a:r>
            <a:r>
              <a:rPr dirty="0" sz="2050" spc="35">
                <a:latin typeface="Lucida Sans Unicode"/>
                <a:cs typeface="Lucida Sans Unicode"/>
              </a:rPr>
              <a:t>życzliwość  </a:t>
            </a:r>
            <a:r>
              <a:rPr dirty="0" sz="2050" spc="15">
                <a:latin typeface="Lucida Sans Unicode"/>
                <a:cs typeface="Lucida Sans Unicode"/>
              </a:rPr>
              <a:t>sprzyjają</a:t>
            </a:r>
            <a:r>
              <a:rPr dirty="0" sz="2050" spc="-130">
                <a:latin typeface="Lucida Sans Unicode"/>
                <a:cs typeface="Lucida Sans Unicode"/>
              </a:rPr>
              <a:t> </a:t>
            </a:r>
            <a:r>
              <a:rPr dirty="0" sz="2050" spc="90">
                <a:latin typeface="Lucida Sans Unicode"/>
                <a:cs typeface="Lucida Sans Unicode"/>
              </a:rPr>
              <a:t>budowaniu</a:t>
            </a:r>
            <a:r>
              <a:rPr dirty="0" sz="2050" spc="-130">
                <a:latin typeface="Lucida Sans Unicode"/>
                <a:cs typeface="Lucida Sans Unicode"/>
              </a:rPr>
              <a:t> </a:t>
            </a:r>
            <a:r>
              <a:rPr dirty="0" sz="2050" spc="60">
                <a:latin typeface="Lucida Sans Unicode"/>
                <a:cs typeface="Lucida Sans Unicode"/>
              </a:rPr>
              <a:t>zarówno</a:t>
            </a:r>
            <a:r>
              <a:rPr dirty="0" sz="2050" spc="-130">
                <a:latin typeface="Lucida Sans Unicode"/>
                <a:cs typeface="Lucida Sans Unicode"/>
              </a:rPr>
              <a:t> </a:t>
            </a:r>
            <a:r>
              <a:rPr dirty="0" sz="2050" spc="60">
                <a:latin typeface="Lucida Sans Unicode"/>
                <a:cs typeface="Lucida Sans Unicode"/>
              </a:rPr>
              <a:t>bezpieczeństwa</a:t>
            </a:r>
            <a:r>
              <a:rPr dirty="0" sz="2050" spc="-130">
                <a:latin typeface="Lucida Sans Unicode"/>
                <a:cs typeface="Lucida Sans Unicode"/>
              </a:rPr>
              <a:t> </a:t>
            </a:r>
            <a:r>
              <a:rPr dirty="0" sz="2050" spc="25">
                <a:latin typeface="Lucida Sans Unicode"/>
                <a:cs typeface="Lucida Sans Unicode"/>
              </a:rPr>
              <a:t>psychicznego,</a:t>
            </a:r>
            <a:r>
              <a:rPr dirty="0" sz="2050" spc="-130">
                <a:latin typeface="Lucida Sans Unicode"/>
                <a:cs typeface="Lucida Sans Unicode"/>
              </a:rPr>
              <a:t> </a:t>
            </a:r>
            <a:r>
              <a:rPr dirty="0" sz="2050" spc="65">
                <a:latin typeface="Lucida Sans Unicode"/>
                <a:cs typeface="Lucida Sans Unicode"/>
              </a:rPr>
              <a:t>ponieważ  </a:t>
            </a:r>
            <a:r>
              <a:rPr dirty="0" sz="2050" spc="285">
                <a:latin typeface="Lucida Sans Unicode"/>
                <a:cs typeface="Lucida Sans Unicode"/>
              </a:rPr>
              <a:t>w </a:t>
            </a:r>
            <a:r>
              <a:rPr dirty="0" sz="2050" spc="90">
                <a:latin typeface="Lucida Sans Unicode"/>
                <a:cs typeface="Lucida Sans Unicode"/>
              </a:rPr>
              <a:t>takim </a:t>
            </a:r>
            <a:r>
              <a:rPr dirty="0" sz="2050" spc="45">
                <a:latin typeface="Lucida Sans Unicode"/>
                <a:cs typeface="Lucida Sans Unicode"/>
              </a:rPr>
              <a:t>środowisku </a:t>
            </a:r>
            <a:r>
              <a:rPr dirty="0" sz="2050" spc="70">
                <a:latin typeface="Lucida Sans Unicode"/>
                <a:cs typeface="Lucida Sans Unicode"/>
              </a:rPr>
              <a:t>można </a:t>
            </a:r>
            <a:r>
              <a:rPr dirty="0" sz="2050" spc="80">
                <a:latin typeface="Lucida Sans Unicode"/>
                <a:cs typeface="Lucida Sans Unicode"/>
              </a:rPr>
              <a:t>otwarcie </a:t>
            </a:r>
            <a:r>
              <a:rPr dirty="0" sz="2050" spc="5">
                <a:latin typeface="Lucida Sans Unicode"/>
                <a:cs typeface="Lucida Sans Unicode"/>
              </a:rPr>
              <a:t>i </a:t>
            </a:r>
            <a:r>
              <a:rPr dirty="0" sz="2050" spc="35">
                <a:latin typeface="Lucida Sans Unicode"/>
                <a:cs typeface="Lucida Sans Unicode"/>
              </a:rPr>
              <a:t>bez </a:t>
            </a:r>
            <a:r>
              <a:rPr dirty="0" sz="2050" spc="55">
                <a:latin typeface="Lucida Sans Unicode"/>
                <a:cs typeface="Lucida Sans Unicode"/>
              </a:rPr>
              <a:t>lęku </a:t>
            </a:r>
            <a:r>
              <a:rPr dirty="0" sz="2050" spc="125">
                <a:latin typeface="Lucida Sans Unicode"/>
                <a:cs typeface="Lucida Sans Unicode"/>
              </a:rPr>
              <a:t>mówić </a:t>
            </a:r>
            <a:r>
              <a:rPr dirty="0" sz="2050" spc="35">
                <a:latin typeface="Lucida Sans Unicode"/>
                <a:cs typeface="Lucida Sans Unicode"/>
              </a:rPr>
              <a:t>o </a:t>
            </a:r>
            <a:r>
              <a:rPr dirty="0" sz="2050" spc="70">
                <a:latin typeface="Lucida Sans Unicode"/>
                <a:cs typeface="Lucida Sans Unicode"/>
              </a:rPr>
              <a:t>swoich  </a:t>
            </a:r>
            <a:r>
              <a:rPr dirty="0" sz="2050" spc="60">
                <a:latin typeface="Lucida Sans Unicode"/>
                <a:cs typeface="Lucida Sans Unicode"/>
              </a:rPr>
              <a:t>problemach, </a:t>
            </a:r>
            <a:r>
              <a:rPr dirty="0" sz="2050" spc="85">
                <a:latin typeface="Lucida Sans Unicode"/>
                <a:cs typeface="Lucida Sans Unicode"/>
              </a:rPr>
              <a:t>zadawać </a:t>
            </a:r>
            <a:r>
              <a:rPr dirty="0" sz="2050" spc="65">
                <a:latin typeface="Lucida Sans Unicode"/>
                <a:cs typeface="Lucida Sans Unicode"/>
              </a:rPr>
              <a:t>pytania </a:t>
            </a:r>
            <a:r>
              <a:rPr dirty="0" sz="2050" spc="35">
                <a:latin typeface="Lucida Sans Unicode"/>
                <a:cs typeface="Lucida Sans Unicode"/>
              </a:rPr>
              <a:t>bez </a:t>
            </a:r>
            <a:r>
              <a:rPr dirty="0" sz="2050" spc="55">
                <a:latin typeface="Lucida Sans Unicode"/>
                <a:cs typeface="Lucida Sans Unicode"/>
              </a:rPr>
              <a:t>obaw, </a:t>
            </a:r>
            <a:r>
              <a:rPr dirty="0" sz="2050">
                <a:latin typeface="Lucida Sans Unicode"/>
                <a:cs typeface="Lucida Sans Unicode"/>
              </a:rPr>
              <a:t>że </a:t>
            </a:r>
            <a:r>
              <a:rPr dirty="0" sz="2050" spc="30">
                <a:latin typeface="Lucida Sans Unicode"/>
                <a:cs typeface="Lucida Sans Unicode"/>
              </a:rPr>
              <a:t>zostanie </a:t>
            </a:r>
            <a:r>
              <a:rPr dirty="0" sz="2050" spc="10">
                <a:latin typeface="Lucida Sans Unicode"/>
                <a:cs typeface="Lucida Sans Unicode"/>
              </a:rPr>
              <a:t>się </a:t>
            </a:r>
            <a:r>
              <a:rPr dirty="0" sz="2050" spc="75">
                <a:latin typeface="Lucida Sans Unicode"/>
                <a:cs typeface="Lucida Sans Unicode"/>
              </a:rPr>
              <a:t>uznanym  </a:t>
            </a:r>
            <a:r>
              <a:rPr dirty="0" sz="2050" spc="70">
                <a:latin typeface="Lucida Sans Unicode"/>
                <a:cs typeface="Lucida Sans Unicode"/>
              </a:rPr>
              <a:t>ignorantem </a:t>
            </a:r>
            <a:r>
              <a:rPr dirty="0" sz="2050" spc="30">
                <a:latin typeface="Lucida Sans Unicode"/>
                <a:cs typeface="Lucida Sans Unicode"/>
              </a:rPr>
              <a:t>czy </a:t>
            </a:r>
            <a:r>
              <a:rPr dirty="0" sz="2050" spc="25">
                <a:latin typeface="Lucida Sans Unicode"/>
                <a:cs typeface="Lucida Sans Unicode"/>
              </a:rPr>
              <a:t>też </a:t>
            </a:r>
            <a:r>
              <a:rPr dirty="0" sz="2050" spc="60">
                <a:latin typeface="Lucida Sans Unicode"/>
                <a:cs typeface="Lucida Sans Unicode"/>
              </a:rPr>
              <a:t>przyznawać </a:t>
            </a:r>
            <a:r>
              <a:rPr dirty="0" sz="2050" spc="10">
                <a:latin typeface="Lucida Sans Unicode"/>
                <a:cs typeface="Lucida Sans Unicode"/>
              </a:rPr>
              <a:t>się </a:t>
            </a:r>
            <a:r>
              <a:rPr dirty="0" sz="2050" spc="75">
                <a:latin typeface="Lucida Sans Unicode"/>
                <a:cs typeface="Lucida Sans Unicode"/>
              </a:rPr>
              <a:t>do </a:t>
            </a:r>
            <a:r>
              <a:rPr dirty="0" sz="2050" spc="135">
                <a:latin typeface="Lucida Sans Unicode"/>
                <a:cs typeface="Lucida Sans Unicode"/>
              </a:rPr>
              <a:t>błędów </a:t>
            </a:r>
            <a:r>
              <a:rPr dirty="0" sz="2050" spc="35">
                <a:latin typeface="Lucida Sans Unicode"/>
                <a:cs typeface="Lucida Sans Unicode"/>
              </a:rPr>
              <a:t>bez </a:t>
            </a:r>
            <a:r>
              <a:rPr dirty="0" sz="2050" spc="20">
                <a:latin typeface="Lucida Sans Unicode"/>
                <a:cs typeface="Lucida Sans Unicode"/>
              </a:rPr>
              <a:t>strachu, </a:t>
            </a:r>
            <a:r>
              <a:rPr dirty="0" sz="2050">
                <a:latin typeface="Lucida Sans Unicode"/>
                <a:cs typeface="Lucida Sans Unicode"/>
              </a:rPr>
              <a:t>że </a:t>
            </a:r>
            <a:r>
              <a:rPr dirty="0" sz="2050" spc="50">
                <a:latin typeface="Lucida Sans Unicode"/>
                <a:cs typeface="Lucida Sans Unicode"/>
              </a:rPr>
              <a:t>inni  </a:t>
            </a:r>
            <a:r>
              <a:rPr dirty="0" sz="2050" spc="30">
                <a:latin typeface="Lucida Sans Unicode"/>
                <a:cs typeface="Lucida Sans Unicode"/>
              </a:rPr>
              <a:t>określą</a:t>
            </a:r>
            <a:r>
              <a:rPr dirty="0" sz="2050" spc="-150">
                <a:latin typeface="Lucida Sans Unicode"/>
                <a:cs typeface="Lucida Sans Unicode"/>
              </a:rPr>
              <a:t> </a:t>
            </a:r>
            <a:r>
              <a:rPr dirty="0" sz="2050" spc="65">
                <a:latin typeface="Lucida Sans Unicode"/>
                <a:cs typeface="Lucida Sans Unicode"/>
              </a:rPr>
              <a:t>cię</a:t>
            </a:r>
            <a:r>
              <a:rPr dirty="0" sz="2050" spc="-145">
                <a:latin typeface="Lucida Sans Unicode"/>
                <a:cs typeface="Lucida Sans Unicode"/>
              </a:rPr>
              <a:t> </a:t>
            </a:r>
            <a:r>
              <a:rPr dirty="0" sz="2050" spc="120">
                <a:latin typeface="Lucida Sans Unicode"/>
                <a:cs typeface="Lucida Sans Unicode"/>
              </a:rPr>
              <a:t>mianem</a:t>
            </a:r>
            <a:r>
              <a:rPr dirty="0" sz="2050" spc="-145">
                <a:latin typeface="Lucida Sans Unicode"/>
                <a:cs typeface="Lucida Sans Unicode"/>
              </a:rPr>
              <a:t> </a:t>
            </a:r>
            <a:r>
              <a:rPr dirty="0" sz="2050" spc="60">
                <a:latin typeface="Lucida Sans Unicode"/>
                <a:cs typeface="Lucida Sans Unicode"/>
              </a:rPr>
              <a:t>niekompetentnego.</a:t>
            </a:r>
            <a:endParaRPr sz="2050">
              <a:latin typeface="Lucida Sans Unicode"/>
              <a:cs typeface="Lucida Sans Unicode"/>
            </a:endParaRPr>
          </a:p>
        </p:txBody>
      </p:sp>
      <p:sp>
        <p:nvSpPr>
          <p:cNvPr id="28" name="object 28"/>
          <p:cNvSpPr txBox="1">
            <a:spLocks noGrp="1"/>
          </p:cNvSpPr>
          <p:nvPr>
            <p:ph type="title"/>
          </p:nvPr>
        </p:nvSpPr>
        <p:spPr>
          <a:xfrm>
            <a:off x="1646435" y="1779324"/>
            <a:ext cx="13331825" cy="164465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Co </a:t>
            </a:r>
            <a:r>
              <a:rPr dirty="0" spc="5"/>
              <a:t>sprzyja</a:t>
            </a:r>
            <a:r>
              <a:rPr dirty="0" spc="-10"/>
              <a:t> </a:t>
            </a:r>
            <a:r>
              <a:rPr dirty="0" spc="-25"/>
              <a:t>budowaniu</a:t>
            </a:r>
          </a:p>
          <a:p>
            <a:pPr marL="12700">
              <a:lnSpc>
                <a:spcPct val="100000"/>
              </a:lnSpc>
              <a:spcBef>
                <a:spcPts val="270"/>
              </a:spcBef>
            </a:pPr>
            <a:r>
              <a:rPr dirty="0" spc="-10"/>
              <a:t>bezpieczeństwa </a:t>
            </a:r>
            <a:r>
              <a:rPr dirty="0" spc="-25"/>
              <a:t>psychicznego</a:t>
            </a:r>
            <a:r>
              <a:rPr dirty="0" spc="15"/>
              <a:t> </a:t>
            </a:r>
            <a:r>
              <a:rPr dirty="0"/>
              <a:t>uczniów?</a:t>
            </a:r>
          </a:p>
        </p:txBody>
      </p:sp>
      <p:grpSp>
        <p:nvGrpSpPr>
          <p:cNvPr id="29" name="object 29"/>
          <p:cNvGrpSpPr/>
          <p:nvPr/>
        </p:nvGrpSpPr>
        <p:grpSpPr>
          <a:xfrm>
            <a:off x="13927591" y="5064345"/>
            <a:ext cx="3876675" cy="3876675"/>
            <a:chOff x="13927591" y="5064345"/>
            <a:chExt cx="3876675" cy="3876675"/>
          </a:xfrm>
        </p:grpSpPr>
        <p:sp>
          <p:nvSpPr>
            <p:cNvPr id="30" name="object 30"/>
            <p:cNvSpPr/>
            <p:nvPr/>
          </p:nvSpPr>
          <p:spPr>
            <a:xfrm>
              <a:off x="16083471" y="5664835"/>
              <a:ext cx="1720850" cy="3276600"/>
            </a:xfrm>
            <a:custGeom>
              <a:avLst/>
              <a:gdLst/>
              <a:ahLst/>
              <a:cxnLst/>
              <a:rect l="l" t="t" r="r" b="b"/>
              <a:pathLst>
                <a:path w="1720850" h="3276600">
                  <a:moveTo>
                    <a:pt x="1486122" y="0"/>
                  </a:moveTo>
                  <a:lnTo>
                    <a:pt x="1438855" y="4772"/>
                  </a:lnTo>
                  <a:lnTo>
                    <a:pt x="1394833" y="18459"/>
                  </a:lnTo>
                  <a:lnTo>
                    <a:pt x="1354998" y="40117"/>
                  </a:lnTo>
                  <a:lnTo>
                    <a:pt x="1320293" y="68802"/>
                  </a:lnTo>
                  <a:lnTo>
                    <a:pt x="1291660" y="103572"/>
                  </a:lnTo>
                  <a:lnTo>
                    <a:pt x="1270041" y="143481"/>
                  </a:lnTo>
                  <a:lnTo>
                    <a:pt x="1256379" y="187587"/>
                  </a:lnTo>
                  <a:lnTo>
                    <a:pt x="1251616" y="234945"/>
                  </a:lnTo>
                  <a:lnTo>
                    <a:pt x="1251616" y="1266369"/>
                  </a:lnTo>
                  <a:lnTo>
                    <a:pt x="1246695" y="1260338"/>
                  </a:lnTo>
                  <a:lnTo>
                    <a:pt x="1198888" y="1218644"/>
                  </a:lnTo>
                  <a:lnTo>
                    <a:pt x="1158004" y="1197089"/>
                  </a:lnTo>
                  <a:lnTo>
                    <a:pt x="1114447" y="1184157"/>
                  </a:lnTo>
                  <a:lnTo>
                    <a:pt x="1069553" y="1179846"/>
                  </a:lnTo>
                  <a:lnTo>
                    <a:pt x="1024660" y="1184157"/>
                  </a:lnTo>
                  <a:lnTo>
                    <a:pt x="981102" y="1197089"/>
                  </a:lnTo>
                  <a:lnTo>
                    <a:pt x="940218" y="1218644"/>
                  </a:lnTo>
                  <a:lnTo>
                    <a:pt x="903344" y="1248820"/>
                  </a:lnTo>
                  <a:lnTo>
                    <a:pt x="206977" y="1946558"/>
                  </a:lnTo>
                  <a:lnTo>
                    <a:pt x="172288" y="1983922"/>
                  </a:lnTo>
                  <a:lnTo>
                    <a:pt x="140551" y="2023452"/>
                  </a:lnTo>
                  <a:lnTo>
                    <a:pt x="111841" y="2064970"/>
                  </a:lnTo>
                  <a:lnTo>
                    <a:pt x="86232" y="2108297"/>
                  </a:lnTo>
                  <a:lnTo>
                    <a:pt x="63797" y="2153255"/>
                  </a:lnTo>
                  <a:lnTo>
                    <a:pt x="44611" y="2199667"/>
                  </a:lnTo>
                  <a:lnTo>
                    <a:pt x="28748" y="2247352"/>
                  </a:lnTo>
                  <a:lnTo>
                    <a:pt x="16282" y="2296134"/>
                  </a:lnTo>
                  <a:lnTo>
                    <a:pt x="7285" y="2345835"/>
                  </a:lnTo>
                  <a:lnTo>
                    <a:pt x="1833" y="2396274"/>
                  </a:lnTo>
                  <a:lnTo>
                    <a:pt x="0" y="2447276"/>
                  </a:lnTo>
                  <a:lnTo>
                    <a:pt x="0" y="3275984"/>
                  </a:lnTo>
                  <a:lnTo>
                    <a:pt x="720993" y="3275984"/>
                  </a:lnTo>
                  <a:lnTo>
                    <a:pt x="720993" y="2850489"/>
                  </a:lnTo>
                  <a:lnTo>
                    <a:pt x="1567837" y="1989698"/>
                  </a:lnTo>
                  <a:lnTo>
                    <a:pt x="1602500" y="1950811"/>
                  </a:lnTo>
                  <a:lnTo>
                    <a:pt x="1632995" y="1909022"/>
                  </a:lnTo>
                  <a:lnTo>
                    <a:pt x="1659181" y="1864669"/>
                  </a:lnTo>
                  <a:lnTo>
                    <a:pt x="1680918" y="1818092"/>
                  </a:lnTo>
                  <a:lnTo>
                    <a:pt x="1698068" y="1769631"/>
                  </a:lnTo>
                  <a:lnTo>
                    <a:pt x="1710491" y="1719625"/>
                  </a:lnTo>
                  <a:lnTo>
                    <a:pt x="1718047" y="1668414"/>
                  </a:lnTo>
                  <a:lnTo>
                    <a:pt x="1720596" y="1616338"/>
                  </a:lnTo>
                  <a:lnTo>
                    <a:pt x="1720596" y="234945"/>
                  </a:lnTo>
                  <a:lnTo>
                    <a:pt x="1715833" y="187587"/>
                  </a:lnTo>
                  <a:lnTo>
                    <a:pt x="1702173" y="143481"/>
                  </a:lnTo>
                  <a:lnTo>
                    <a:pt x="1680556" y="103572"/>
                  </a:lnTo>
                  <a:lnTo>
                    <a:pt x="1651927" y="68802"/>
                  </a:lnTo>
                  <a:lnTo>
                    <a:pt x="1617226" y="40117"/>
                  </a:lnTo>
                  <a:lnTo>
                    <a:pt x="1577397" y="18459"/>
                  </a:lnTo>
                  <a:lnTo>
                    <a:pt x="1533382" y="4772"/>
                  </a:lnTo>
                  <a:lnTo>
                    <a:pt x="1486122" y="0"/>
                  </a:lnTo>
                  <a:close/>
                </a:path>
              </a:pathLst>
            </a:custGeom>
            <a:solidFill>
              <a:srgbClr val="82A3F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16715479" y="6844775"/>
              <a:ext cx="656590" cy="960119"/>
            </a:xfrm>
            <a:custGeom>
              <a:avLst/>
              <a:gdLst/>
              <a:ahLst/>
              <a:cxnLst/>
              <a:rect l="l" t="t" r="r" b="b"/>
              <a:pathLst>
                <a:path w="656590" h="960120">
                  <a:moveTo>
                    <a:pt x="432280" y="0"/>
                  </a:moveTo>
                  <a:lnTo>
                    <a:pt x="386180" y="5611"/>
                  </a:lnTo>
                  <a:lnTo>
                    <a:pt x="341706" y="20355"/>
                  </a:lnTo>
                  <a:lnTo>
                    <a:pt x="300318" y="44232"/>
                  </a:lnTo>
                  <a:lnTo>
                    <a:pt x="347751" y="91791"/>
                  </a:lnTo>
                  <a:lnTo>
                    <a:pt x="376497" y="126282"/>
                  </a:lnTo>
                  <a:lnTo>
                    <a:pt x="398058" y="164286"/>
                  </a:lnTo>
                  <a:lnTo>
                    <a:pt x="412435" y="204800"/>
                  </a:lnTo>
                  <a:lnTo>
                    <a:pt x="419626" y="246818"/>
                  </a:lnTo>
                  <a:lnTo>
                    <a:pt x="419629" y="289339"/>
                  </a:lnTo>
                  <a:lnTo>
                    <a:pt x="412444" y="331358"/>
                  </a:lnTo>
                  <a:lnTo>
                    <a:pt x="398070" y="371871"/>
                  </a:lnTo>
                  <a:lnTo>
                    <a:pt x="376506" y="409875"/>
                  </a:lnTo>
                  <a:lnTo>
                    <a:pt x="347751" y="444366"/>
                  </a:lnTo>
                  <a:lnTo>
                    <a:pt x="34577" y="758179"/>
                  </a:lnTo>
                  <a:lnTo>
                    <a:pt x="8644" y="797322"/>
                  </a:lnTo>
                  <a:lnTo>
                    <a:pt x="0" y="841840"/>
                  </a:lnTo>
                  <a:lnTo>
                    <a:pt x="8644" y="886356"/>
                  </a:lnTo>
                  <a:lnTo>
                    <a:pt x="34577" y="925493"/>
                  </a:lnTo>
                  <a:lnTo>
                    <a:pt x="73645" y="951467"/>
                  </a:lnTo>
                  <a:lnTo>
                    <a:pt x="118073" y="960126"/>
                  </a:lnTo>
                  <a:lnTo>
                    <a:pt x="162504" y="951467"/>
                  </a:lnTo>
                  <a:lnTo>
                    <a:pt x="201577" y="925493"/>
                  </a:lnTo>
                  <a:lnTo>
                    <a:pt x="514751" y="611681"/>
                  </a:lnTo>
                  <a:lnTo>
                    <a:pt x="547994" y="574826"/>
                  </a:lnTo>
                  <a:lnTo>
                    <a:pt x="576802" y="535532"/>
                  </a:lnTo>
                  <a:lnTo>
                    <a:pt x="601175" y="494149"/>
                  </a:lnTo>
                  <a:lnTo>
                    <a:pt x="621115" y="451026"/>
                  </a:lnTo>
                  <a:lnTo>
                    <a:pt x="636623" y="406510"/>
                  </a:lnTo>
                  <a:lnTo>
                    <a:pt x="647699" y="360952"/>
                  </a:lnTo>
                  <a:lnTo>
                    <a:pt x="654343" y="314699"/>
                  </a:lnTo>
                  <a:lnTo>
                    <a:pt x="656558" y="268100"/>
                  </a:lnTo>
                  <a:lnTo>
                    <a:pt x="654245" y="221317"/>
                  </a:lnTo>
                  <a:lnTo>
                    <a:pt x="647310" y="175796"/>
                  </a:lnTo>
                  <a:lnTo>
                    <a:pt x="635761" y="131010"/>
                  </a:lnTo>
                  <a:lnTo>
                    <a:pt x="619606" y="86430"/>
                  </a:lnTo>
                  <a:lnTo>
                    <a:pt x="565748" y="37983"/>
                  </a:lnTo>
                  <a:lnTo>
                    <a:pt x="523523" y="16184"/>
                  </a:lnTo>
                  <a:lnTo>
                    <a:pt x="478548" y="3523"/>
                  </a:lnTo>
                  <a:lnTo>
                    <a:pt x="432280" y="0"/>
                  </a:lnTo>
                  <a:close/>
                </a:path>
              </a:pathLst>
            </a:custGeom>
            <a:solidFill>
              <a:srgbClr val="0D1CD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13927591" y="5664835"/>
              <a:ext cx="1720850" cy="3276600"/>
            </a:xfrm>
            <a:custGeom>
              <a:avLst/>
              <a:gdLst/>
              <a:ahLst/>
              <a:cxnLst/>
              <a:rect l="l" t="t" r="r" b="b"/>
              <a:pathLst>
                <a:path w="1720850" h="3276600">
                  <a:moveTo>
                    <a:pt x="234485" y="0"/>
                  </a:moveTo>
                  <a:lnTo>
                    <a:pt x="187224" y="4772"/>
                  </a:lnTo>
                  <a:lnTo>
                    <a:pt x="143207" y="18459"/>
                  </a:lnTo>
                  <a:lnTo>
                    <a:pt x="103376" y="40117"/>
                  </a:lnTo>
                  <a:lnTo>
                    <a:pt x="68674" y="68802"/>
                  </a:lnTo>
                  <a:lnTo>
                    <a:pt x="40043" y="103572"/>
                  </a:lnTo>
                  <a:lnTo>
                    <a:pt x="18425" y="143481"/>
                  </a:lnTo>
                  <a:lnTo>
                    <a:pt x="4763" y="187587"/>
                  </a:lnTo>
                  <a:lnTo>
                    <a:pt x="0" y="234945"/>
                  </a:lnTo>
                  <a:lnTo>
                    <a:pt x="0" y="1616338"/>
                  </a:lnTo>
                  <a:lnTo>
                    <a:pt x="2550" y="1668414"/>
                  </a:lnTo>
                  <a:lnTo>
                    <a:pt x="10108" y="1719625"/>
                  </a:lnTo>
                  <a:lnTo>
                    <a:pt x="22534" y="1769631"/>
                  </a:lnTo>
                  <a:lnTo>
                    <a:pt x="39688" y="1818092"/>
                  </a:lnTo>
                  <a:lnTo>
                    <a:pt x="61430" y="1864669"/>
                  </a:lnTo>
                  <a:lnTo>
                    <a:pt x="87619" y="1909022"/>
                  </a:lnTo>
                  <a:lnTo>
                    <a:pt x="118116" y="1950811"/>
                  </a:lnTo>
                  <a:lnTo>
                    <a:pt x="152780" y="1989698"/>
                  </a:lnTo>
                  <a:lnTo>
                    <a:pt x="999613" y="2850489"/>
                  </a:lnTo>
                  <a:lnTo>
                    <a:pt x="999613" y="3275984"/>
                  </a:lnTo>
                  <a:lnTo>
                    <a:pt x="1720607" y="3275984"/>
                  </a:lnTo>
                  <a:lnTo>
                    <a:pt x="1720607" y="2447276"/>
                  </a:lnTo>
                  <a:lnTo>
                    <a:pt x="1718773" y="2396274"/>
                  </a:lnTo>
                  <a:lnTo>
                    <a:pt x="1713322" y="2345835"/>
                  </a:lnTo>
                  <a:lnTo>
                    <a:pt x="1704326" y="2296134"/>
                  </a:lnTo>
                  <a:lnTo>
                    <a:pt x="1691861" y="2247352"/>
                  </a:lnTo>
                  <a:lnTo>
                    <a:pt x="1675998" y="2199667"/>
                  </a:lnTo>
                  <a:lnTo>
                    <a:pt x="1656813" y="2153255"/>
                  </a:lnTo>
                  <a:lnTo>
                    <a:pt x="1634379" y="2108297"/>
                  </a:lnTo>
                  <a:lnTo>
                    <a:pt x="1608770" y="2064970"/>
                  </a:lnTo>
                  <a:lnTo>
                    <a:pt x="1580059" y="2023452"/>
                  </a:lnTo>
                  <a:lnTo>
                    <a:pt x="1548321" y="1983922"/>
                  </a:lnTo>
                  <a:lnTo>
                    <a:pt x="1513629" y="1946558"/>
                  </a:lnTo>
                  <a:lnTo>
                    <a:pt x="817263" y="1248820"/>
                  </a:lnTo>
                  <a:lnTo>
                    <a:pt x="780388" y="1218644"/>
                  </a:lnTo>
                  <a:lnTo>
                    <a:pt x="739504" y="1197089"/>
                  </a:lnTo>
                  <a:lnTo>
                    <a:pt x="695947" y="1184157"/>
                  </a:lnTo>
                  <a:lnTo>
                    <a:pt x="651053" y="1179846"/>
                  </a:lnTo>
                  <a:lnTo>
                    <a:pt x="606159" y="1184157"/>
                  </a:lnTo>
                  <a:lnTo>
                    <a:pt x="562602" y="1197089"/>
                  </a:lnTo>
                  <a:lnTo>
                    <a:pt x="521718" y="1218644"/>
                  </a:lnTo>
                  <a:lnTo>
                    <a:pt x="484843" y="1248820"/>
                  </a:lnTo>
                  <a:lnTo>
                    <a:pt x="468990" y="1266369"/>
                  </a:lnTo>
                  <a:lnTo>
                    <a:pt x="468990" y="234945"/>
                  </a:lnTo>
                  <a:lnTo>
                    <a:pt x="464227" y="187587"/>
                  </a:lnTo>
                  <a:lnTo>
                    <a:pt x="450566" y="143481"/>
                  </a:lnTo>
                  <a:lnTo>
                    <a:pt x="428949" y="103572"/>
                  </a:lnTo>
                  <a:lnTo>
                    <a:pt x="400317" y="68802"/>
                  </a:lnTo>
                  <a:lnTo>
                    <a:pt x="365613" y="40117"/>
                  </a:lnTo>
                  <a:lnTo>
                    <a:pt x="325778" y="18459"/>
                  </a:lnTo>
                  <a:lnTo>
                    <a:pt x="281755" y="4772"/>
                  </a:lnTo>
                  <a:lnTo>
                    <a:pt x="234485" y="0"/>
                  </a:lnTo>
                  <a:close/>
                </a:path>
              </a:pathLst>
            </a:custGeom>
            <a:solidFill>
              <a:srgbClr val="82A3F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14359638" y="6844775"/>
              <a:ext cx="656590" cy="960119"/>
            </a:xfrm>
            <a:custGeom>
              <a:avLst/>
              <a:gdLst/>
              <a:ahLst/>
              <a:cxnLst/>
              <a:rect l="l" t="t" r="r" b="b"/>
              <a:pathLst>
                <a:path w="656590" h="960120">
                  <a:moveTo>
                    <a:pt x="224273" y="0"/>
                  </a:moveTo>
                  <a:lnTo>
                    <a:pt x="178007" y="3523"/>
                  </a:lnTo>
                  <a:lnTo>
                    <a:pt x="133032" y="16184"/>
                  </a:lnTo>
                  <a:lnTo>
                    <a:pt x="90809" y="37983"/>
                  </a:lnTo>
                  <a:lnTo>
                    <a:pt x="52794" y="68922"/>
                  </a:lnTo>
                  <a:lnTo>
                    <a:pt x="20792" y="131010"/>
                  </a:lnTo>
                  <a:lnTo>
                    <a:pt x="9247" y="175796"/>
                  </a:lnTo>
                  <a:lnTo>
                    <a:pt x="2313" y="221317"/>
                  </a:lnTo>
                  <a:lnTo>
                    <a:pt x="0" y="268100"/>
                  </a:lnTo>
                  <a:lnTo>
                    <a:pt x="2214" y="314699"/>
                  </a:lnTo>
                  <a:lnTo>
                    <a:pt x="8859" y="360952"/>
                  </a:lnTo>
                  <a:lnTo>
                    <a:pt x="19934" y="406510"/>
                  </a:lnTo>
                  <a:lnTo>
                    <a:pt x="35441" y="451026"/>
                  </a:lnTo>
                  <a:lnTo>
                    <a:pt x="55380" y="494149"/>
                  </a:lnTo>
                  <a:lnTo>
                    <a:pt x="79751" y="535532"/>
                  </a:lnTo>
                  <a:lnTo>
                    <a:pt x="108557" y="574826"/>
                  </a:lnTo>
                  <a:lnTo>
                    <a:pt x="141796" y="611681"/>
                  </a:lnTo>
                  <a:lnTo>
                    <a:pt x="454980" y="925493"/>
                  </a:lnTo>
                  <a:lnTo>
                    <a:pt x="494054" y="951467"/>
                  </a:lnTo>
                  <a:lnTo>
                    <a:pt x="538484" y="960126"/>
                  </a:lnTo>
                  <a:lnTo>
                    <a:pt x="582913" y="951467"/>
                  </a:lnTo>
                  <a:lnTo>
                    <a:pt x="621981" y="925493"/>
                  </a:lnTo>
                  <a:lnTo>
                    <a:pt x="647914" y="886356"/>
                  </a:lnTo>
                  <a:lnTo>
                    <a:pt x="656558" y="841840"/>
                  </a:lnTo>
                  <a:lnTo>
                    <a:pt x="647914" y="797322"/>
                  </a:lnTo>
                  <a:lnTo>
                    <a:pt x="621981" y="758179"/>
                  </a:lnTo>
                  <a:lnTo>
                    <a:pt x="308796" y="444366"/>
                  </a:lnTo>
                  <a:lnTo>
                    <a:pt x="280044" y="409875"/>
                  </a:lnTo>
                  <a:lnTo>
                    <a:pt x="258482" y="371871"/>
                  </a:lnTo>
                  <a:lnTo>
                    <a:pt x="244110" y="331358"/>
                  </a:lnTo>
                  <a:lnTo>
                    <a:pt x="236926" y="289339"/>
                  </a:lnTo>
                  <a:lnTo>
                    <a:pt x="236929" y="246818"/>
                  </a:lnTo>
                  <a:lnTo>
                    <a:pt x="244119" y="204800"/>
                  </a:lnTo>
                  <a:lnTo>
                    <a:pt x="258494" y="164286"/>
                  </a:lnTo>
                  <a:lnTo>
                    <a:pt x="280054" y="126282"/>
                  </a:lnTo>
                  <a:lnTo>
                    <a:pt x="308796" y="91791"/>
                  </a:lnTo>
                  <a:lnTo>
                    <a:pt x="356240" y="44232"/>
                  </a:lnTo>
                  <a:lnTo>
                    <a:pt x="314848" y="20355"/>
                  </a:lnTo>
                  <a:lnTo>
                    <a:pt x="270373" y="5611"/>
                  </a:lnTo>
                  <a:lnTo>
                    <a:pt x="224273" y="0"/>
                  </a:lnTo>
                  <a:close/>
                </a:path>
              </a:pathLst>
            </a:custGeom>
            <a:solidFill>
              <a:srgbClr val="0D1CD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/>
            <p:cNvSpPr/>
            <p:nvPr/>
          </p:nvSpPr>
          <p:spPr>
            <a:xfrm>
              <a:off x="14818883" y="5064345"/>
              <a:ext cx="2094230" cy="1619885"/>
            </a:xfrm>
            <a:custGeom>
              <a:avLst/>
              <a:gdLst/>
              <a:ahLst/>
              <a:cxnLst/>
              <a:rect l="l" t="t" r="r" b="b"/>
              <a:pathLst>
                <a:path w="2094230" h="1619884">
                  <a:moveTo>
                    <a:pt x="1554738" y="0"/>
                  </a:moveTo>
                  <a:lnTo>
                    <a:pt x="1505038" y="2263"/>
                  </a:lnTo>
                  <a:lnTo>
                    <a:pt x="1456623" y="8921"/>
                  </a:lnTo>
                  <a:lnTo>
                    <a:pt x="1409688" y="19775"/>
                  </a:lnTo>
                  <a:lnTo>
                    <a:pt x="1364427" y="34625"/>
                  </a:lnTo>
                  <a:lnTo>
                    <a:pt x="1321037" y="53273"/>
                  </a:lnTo>
                  <a:lnTo>
                    <a:pt x="1279713" y="75520"/>
                  </a:lnTo>
                  <a:lnTo>
                    <a:pt x="1240650" y="101168"/>
                  </a:lnTo>
                  <a:lnTo>
                    <a:pt x="1204044" y="130017"/>
                  </a:lnTo>
                  <a:lnTo>
                    <a:pt x="1170091" y="161868"/>
                  </a:lnTo>
                  <a:lnTo>
                    <a:pt x="1138986" y="196523"/>
                  </a:lnTo>
                  <a:lnTo>
                    <a:pt x="1110923" y="233783"/>
                  </a:lnTo>
                  <a:lnTo>
                    <a:pt x="1086100" y="273449"/>
                  </a:lnTo>
                  <a:lnTo>
                    <a:pt x="1064711" y="315322"/>
                  </a:lnTo>
                  <a:lnTo>
                    <a:pt x="1046952" y="359203"/>
                  </a:lnTo>
                  <a:lnTo>
                    <a:pt x="1029195" y="315322"/>
                  </a:lnTo>
                  <a:lnTo>
                    <a:pt x="1007807" y="273449"/>
                  </a:lnTo>
                  <a:lnTo>
                    <a:pt x="982985" y="233783"/>
                  </a:lnTo>
                  <a:lnTo>
                    <a:pt x="954923" y="196523"/>
                  </a:lnTo>
                  <a:lnTo>
                    <a:pt x="923817" y="161868"/>
                  </a:lnTo>
                  <a:lnTo>
                    <a:pt x="889864" y="130017"/>
                  </a:lnTo>
                  <a:lnTo>
                    <a:pt x="853258" y="101168"/>
                  </a:lnTo>
                  <a:lnTo>
                    <a:pt x="814194" y="75520"/>
                  </a:lnTo>
                  <a:lnTo>
                    <a:pt x="772869" y="53273"/>
                  </a:lnTo>
                  <a:lnTo>
                    <a:pt x="729478" y="34625"/>
                  </a:lnTo>
                  <a:lnTo>
                    <a:pt x="684217" y="19775"/>
                  </a:lnTo>
                  <a:lnTo>
                    <a:pt x="637281" y="8921"/>
                  </a:lnTo>
                  <a:lnTo>
                    <a:pt x="588866" y="2263"/>
                  </a:lnTo>
                  <a:lnTo>
                    <a:pt x="539166" y="0"/>
                  </a:lnTo>
                  <a:lnTo>
                    <a:pt x="490111" y="2202"/>
                  </a:lnTo>
                  <a:lnTo>
                    <a:pt x="442322" y="8681"/>
                  </a:lnTo>
                  <a:lnTo>
                    <a:pt x="395984" y="19247"/>
                  </a:lnTo>
                  <a:lnTo>
                    <a:pt x="351279" y="33711"/>
                  </a:lnTo>
                  <a:lnTo>
                    <a:pt x="308392" y="51880"/>
                  </a:lnTo>
                  <a:lnTo>
                    <a:pt x="267507" y="73566"/>
                  </a:lnTo>
                  <a:lnTo>
                    <a:pt x="228808" y="98578"/>
                  </a:lnTo>
                  <a:lnTo>
                    <a:pt x="192479" y="126726"/>
                  </a:lnTo>
                  <a:lnTo>
                    <a:pt x="158704" y="157819"/>
                  </a:lnTo>
                  <a:lnTo>
                    <a:pt x="127667" y="191668"/>
                  </a:lnTo>
                  <a:lnTo>
                    <a:pt x="99551" y="228081"/>
                  </a:lnTo>
                  <a:lnTo>
                    <a:pt x="74541" y="266869"/>
                  </a:lnTo>
                  <a:lnTo>
                    <a:pt x="52820" y="307841"/>
                  </a:lnTo>
                  <a:lnTo>
                    <a:pt x="34573" y="350808"/>
                  </a:lnTo>
                  <a:lnTo>
                    <a:pt x="19983" y="395578"/>
                  </a:lnTo>
                  <a:lnTo>
                    <a:pt x="9235" y="441962"/>
                  </a:lnTo>
                  <a:lnTo>
                    <a:pt x="2513" y="489770"/>
                  </a:lnTo>
                  <a:lnTo>
                    <a:pt x="0" y="538810"/>
                  </a:lnTo>
                  <a:lnTo>
                    <a:pt x="1937" y="582629"/>
                  </a:lnTo>
                  <a:lnTo>
                    <a:pt x="8196" y="626424"/>
                  </a:lnTo>
                  <a:lnTo>
                    <a:pt x="18531" y="670129"/>
                  </a:lnTo>
                  <a:lnTo>
                    <a:pt x="32696" y="713680"/>
                  </a:lnTo>
                  <a:lnTo>
                    <a:pt x="50449" y="757010"/>
                  </a:lnTo>
                  <a:lnTo>
                    <a:pt x="71542" y="800055"/>
                  </a:lnTo>
                  <a:lnTo>
                    <a:pt x="95732" y="842748"/>
                  </a:lnTo>
                  <a:lnTo>
                    <a:pt x="122774" y="885025"/>
                  </a:lnTo>
                  <a:lnTo>
                    <a:pt x="152423" y="926820"/>
                  </a:lnTo>
                  <a:lnTo>
                    <a:pt x="184433" y="968067"/>
                  </a:lnTo>
                  <a:lnTo>
                    <a:pt x="218561" y="1008701"/>
                  </a:lnTo>
                  <a:lnTo>
                    <a:pt x="254561" y="1048657"/>
                  </a:lnTo>
                  <a:lnTo>
                    <a:pt x="292188" y="1087869"/>
                  </a:lnTo>
                  <a:lnTo>
                    <a:pt x="331198" y="1126272"/>
                  </a:lnTo>
                  <a:lnTo>
                    <a:pt x="371346" y="1163799"/>
                  </a:lnTo>
                  <a:lnTo>
                    <a:pt x="412386" y="1200387"/>
                  </a:lnTo>
                  <a:lnTo>
                    <a:pt x="454074" y="1235969"/>
                  </a:lnTo>
                  <a:lnTo>
                    <a:pt x="496166" y="1270480"/>
                  </a:lnTo>
                  <a:lnTo>
                    <a:pt x="538415" y="1303854"/>
                  </a:lnTo>
                  <a:lnTo>
                    <a:pt x="580578" y="1336026"/>
                  </a:lnTo>
                  <a:lnTo>
                    <a:pt x="622409" y="1366930"/>
                  </a:lnTo>
                  <a:lnTo>
                    <a:pt x="663664" y="1396502"/>
                  </a:lnTo>
                  <a:lnTo>
                    <a:pt x="704098" y="1424675"/>
                  </a:lnTo>
                  <a:lnTo>
                    <a:pt x="743465" y="1451384"/>
                  </a:lnTo>
                  <a:lnTo>
                    <a:pt x="781521" y="1476564"/>
                  </a:lnTo>
                  <a:lnTo>
                    <a:pt x="818022" y="1500150"/>
                  </a:lnTo>
                  <a:lnTo>
                    <a:pt x="852722" y="1522075"/>
                  </a:lnTo>
                  <a:lnTo>
                    <a:pt x="885376" y="1542274"/>
                  </a:lnTo>
                  <a:lnTo>
                    <a:pt x="943568" y="1577234"/>
                  </a:lnTo>
                  <a:lnTo>
                    <a:pt x="990639" y="1604506"/>
                  </a:lnTo>
                  <a:lnTo>
                    <a:pt x="1046921" y="1619345"/>
                  </a:lnTo>
                  <a:lnTo>
                    <a:pt x="1075769" y="1615582"/>
                  </a:lnTo>
                  <a:lnTo>
                    <a:pt x="1149971" y="1577045"/>
                  </a:lnTo>
                  <a:lnTo>
                    <a:pt x="1207846" y="1542053"/>
                  </a:lnTo>
                  <a:lnTo>
                    <a:pt x="1240320" y="1521841"/>
                  </a:lnTo>
                  <a:lnTo>
                    <a:pt x="1274829" y="1499906"/>
                  </a:lnTo>
                  <a:lnTo>
                    <a:pt x="1311131" y="1476313"/>
                  </a:lnTo>
                  <a:lnTo>
                    <a:pt x="1348984" y="1451127"/>
                  </a:lnTo>
                  <a:lnTo>
                    <a:pt x="1388147" y="1424413"/>
                  </a:lnTo>
                  <a:lnTo>
                    <a:pt x="1428377" y="1396238"/>
                  </a:lnTo>
                  <a:lnTo>
                    <a:pt x="1469433" y="1366666"/>
                  </a:lnTo>
                  <a:lnTo>
                    <a:pt x="1511072" y="1335763"/>
                  </a:lnTo>
                  <a:lnTo>
                    <a:pt x="1553054" y="1303594"/>
                  </a:lnTo>
                  <a:lnTo>
                    <a:pt x="1595135" y="1270224"/>
                  </a:lnTo>
                  <a:lnTo>
                    <a:pt x="1637074" y="1235719"/>
                  </a:lnTo>
                  <a:lnTo>
                    <a:pt x="1678629" y="1200145"/>
                  </a:lnTo>
                  <a:lnTo>
                    <a:pt x="1719558" y="1163566"/>
                  </a:lnTo>
                  <a:lnTo>
                    <a:pt x="1759620" y="1126048"/>
                  </a:lnTo>
                  <a:lnTo>
                    <a:pt x="1798572" y="1087657"/>
                  </a:lnTo>
                  <a:lnTo>
                    <a:pt x="1836173" y="1048457"/>
                  </a:lnTo>
                  <a:lnTo>
                    <a:pt x="1872180" y="1008515"/>
                  </a:lnTo>
                  <a:lnTo>
                    <a:pt x="1906352" y="967894"/>
                  </a:lnTo>
                  <a:lnTo>
                    <a:pt x="1938447" y="926662"/>
                  </a:lnTo>
                  <a:lnTo>
                    <a:pt x="1968223" y="884883"/>
                  </a:lnTo>
                  <a:lnTo>
                    <a:pt x="1995437" y="842623"/>
                  </a:lnTo>
                  <a:lnTo>
                    <a:pt x="2019849" y="799946"/>
                  </a:lnTo>
                  <a:lnTo>
                    <a:pt x="2041217" y="756919"/>
                  </a:lnTo>
                  <a:lnTo>
                    <a:pt x="2059297" y="713606"/>
                  </a:lnTo>
                  <a:lnTo>
                    <a:pt x="2073849" y="670074"/>
                  </a:lnTo>
                  <a:lnTo>
                    <a:pt x="2084631" y="626387"/>
                  </a:lnTo>
                  <a:lnTo>
                    <a:pt x="2091400" y="582610"/>
                  </a:lnTo>
                  <a:lnTo>
                    <a:pt x="2093915" y="538810"/>
                  </a:lnTo>
                  <a:lnTo>
                    <a:pt x="2092015" y="489770"/>
                  </a:lnTo>
                  <a:lnTo>
                    <a:pt x="2085765" y="441962"/>
                  </a:lnTo>
                  <a:lnTo>
                    <a:pt x="2075363" y="395578"/>
                  </a:lnTo>
                  <a:lnTo>
                    <a:pt x="2061004" y="350808"/>
                  </a:lnTo>
                  <a:lnTo>
                    <a:pt x="2042886" y="307841"/>
                  </a:lnTo>
                  <a:lnTo>
                    <a:pt x="2021205" y="266869"/>
                  </a:lnTo>
                  <a:lnTo>
                    <a:pt x="1996158" y="228081"/>
                  </a:lnTo>
                  <a:lnTo>
                    <a:pt x="1967941" y="191668"/>
                  </a:lnTo>
                  <a:lnTo>
                    <a:pt x="1936752" y="157819"/>
                  </a:lnTo>
                  <a:lnTo>
                    <a:pt x="1902787" y="126726"/>
                  </a:lnTo>
                  <a:lnTo>
                    <a:pt x="1866243" y="98578"/>
                  </a:lnTo>
                  <a:lnTo>
                    <a:pt x="1827316" y="73566"/>
                  </a:lnTo>
                  <a:lnTo>
                    <a:pt x="1786203" y="51880"/>
                  </a:lnTo>
                  <a:lnTo>
                    <a:pt x="1743102" y="33711"/>
                  </a:lnTo>
                  <a:lnTo>
                    <a:pt x="1698207" y="19247"/>
                  </a:lnTo>
                  <a:lnTo>
                    <a:pt x="1651718" y="8681"/>
                  </a:lnTo>
                  <a:lnTo>
                    <a:pt x="1603829" y="2202"/>
                  </a:lnTo>
                  <a:lnTo>
                    <a:pt x="1554738" y="0"/>
                  </a:lnTo>
                  <a:close/>
                </a:path>
              </a:pathLst>
            </a:custGeom>
            <a:solidFill>
              <a:srgbClr val="F070A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/>
            <p:cNvSpPr/>
            <p:nvPr/>
          </p:nvSpPr>
          <p:spPr>
            <a:xfrm>
              <a:off x="15865836" y="5064345"/>
              <a:ext cx="1047115" cy="1619885"/>
            </a:xfrm>
            <a:custGeom>
              <a:avLst/>
              <a:gdLst/>
              <a:ahLst/>
              <a:cxnLst/>
              <a:rect l="l" t="t" r="r" b="b"/>
              <a:pathLst>
                <a:path w="1047115" h="1619884">
                  <a:moveTo>
                    <a:pt x="507785" y="0"/>
                  </a:moveTo>
                  <a:lnTo>
                    <a:pt x="458086" y="2263"/>
                  </a:lnTo>
                  <a:lnTo>
                    <a:pt x="409671" y="8921"/>
                  </a:lnTo>
                  <a:lnTo>
                    <a:pt x="362735" y="19775"/>
                  </a:lnTo>
                  <a:lnTo>
                    <a:pt x="317475" y="34625"/>
                  </a:lnTo>
                  <a:lnTo>
                    <a:pt x="274085" y="53273"/>
                  </a:lnTo>
                  <a:lnTo>
                    <a:pt x="232761" y="75520"/>
                  </a:lnTo>
                  <a:lnTo>
                    <a:pt x="193698" y="101168"/>
                  </a:lnTo>
                  <a:lnTo>
                    <a:pt x="157092" y="130017"/>
                  </a:lnTo>
                  <a:lnTo>
                    <a:pt x="123139" y="161868"/>
                  </a:lnTo>
                  <a:lnTo>
                    <a:pt x="92033" y="196523"/>
                  </a:lnTo>
                  <a:lnTo>
                    <a:pt x="63971" y="233783"/>
                  </a:lnTo>
                  <a:lnTo>
                    <a:pt x="39148" y="273449"/>
                  </a:lnTo>
                  <a:lnTo>
                    <a:pt x="17759" y="315322"/>
                  </a:lnTo>
                  <a:lnTo>
                    <a:pt x="16" y="359161"/>
                  </a:lnTo>
                  <a:lnTo>
                    <a:pt x="0" y="1619374"/>
                  </a:lnTo>
                  <a:lnTo>
                    <a:pt x="14514" y="1618412"/>
                  </a:lnTo>
                  <a:lnTo>
                    <a:pt x="56186" y="1604359"/>
                  </a:lnTo>
                  <a:lnTo>
                    <a:pt x="103018" y="1577045"/>
                  </a:lnTo>
                  <a:lnTo>
                    <a:pt x="160894" y="1542053"/>
                  </a:lnTo>
                  <a:lnTo>
                    <a:pt x="193367" y="1521841"/>
                  </a:lnTo>
                  <a:lnTo>
                    <a:pt x="227876" y="1499906"/>
                  </a:lnTo>
                  <a:lnTo>
                    <a:pt x="264178" y="1476313"/>
                  </a:lnTo>
                  <a:lnTo>
                    <a:pt x="302032" y="1451127"/>
                  </a:lnTo>
                  <a:lnTo>
                    <a:pt x="341195" y="1424413"/>
                  </a:lnTo>
                  <a:lnTo>
                    <a:pt x="381425" y="1396238"/>
                  </a:lnTo>
                  <a:lnTo>
                    <a:pt x="422481" y="1366666"/>
                  </a:lnTo>
                  <a:lnTo>
                    <a:pt x="464120" y="1335763"/>
                  </a:lnTo>
                  <a:lnTo>
                    <a:pt x="506101" y="1303594"/>
                  </a:lnTo>
                  <a:lnTo>
                    <a:pt x="548182" y="1270224"/>
                  </a:lnTo>
                  <a:lnTo>
                    <a:pt x="590121" y="1235719"/>
                  </a:lnTo>
                  <a:lnTo>
                    <a:pt x="631677" y="1200145"/>
                  </a:lnTo>
                  <a:lnTo>
                    <a:pt x="672606" y="1163566"/>
                  </a:lnTo>
                  <a:lnTo>
                    <a:pt x="712668" y="1126048"/>
                  </a:lnTo>
                  <a:lnTo>
                    <a:pt x="751620" y="1087657"/>
                  </a:lnTo>
                  <a:lnTo>
                    <a:pt x="789220" y="1048457"/>
                  </a:lnTo>
                  <a:lnTo>
                    <a:pt x="825228" y="1008515"/>
                  </a:lnTo>
                  <a:lnTo>
                    <a:pt x="859400" y="967894"/>
                  </a:lnTo>
                  <a:lnTo>
                    <a:pt x="891494" y="926662"/>
                  </a:lnTo>
                  <a:lnTo>
                    <a:pt x="921270" y="884883"/>
                  </a:lnTo>
                  <a:lnTo>
                    <a:pt x="948485" y="842623"/>
                  </a:lnTo>
                  <a:lnTo>
                    <a:pt x="972897" y="799946"/>
                  </a:lnTo>
                  <a:lnTo>
                    <a:pt x="994264" y="756919"/>
                  </a:lnTo>
                  <a:lnTo>
                    <a:pt x="1012345" y="713606"/>
                  </a:lnTo>
                  <a:lnTo>
                    <a:pt x="1026897" y="670074"/>
                  </a:lnTo>
                  <a:lnTo>
                    <a:pt x="1037678" y="626387"/>
                  </a:lnTo>
                  <a:lnTo>
                    <a:pt x="1044447" y="582610"/>
                  </a:lnTo>
                  <a:lnTo>
                    <a:pt x="1046962" y="538810"/>
                  </a:lnTo>
                  <a:lnTo>
                    <a:pt x="1045062" y="489770"/>
                  </a:lnTo>
                  <a:lnTo>
                    <a:pt x="1038813" y="441962"/>
                  </a:lnTo>
                  <a:lnTo>
                    <a:pt x="1028410" y="395578"/>
                  </a:lnTo>
                  <a:lnTo>
                    <a:pt x="1014051" y="350808"/>
                  </a:lnTo>
                  <a:lnTo>
                    <a:pt x="995933" y="307841"/>
                  </a:lnTo>
                  <a:lnTo>
                    <a:pt x="974252" y="266869"/>
                  </a:lnTo>
                  <a:lnTo>
                    <a:pt x="949205" y="228081"/>
                  </a:lnTo>
                  <a:lnTo>
                    <a:pt x="920989" y="191668"/>
                  </a:lnTo>
                  <a:lnTo>
                    <a:pt x="889800" y="157819"/>
                  </a:lnTo>
                  <a:lnTo>
                    <a:pt x="855835" y="126726"/>
                  </a:lnTo>
                  <a:lnTo>
                    <a:pt x="819290" y="98578"/>
                  </a:lnTo>
                  <a:lnTo>
                    <a:pt x="780364" y="73566"/>
                  </a:lnTo>
                  <a:lnTo>
                    <a:pt x="739251" y="51880"/>
                  </a:lnTo>
                  <a:lnTo>
                    <a:pt x="696149" y="33711"/>
                  </a:lnTo>
                  <a:lnTo>
                    <a:pt x="651255" y="19247"/>
                  </a:lnTo>
                  <a:lnTo>
                    <a:pt x="604765" y="8681"/>
                  </a:lnTo>
                  <a:lnTo>
                    <a:pt x="556876" y="2202"/>
                  </a:lnTo>
                  <a:lnTo>
                    <a:pt x="507785" y="0"/>
                  </a:lnTo>
                  <a:close/>
                </a:path>
              </a:pathLst>
            </a:custGeom>
            <a:solidFill>
              <a:srgbClr val="E34C8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6" name="object 3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07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dirty="0" spc="5"/>
              <a:t>Projekt</a:t>
            </a:r>
            <a:r>
              <a:rPr dirty="0" spc="15"/>
              <a:t> </a:t>
            </a:r>
            <a:r>
              <a:rPr dirty="0" spc="5"/>
              <a:t>współfinansowany</a:t>
            </a:r>
            <a:r>
              <a:rPr dirty="0" spc="20"/>
              <a:t> </a:t>
            </a:r>
            <a:r>
              <a:rPr dirty="0" spc="-5"/>
              <a:t>ze</a:t>
            </a:r>
            <a:r>
              <a:rPr dirty="0" spc="20"/>
              <a:t> </a:t>
            </a:r>
            <a:r>
              <a:rPr dirty="0"/>
              <a:t>środków</a:t>
            </a:r>
            <a:r>
              <a:rPr dirty="0" spc="15"/>
              <a:t> </a:t>
            </a:r>
            <a:r>
              <a:rPr dirty="0" spc="5"/>
              <a:t>Narodowego</a:t>
            </a:r>
            <a:r>
              <a:rPr dirty="0" spc="20"/>
              <a:t> </a:t>
            </a:r>
            <a:r>
              <a:rPr dirty="0" spc="10"/>
              <a:t>Programu</a:t>
            </a:r>
            <a:r>
              <a:rPr dirty="0" spc="20"/>
              <a:t> </a:t>
            </a:r>
            <a:r>
              <a:rPr dirty="0" spc="-5"/>
              <a:t>Zdrowia</a:t>
            </a:r>
            <a:r>
              <a:rPr dirty="0" spc="15"/>
              <a:t> </a:t>
            </a:r>
            <a:r>
              <a:rPr dirty="0" spc="10"/>
              <a:t>na</a:t>
            </a:r>
            <a:r>
              <a:rPr dirty="0" spc="20"/>
              <a:t> </a:t>
            </a:r>
            <a:r>
              <a:rPr dirty="0"/>
              <a:t>lata</a:t>
            </a:r>
            <a:r>
              <a:rPr dirty="0" spc="20"/>
              <a:t> </a:t>
            </a:r>
            <a:r>
              <a:rPr dirty="0" spc="-15"/>
              <a:t>2016-2020</a:t>
            </a:r>
            <a:r>
              <a:rPr dirty="0" spc="20"/>
              <a:t> </a:t>
            </a:r>
            <a:r>
              <a:rPr dirty="0"/>
              <a:t>przekazanych</a:t>
            </a:r>
            <a:r>
              <a:rPr dirty="0" spc="15"/>
              <a:t> </a:t>
            </a:r>
            <a:r>
              <a:rPr dirty="0" spc="-5"/>
              <a:t>przez</a:t>
            </a:r>
            <a:r>
              <a:rPr dirty="0" spc="20"/>
              <a:t> </a:t>
            </a:r>
            <a:r>
              <a:rPr dirty="0" spc="5"/>
              <a:t>Ministerstwo</a:t>
            </a:r>
            <a:r>
              <a:rPr dirty="0" spc="20"/>
              <a:t> </a:t>
            </a:r>
            <a:r>
              <a:rPr dirty="0"/>
              <a:t>Edukacji</a:t>
            </a:r>
            <a:r>
              <a:rPr dirty="0" spc="15"/>
              <a:t> </a:t>
            </a:r>
            <a:r>
              <a:rPr dirty="0"/>
              <a:t>Narodowej.</a:t>
            </a:r>
            <a:r>
              <a:rPr dirty="0" spc="20"/>
              <a:t> </a:t>
            </a:r>
            <a:r>
              <a:rPr dirty="0" spc="5"/>
              <a:t>Wszystkie</a:t>
            </a:r>
            <a:r>
              <a:rPr dirty="0" spc="20"/>
              <a:t> </a:t>
            </a:r>
            <a:r>
              <a:rPr dirty="0"/>
              <a:t>materiały</a:t>
            </a:r>
            <a:r>
              <a:rPr dirty="0" spc="20"/>
              <a:t> </a:t>
            </a:r>
            <a:r>
              <a:rPr dirty="0" spc="5"/>
              <a:t>dostępne</a:t>
            </a:r>
            <a:r>
              <a:rPr dirty="0" spc="15"/>
              <a:t> </a:t>
            </a:r>
            <a:r>
              <a:rPr dirty="0" spc="10"/>
              <a:t>na</a:t>
            </a:r>
            <a:r>
              <a:rPr dirty="0" spc="20"/>
              <a:t> </a:t>
            </a:r>
            <a:r>
              <a:rPr dirty="0" spc="5"/>
              <a:t>stronie</a:t>
            </a:r>
            <a:r>
              <a:rPr dirty="0" spc="20"/>
              <a:t> </a:t>
            </a:r>
            <a:r>
              <a:rPr dirty="0" spc="5"/>
              <a:t>udostępnione</a:t>
            </a:r>
            <a:r>
              <a:rPr dirty="0" spc="15"/>
              <a:t> </a:t>
            </a:r>
            <a:r>
              <a:rPr dirty="0" spc="10"/>
              <a:t>są</a:t>
            </a:r>
            <a:r>
              <a:rPr dirty="0" spc="20"/>
              <a:t> </a:t>
            </a:r>
            <a:r>
              <a:rPr dirty="0" spc="10"/>
              <a:t>na</a:t>
            </a:r>
            <a:r>
              <a:rPr dirty="0" spc="20"/>
              <a:t> </a:t>
            </a:r>
            <a:r>
              <a:rPr dirty="0" spc="-5"/>
              <a:t>licencji</a:t>
            </a:r>
            <a:r>
              <a:rPr dirty="0" spc="15"/>
              <a:t> </a:t>
            </a:r>
            <a:r>
              <a:rPr dirty="0" spc="5"/>
              <a:t>Creative</a:t>
            </a:r>
            <a:r>
              <a:rPr dirty="0" spc="20"/>
              <a:t> </a:t>
            </a:r>
            <a:r>
              <a:rPr dirty="0" spc="10"/>
              <a:t>Commons</a:t>
            </a:r>
            <a:r>
              <a:rPr dirty="0" spc="20"/>
              <a:t> </a:t>
            </a:r>
            <a:r>
              <a:rPr dirty="0" spc="10"/>
              <a:t>-</a:t>
            </a:r>
            <a:r>
              <a:rPr dirty="0" spc="20"/>
              <a:t> </a:t>
            </a:r>
            <a:r>
              <a:rPr dirty="0" spc="5"/>
              <a:t>Uznanie</a:t>
            </a:r>
            <a:r>
              <a:rPr dirty="0" spc="15"/>
              <a:t> </a:t>
            </a:r>
            <a:r>
              <a:rPr dirty="0"/>
              <a:t>Autorstwa</a:t>
            </a:r>
            <a:r>
              <a:rPr dirty="0" spc="20"/>
              <a:t> </a:t>
            </a:r>
            <a:r>
              <a:rPr dirty="0" spc="10"/>
              <a:t>-</a:t>
            </a:r>
            <a:r>
              <a:rPr dirty="0" spc="20"/>
              <a:t> </a:t>
            </a:r>
            <a:r>
              <a:rPr dirty="0" spc="10"/>
              <a:t>Na</a:t>
            </a:r>
            <a:r>
              <a:rPr dirty="0" spc="15"/>
              <a:t> </a:t>
            </a:r>
            <a:r>
              <a:rPr dirty="0"/>
              <a:t>tych</a:t>
            </a:r>
            <a:r>
              <a:rPr dirty="0" spc="20"/>
              <a:t> </a:t>
            </a:r>
            <a:r>
              <a:rPr dirty="0" spc="5"/>
              <a:t>samych</a:t>
            </a:r>
            <a:r>
              <a:rPr dirty="0" spc="20"/>
              <a:t> </a:t>
            </a:r>
            <a:r>
              <a:rPr dirty="0" spc="5"/>
              <a:t>zasadach</a:t>
            </a:r>
            <a:r>
              <a:rPr dirty="0" spc="20"/>
              <a:t> </a:t>
            </a:r>
            <a:r>
              <a:rPr dirty="0" spc="10"/>
              <a:t>4.0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37665" y="10652470"/>
            <a:ext cx="821690" cy="260350"/>
            <a:chOff x="837665" y="10652470"/>
            <a:chExt cx="821690" cy="260350"/>
          </a:xfrm>
        </p:grpSpPr>
        <p:sp>
          <p:nvSpPr>
            <p:cNvPr id="3" name="object 3"/>
            <p:cNvSpPr/>
            <p:nvPr/>
          </p:nvSpPr>
          <p:spPr>
            <a:xfrm>
              <a:off x="902736" y="10752583"/>
              <a:ext cx="23967" cy="1135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869121" y="10683075"/>
              <a:ext cx="176249" cy="19972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961373" y="10734385"/>
              <a:ext cx="35981" cy="2904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016519" y="10761040"/>
              <a:ext cx="30480" cy="10795"/>
            </a:xfrm>
            <a:custGeom>
              <a:avLst/>
              <a:gdLst/>
              <a:ahLst/>
              <a:cxnLst/>
              <a:rect l="l" t="t" r="r" b="b"/>
              <a:pathLst>
                <a:path w="30480" h="10795">
                  <a:moveTo>
                    <a:pt x="0" y="0"/>
                  </a:moveTo>
                  <a:lnTo>
                    <a:pt x="146" y="240"/>
                  </a:lnTo>
                  <a:lnTo>
                    <a:pt x="691" y="2680"/>
                  </a:lnTo>
                  <a:lnTo>
                    <a:pt x="13447" y="8109"/>
                  </a:lnTo>
                  <a:lnTo>
                    <a:pt x="20797" y="10182"/>
                  </a:lnTo>
                  <a:lnTo>
                    <a:pt x="25528" y="9138"/>
                  </a:lnTo>
                  <a:lnTo>
                    <a:pt x="26821" y="8103"/>
                  </a:lnTo>
                  <a:lnTo>
                    <a:pt x="17930" y="8103"/>
                  </a:lnTo>
                  <a:lnTo>
                    <a:pt x="11272" y="5744"/>
                  </a:lnTo>
                  <a:lnTo>
                    <a:pt x="0" y="0"/>
                  </a:lnTo>
                  <a:close/>
                </a:path>
                <a:path w="30480" h="10795">
                  <a:moveTo>
                    <a:pt x="27842" y="4261"/>
                  </a:moveTo>
                  <a:lnTo>
                    <a:pt x="22583" y="7475"/>
                  </a:lnTo>
                  <a:lnTo>
                    <a:pt x="17930" y="8103"/>
                  </a:lnTo>
                  <a:lnTo>
                    <a:pt x="26821" y="8103"/>
                  </a:lnTo>
                  <a:lnTo>
                    <a:pt x="30428" y="5214"/>
                  </a:lnTo>
                  <a:lnTo>
                    <a:pt x="27842" y="4261"/>
                  </a:lnTo>
                  <a:close/>
                </a:path>
              </a:pathLst>
            </a:custGeom>
            <a:solidFill>
              <a:srgbClr val="C7C7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015054" y="10763901"/>
              <a:ext cx="30480" cy="17145"/>
            </a:xfrm>
            <a:custGeom>
              <a:avLst/>
              <a:gdLst/>
              <a:ahLst/>
              <a:cxnLst/>
              <a:rect l="l" t="t" r="r" b="b"/>
              <a:pathLst>
                <a:path w="30480" h="17145">
                  <a:moveTo>
                    <a:pt x="2209" y="0"/>
                  </a:moveTo>
                  <a:lnTo>
                    <a:pt x="2460" y="1727"/>
                  </a:lnTo>
                  <a:lnTo>
                    <a:pt x="0" y="2502"/>
                  </a:lnTo>
                  <a:lnTo>
                    <a:pt x="439" y="3162"/>
                  </a:lnTo>
                  <a:lnTo>
                    <a:pt x="14345" y="11580"/>
                  </a:lnTo>
                  <a:lnTo>
                    <a:pt x="18009" y="13277"/>
                  </a:lnTo>
                  <a:lnTo>
                    <a:pt x="25622" y="16879"/>
                  </a:lnTo>
                  <a:lnTo>
                    <a:pt x="28806" y="13277"/>
                  </a:lnTo>
                  <a:lnTo>
                    <a:pt x="27234" y="13277"/>
                  </a:lnTo>
                  <a:lnTo>
                    <a:pt x="22491" y="11360"/>
                  </a:lnTo>
                  <a:lnTo>
                    <a:pt x="18271" y="9748"/>
                  </a:lnTo>
                  <a:lnTo>
                    <a:pt x="9004" y="4010"/>
                  </a:lnTo>
                  <a:lnTo>
                    <a:pt x="2209" y="0"/>
                  </a:lnTo>
                  <a:close/>
                </a:path>
                <a:path w="30480" h="17145">
                  <a:moveTo>
                    <a:pt x="30177" y="11727"/>
                  </a:moveTo>
                  <a:lnTo>
                    <a:pt x="27234" y="13277"/>
                  </a:lnTo>
                  <a:lnTo>
                    <a:pt x="28806" y="13277"/>
                  </a:lnTo>
                  <a:lnTo>
                    <a:pt x="30177" y="11727"/>
                  </a:lnTo>
                  <a:close/>
                </a:path>
              </a:pathLst>
            </a:custGeom>
            <a:solidFill>
              <a:srgbClr val="E3E3E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015054" y="10763901"/>
              <a:ext cx="30480" cy="17145"/>
            </a:xfrm>
            <a:custGeom>
              <a:avLst/>
              <a:gdLst/>
              <a:ahLst/>
              <a:cxnLst/>
              <a:rect l="l" t="t" r="r" b="b"/>
              <a:pathLst>
                <a:path w="30480" h="17145">
                  <a:moveTo>
                    <a:pt x="0" y="2502"/>
                  </a:moveTo>
                  <a:lnTo>
                    <a:pt x="439" y="3162"/>
                  </a:lnTo>
                  <a:lnTo>
                    <a:pt x="14345" y="11580"/>
                  </a:lnTo>
                  <a:lnTo>
                    <a:pt x="16167" y="12428"/>
                  </a:lnTo>
                  <a:lnTo>
                    <a:pt x="18009" y="13277"/>
                  </a:lnTo>
                  <a:lnTo>
                    <a:pt x="25622" y="16879"/>
                  </a:lnTo>
                  <a:lnTo>
                    <a:pt x="30177" y="11727"/>
                  </a:lnTo>
                  <a:lnTo>
                    <a:pt x="27234" y="13277"/>
                  </a:lnTo>
                  <a:lnTo>
                    <a:pt x="22491" y="11360"/>
                  </a:lnTo>
                  <a:lnTo>
                    <a:pt x="18271" y="9748"/>
                  </a:lnTo>
                  <a:lnTo>
                    <a:pt x="13633" y="6879"/>
                  </a:lnTo>
                  <a:lnTo>
                    <a:pt x="9004" y="4010"/>
                  </a:lnTo>
                  <a:lnTo>
                    <a:pt x="2209" y="0"/>
                  </a:lnTo>
                  <a:lnTo>
                    <a:pt x="2460" y="1727"/>
                  </a:lnTo>
                  <a:lnTo>
                    <a:pt x="0" y="2502"/>
                  </a:lnTo>
                  <a:close/>
                </a:path>
              </a:pathLst>
            </a:custGeom>
            <a:ln w="3175">
              <a:solidFill>
                <a:srgbClr val="E3E3E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841972" y="10684996"/>
              <a:ext cx="90577" cy="14076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894391" y="10738835"/>
              <a:ext cx="27685" cy="2073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871321" y="10842771"/>
              <a:ext cx="153035" cy="32384"/>
            </a:xfrm>
            <a:custGeom>
              <a:avLst/>
              <a:gdLst/>
              <a:ahLst/>
              <a:cxnLst/>
              <a:rect l="l" t="t" r="r" b="b"/>
              <a:pathLst>
                <a:path w="153034" h="32384">
                  <a:moveTo>
                    <a:pt x="7835" y="24930"/>
                  </a:moveTo>
                  <a:lnTo>
                    <a:pt x="7556" y="24206"/>
                  </a:lnTo>
                  <a:lnTo>
                    <a:pt x="6819" y="23622"/>
                  </a:lnTo>
                  <a:lnTo>
                    <a:pt x="6159" y="21653"/>
                  </a:lnTo>
                  <a:lnTo>
                    <a:pt x="6337" y="20548"/>
                  </a:lnTo>
                  <a:lnTo>
                    <a:pt x="5994" y="19342"/>
                  </a:lnTo>
                  <a:lnTo>
                    <a:pt x="3670" y="20548"/>
                  </a:lnTo>
                  <a:lnTo>
                    <a:pt x="0" y="19570"/>
                  </a:lnTo>
                  <a:lnTo>
                    <a:pt x="254" y="21564"/>
                  </a:lnTo>
                  <a:lnTo>
                    <a:pt x="1701" y="22796"/>
                  </a:lnTo>
                  <a:lnTo>
                    <a:pt x="4457" y="24396"/>
                  </a:lnTo>
                  <a:lnTo>
                    <a:pt x="6096" y="24993"/>
                  </a:lnTo>
                  <a:lnTo>
                    <a:pt x="7835" y="24930"/>
                  </a:lnTo>
                  <a:close/>
                </a:path>
                <a:path w="153034" h="32384">
                  <a:moveTo>
                    <a:pt x="19558" y="29298"/>
                  </a:moveTo>
                  <a:lnTo>
                    <a:pt x="18630" y="28892"/>
                  </a:lnTo>
                  <a:lnTo>
                    <a:pt x="16408" y="27178"/>
                  </a:lnTo>
                  <a:lnTo>
                    <a:pt x="16268" y="25819"/>
                  </a:lnTo>
                  <a:lnTo>
                    <a:pt x="13893" y="28041"/>
                  </a:lnTo>
                  <a:lnTo>
                    <a:pt x="10934" y="27457"/>
                  </a:lnTo>
                  <a:lnTo>
                    <a:pt x="11506" y="30391"/>
                  </a:lnTo>
                  <a:lnTo>
                    <a:pt x="17526" y="32067"/>
                  </a:lnTo>
                  <a:lnTo>
                    <a:pt x="19558" y="29298"/>
                  </a:lnTo>
                  <a:close/>
                </a:path>
                <a:path w="153034" h="32384">
                  <a:moveTo>
                    <a:pt x="37274" y="21513"/>
                  </a:moveTo>
                  <a:lnTo>
                    <a:pt x="36918" y="18072"/>
                  </a:lnTo>
                  <a:lnTo>
                    <a:pt x="36703" y="17932"/>
                  </a:lnTo>
                  <a:lnTo>
                    <a:pt x="35039" y="17932"/>
                  </a:lnTo>
                  <a:lnTo>
                    <a:pt x="32359" y="17932"/>
                  </a:lnTo>
                  <a:lnTo>
                    <a:pt x="32016" y="17195"/>
                  </a:lnTo>
                  <a:lnTo>
                    <a:pt x="31940" y="18846"/>
                  </a:lnTo>
                  <a:lnTo>
                    <a:pt x="31165" y="20294"/>
                  </a:lnTo>
                  <a:lnTo>
                    <a:pt x="30480" y="20434"/>
                  </a:lnTo>
                  <a:lnTo>
                    <a:pt x="30200" y="20967"/>
                  </a:lnTo>
                  <a:lnTo>
                    <a:pt x="32651" y="22326"/>
                  </a:lnTo>
                  <a:lnTo>
                    <a:pt x="37274" y="21513"/>
                  </a:lnTo>
                  <a:close/>
                </a:path>
                <a:path w="153034" h="32384">
                  <a:moveTo>
                    <a:pt x="115430" y="15836"/>
                  </a:moveTo>
                  <a:lnTo>
                    <a:pt x="115125" y="14897"/>
                  </a:lnTo>
                  <a:lnTo>
                    <a:pt x="114935" y="14605"/>
                  </a:lnTo>
                  <a:lnTo>
                    <a:pt x="112661" y="15697"/>
                  </a:lnTo>
                  <a:lnTo>
                    <a:pt x="111594" y="15836"/>
                  </a:lnTo>
                  <a:lnTo>
                    <a:pt x="115430" y="15836"/>
                  </a:lnTo>
                  <a:close/>
                </a:path>
                <a:path w="153034" h="32384">
                  <a:moveTo>
                    <a:pt x="117944" y="17792"/>
                  </a:moveTo>
                  <a:lnTo>
                    <a:pt x="116293" y="17526"/>
                  </a:lnTo>
                  <a:lnTo>
                    <a:pt x="115595" y="16344"/>
                  </a:lnTo>
                  <a:lnTo>
                    <a:pt x="115468" y="15963"/>
                  </a:lnTo>
                  <a:lnTo>
                    <a:pt x="110642" y="15963"/>
                  </a:lnTo>
                  <a:lnTo>
                    <a:pt x="109499" y="15963"/>
                  </a:lnTo>
                  <a:lnTo>
                    <a:pt x="110426" y="19075"/>
                  </a:lnTo>
                  <a:lnTo>
                    <a:pt x="116078" y="20370"/>
                  </a:lnTo>
                  <a:lnTo>
                    <a:pt x="117944" y="17792"/>
                  </a:lnTo>
                  <a:close/>
                </a:path>
                <a:path w="153034" h="32384">
                  <a:moveTo>
                    <a:pt x="136994" y="24422"/>
                  </a:moveTo>
                  <a:lnTo>
                    <a:pt x="134175" y="25438"/>
                  </a:lnTo>
                  <a:lnTo>
                    <a:pt x="132562" y="25425"/>
                  </a:lnTo>
                  <a:lnTo>
                    <a:pt x="132283" y="25069"/>
                  </a:lnTo>
                  <a:lnTo>
                    <a:pt x="131546" y="26111"/>
                  </a:lnTo>
                  <a:lnTo>
                    <a:pt x="130314" y="26657"/>
                  </a:lnTo>
                  <a:lnTo>
                    <a:pt x="129387" y="27533"/>
                  </a:lnTo>
                  <a:lnTo>
                    <a:pt x="131876" y="29019"/>
                  </a:lnTo>
                  <a:lnTo>
                    <a:pt x="135661" y="27787"/>
                  </a:lnTo>
                  <a:lnTo>
                    <a:pt x="136791" y="25565"/>
                  </a:lnTo>
                  <a:lnTo>
                    <a:pt x="136779" y="25438"/>
                  </a:lnTo>
                  <a:lnTo>
                    <a:pt x="136994" y="24422"/>
                  </a:lnTo>
                  <a:close/>
                </a:path>
                <a:path w="153034" h="32384">
                  <a:moveTo>
                    <a:pt x="147243" y="16802"/>
                  </a:moveTo>
                  <a:lnTo>
                    <a:pt x="147116" y="16370"/>
                  </a:lnTo>
                  <a:lnTo>
                    <a:pt x="144919" y="17094"/>
                  </a:lnTo>
                  <a:lnTo>
                    <a:pt x="142379" y="16941"/>
                  </a:lnTo>
                  <a:lnTo>
                    <a:pt x="142405" y="19532"/>
                  </a:lnTo>
                  <a:lnTo>
                    <a:pt x="142252" y="20383"/>
                  </a:lnTo>
                  <a:lnTo>
                    <a:pt x="141744" y="21818"/>
                  </a:lnTo>
                  <a:lnTo>
                    <a:pt x="145110" y="22059"/>
                  </a:lnTo>
                  <a:lnTo>
                    <a:pt x="146723" y="19532"/>
                  </a:lnTo>
                  <a:lnTo>
                    <a:pt x="147193" y="17094"/>
                  </a:lnTo>
                  <a:lnTo>
                    <a:pt x="147243" y="16802"/>
                  </a:lnTo>
                  <a:close/>
                </a:path>
                <a:path w="153034" h="32384">
                  <a:moveTo>
                    <a:pt x="152450" y="6705"/>
                  </a:moveTo>
                  <a:lnTo>
                    <a:pt x="152184" y="673"/>
                  </a:lnTo>
                  <a:lnTo>
                    <a:pt x="149212" y="0"/>
                  </a:lnTo>
                  <a:lnTo>
                    <a:pt x="148577" y="1854"/>
                  </a:lnTo>
                  <a:lnTo>
                    <a:pt x="148247" y="4368"/>
                  </a:lnTo>
                  <a:lnTo>
                    <a:pt x="147739" y="5232"/>
                  </a:lnTo>
                  <a:lnTo>
                    <a:pt x="148945" y="5816"/>
                  </a:lnTo>
                  <a:lnTo>
                    <a:pt x="149352" y="7188"/>
                  </a:lnTo>
                  <a:lnTo>
                    <a:pt x="150075" y="8267"/>
                  </a:lnTo>
                  <a:lnTo>
                    <a:pt x="152450" y="6705"/>
                  </a:lnTo>
                  <a:close/>
                </a:path>
              </a:pathLst>
            </a:custGeom>
            <a:solidFill>
              <a:srgbClr val="FFCC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922894" y="10661217"/>
              <a:ext cx="123506" cy="10066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866272" y="10847281"/>
              <a:ext cx="6985" cy="8255"/>
            </a:xfrm>
            <a:custGeom>
              <a:avLst/>
              <a:gdLst/>
              <a:ahLst/>
              <a:cxnLst/>
              <a:rect l="l" t="t" r="r" b="b"/>
              <a:pathLst>
                <a:path w="6984" h="8254">
                  <a:moveTo>
                    <a:pt x="2020" y="0"/>
                  </a:moveTo>
                  <a:lnTo>
                    <a:pt x="0" y="2031"/>
                  </a:lnTo>
                  <a:lnTo>
                    <a:pt x="397" y="7696"/>
                  </a:lnTo>
                  <a:lnTo>
                    <a:pt x="3497" y="8188"/>
                  </a:lnTo>
                  <a:lnTo>
                    <a:pt x="3455" y="5612"/>
                  </a:lnTo>
                  <a:lnTo>
                    <a:pt x="5141" y="4743"/>
                  </a:lnTo>
                  <a:lnTo>
                    <a:pt x="6533" y="3601"/>
                  </a:lnTo>
                  <a:lnTo>
                    <a:pt x="3204" y="2952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rgbClr val="FFCC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940441" y="10862722"/>
              <a:ext cx="12065" cy="28575"/>
            </a:xfrm>
            <a:custGeom>
              <a:avLst/>
              <a:gdLst/>
              <a:ahLst/>
              <a:cxnLst/>
              <a:rect l="l" t="t" r="r" b="b"/>
              <a:pathLst>
                <a:path w="12065" h="28575">
                  <a:moveTo>
                    <a:pt x="931" y="4973"/>
                  </a:moveTo>
                  <a:lnTo>
                    <a:pt x="0" y="21831"/>
                  </a:lnTo>
                  <a:lnTo>
                    <a:pt x="5005" y="25266"/>
                  </a:lnTo>
                  <a:lnTo>
                    <a:pt x="5078" y="28334"/>
                  </a:lnTo>
                  <a:lnTo>
                    <a:pt x="7504" y="24585"/>
                  </a:lnTo>
                  <a:lnTo>
                    <a:pt x="4952" y="24585"/>
                  </a:lnTo>
                  <a:lnTo>
                    <a:pt x="345" y="20323"/>
                  </a:lnTo>
                  <a:lnTo>
                    <a:pt x="999" y="6114"/>
                  </a:lnTo>
                  <a:lnTo>
                    <a:pt x="931" y="4973"/>
                  </a:lnTo>
                  <a:close/>
                </a:path>
                <a:path w="12065" h="28575">
                  <a:moveTo>
                    <a:pt x="10080" y="18028"/>
                  </a:moveTo>
                  <a:lnTo>
                    <a:pt x="4952" y="24585"/>
                  </a:lnTo>
                  <a:lnTo>
                    <a:pt x="7504" y="24585"/>
                  </a:lnTo>
                  <a:lnTo>
                    <a:pt x="9633" y="21297"/>
                  </a:lnTo>
                  <a:lnTo>
                    <a:pt x="10080" y="18028"/>
                  </a:lnTo>
                  <a:close/>
                </a:path>
                <a:path w="12065" h="28575">
                  <a:moveTo>
                    <a:pt x="10704" y="12512"/>
                  </a:moveTo>
                  <a:lnTo>
                    <a:pt x="10167" y="17392"/>
                  </a:lnTo>
                  <a:lnTo>
                    <a:pt x="10080" y="18028"/>
                  </a:lnTo>
                  <a:lnTo>
                    <a:pt x="11486" y="16229"/>
                  </a:lnTo>
                  <a:lnTo>
                    <a:pt x="10704" y="12512"/>
                  </a:lnTo>
                  <a:close/>
                </a:path>
                <a:path w="12065" h="28575">
                  <a:moveTo>
                    <a:pt x="9926" y="0"/>
                  </a:moveTo>
                  <a:lnTo>
                    <a:pt x="9643" y="1151"/>
                  </a:lnTo>
                  <a:lnTo>
                    <a:pt x="9277" y="2261"/>
                  </a:lnTo>
                  <a:lnTo>
                    <a:pt x="8785" y="3382"/>
                  </a:lnTo>
                  <a:lnTo>
                    <a:pt x="10704" y="12512"/>
                  </a:lnTo>
                  <a:lnTo>
                    <a:pt x="11151" y="8460"/>
                  </a:lnTo>
                  <a:lnTo>
                    <a:pt x="9737" y="4408"/>
                  </a:lnTo>
                  <a:lnTo>
                    <a:pt x="10537" y="4408"/>
                  </a:lnTo>
                  <a:lnTo>
                    <a:pt x="10661" y="1151"/>
                  </a:lnTo>
                  <a:lnTo>
                    <a:pt x="10722" y="523"/>
                  </a:lnTo>
                  <a:lnTo>
                    <a:pt x="10250" y="178"/>
                  </a:lnTo>
                  <a:lnTo>
                    <a:pt x="9926" y="0"/>
                  </a:lnTo>
                  <a:close/>
                </a:path>
                <a:path w="12065" h="28575">
                  <a:moveTo>
                    <a:pt x="10537" y="4408"/>
                  </a:moveTo>
                  <a:lnTo>
                    <a:pt x="9737" y="4408"/>
                  </a:lnTo>
                  <a:lnTo>
                    <a:pt x="10879" y="6114"/>
                  </a:lnTo>
                  <a:lnTo>
                    <a:pt x="11968" y="7413"/>
                  </a:lnTo>
                  <a:lnTo>
                    <a:pt x="10512" y="5193"/>
                  </a:lnTo>
                  <a:lnTo>
                    <a:pt x="10537" y="4408"/>
                  </a:lnTo>
                  <a:close/>
                </a:path>
              </a:pathLst>
            </a:custGeom>
            <a:solidFill>
              <a:srgbClr val="C7C7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1081998" y="10692187"/>
              <a:ext cx="2540" cy="173990"/>
            </a:xfrm>
            <a:custGeom>
              <a:avLst/>
              <a:gdLst/>
              <a:ahLst/>
              <a:cxnLst/>
              <a:rect l="l" t="t" r="r" b="b"/>
              <a:pathLst>
                <a:path w="2540" h="173990">
                  <a:moveTo>
                    <a:pt x="2429" y="0"/>
                  </a:moveTo>
                  <a:lnTo>
                    <a:pt x="0" y="0"/>
                  </a:lnTo>
                  <a:lnTo>
                    <a:pt x="0" y="173439"/>
                  </a:lnTo>
                  <a:lnTo>
                    <a:pt x="2429" y="173439"/>
                  </a:lnTo>
                  <a:lnTo>
                    <a:pt x="2429" y="0"/>
                  </a:lnTo>
                  <a:close/>
                </a:path>
              </a:pathLst>
            </a:custGeom>
            <a:solidFill>
              <a:srgbClr val="B3B3B3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/>
          <p:nvPr/>
        </p:nvSpPr>
        <p:spPr>
          <a:xfrm>
            <a:off x="1874160" y="10644752"/>
            <a:ext cx="783325" cy="27384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17" name="object 17"/>
          <p:cNvGrpSpPr/>
          <p:nvPr/>
        </p:nvGrpSpPr>
        <p:grpSpPr>
          <a:xfrm>
            <a:off x="2870683" y="10601144"/>
            <a:ext cx="993140" cy="311785"/>
            <a:chOff x="2870683" y="10601144"/>
            <a:chExt cx="993140" cy="311785"/>
          </a:xfrm>
        </p:grpSpPr>
        <p:sp>
          <p:nvSpPr>
            <p:cNvPr id="18" name="object 18"/>
            <p:cNvSpPr/>
            <p:nvPr/>
          </p:nvSpPr>
          <p:spPr>
            <a:xfrm>
              <a:off x="2870683" y="10601144"/>
              <a:ext cx="992982" cy="31116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2932519" y="10876757"/>
              <a:ext cx="9525" cy="8255"/>
            </a:xfrm>
            <a:custGeom>
              <a:avLst/>
              <a:gdLst/>
              <a:ahLst/>
              <a:cxnLst/>
              <a:rect l="l" t="t" r="r" b="b"/>
              <a:pathLst>
                <a:path w="9525" h="8254">
                  <a:moveTo>
                    <a:pt x="3549" y="0"/>
                  </a:moveTo>
                  <a:lnTo>
                    <a:pt x="1204" y="680"/>
                  </a:lnTo>
                  <a:lnTo>
                    <a:pt x="607" y="2335"/>
                  </a:lnTo>
                  <a:lnTo>
                    <a:pt x="0" y="4010"/>
                  </a:lnTo>
                  <a:lnTo>
                    <a:pt x="1350" y="6041"/>
                  </a:lnTo>
                  <a:lnTo>
                    <a:pt x="5884" y="7685"/>
                  </a:lnTo>
                  <a:lnTo>
                    <a:pt x="8198" y="6994"/>
                  </a:lnTo>
                  <a:lnTo>
                    <a:pt x="9413" y="3664"/>
                  </a:lnTo>
                  <a:lnTo>
                    <a:pt x="8083" y="1643"/>
                  </a:lnTo>
                  <a:lnTo>
                    <a:pt x="3549" y="0"/>
                  </a:lnTo>
                  <a:close/>
                </a:path>
              </a:pathLst>
            </a:custGeom>
            <a:solidFill>
              <a:srgbClr val="A51735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0" name="object 20"/>
          <p:cNvSpPr txBox="1"/>
          <p:nvPr/>
        </p:nvSpPr>
        <p:spPr>
          <a:xfrm>
            <a:off x="14268921" y="659462"/>
            <a:ext cx="5426710" cy="3270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950" spc="10" b="1">
                <a:solidFill>
                  <a:srgbClr val="FFFFFF"/>
                </a:solidFill>
                <a:latin typeface="Mirador"/>
                <a:cs typeface="Mirador"/>
              </a:rPr>
              <a:t>Bezpieczeństwo psychiczne </a:t>
            </a:r>
            <a:r>
              <a:rPr dirty="0" sz="1950" spc="5" b="1">
                <a:solidFill>
                  <a:srgbClr val="FFFFFF"/>
                </a:solidFill>
                <a:latin typeface="Mirador"/>
                <a:cs typeface="Mirador"/>
              </a:rPr>
              <a:t>i</a:t>
            </a:r>
            <a:r>
              <a:rPr dirty="0" sz="1950" spc="-35" b="1">
                <a:solidFill>
                  <a:srgbClr val="FFFFFF"/>
                </a:solidFill>
                <a:latin typeface="Mirador"/>
                <a:cs typeface="Mirador"/>
              </a:rPr>
              <a:t> </a:t>
            </a:r>
            <a:r>
              <a:rPr dirty="0" sz="1950" spc="20" b="1">
                <a:solidFill>
                  <a:srgbClr val="FFFFFF"/>
                </a:solidFill>
                <a:latin typeface="Mirador"/>
                <a:cs typeface="Mirador"/>
              </a:rPr>
              <a:t>emocjonalne</a:t>
            </a:r>
            <a:endParaRPr sz="1950">
              <a:latin typeface="Mirador"/>
              <a:cs typeface="Mirador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9475939" y="1420844"/>
            <a:ext cx="219710" cy="47815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2950" spc="5" b="1">
                <a:solidFill>
                  <a:srgbClr val="FFFFFF"/>
                </a:solidFill>
                <a:latin typeface="Mirador"/>
                <a:cs typeface="Mirador"/>
              </a:rPr>
              <a:t>7</a:t>
            </a:r>
            <a:endParaRPr sz="2950">
              <a:latin typeface="Mirador"/>
              <a:cs typeface="Mirador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8160107" y="1202235"/>
            <a:ext cx="1522730" cy="138430"/>
          </a:xfrm>
          <a:custGeom>
            <a:avLst/>
            <a:gdLst/>
            <a:ahLst/>
            <a:cxnLst/>
            <a:rect l="l" t="t" r="r" b="b"/>
            <a:pathLst>
              <a:path w="1522730" h="138430">
                <a:moveTo>
                  <a:pt x="1522665" y="0"/>
                </a:moveTo>
                <a:lnTo>
                  <a:pt x="0" y="0"/>
                </a:lnTo>
                <a:lnTo>
                  <a:pt x="0" y="138037"/>
                </a:lnTo>
                <a:lnTo>
                  <a:pt x="1522665" y="138037"/>
                </a:lnTo>
                <a:lnTo>
                  <a:pt x="1522665" y="0"/>
                </a:lnTo>
                <a:close/>
              </a:path>
            </a:pathLst>
          </a:custGeom>
          <a:solidFill>
            <a:srgbClr val="EBF2FA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23" name="object 23"/>
          <p:cNvGrpSpPr/>
          <p:nvPr/>
        </p:nvGrpSpPr>
        <p:grpSpPr>
          <a:xfrm>
            <a:off x="638451" y="722421"/>
            <a:ext cx="1576705" cy="617855"/>
            <a:chOff x="638451" y="722421"/>
            <a:chExt cx="1576705" cy="617855"/>
          </a:xfrm>
        </p:grpSpPr>
        <p:sp>
          <p:nvSpPr>
            <p:cNvPr id="24" name="object 24"/>
            <p:cNvSpPr/>
            <p:nvPr/>
          </p:nvSpPr>
          <p:spPr>
            <a:xfrm>
              <a:off x="638451" y="880161"/>
              <a:ext cx="1576705" cy="273050"/>
            </a:xfrm>
            <a:custGeom>
              <a:avLst/>
              <a:gdLst/>
              <a:ahLst/>
              <a:cxnLst/>
              <a:rect l="l" t="t" r="r" b="b"/>
              <a:pathLst>
                <a:path w="1576705" h="273050">
                  <a:moveTo>
                    <a:pt x="1576234" y="0"/>
                  </a:moveTo>
                  <a:lnTo>
                    <a:pt x="0" y="0"/>
                  </a:lnTo>
                  <a:lnTo>
                    <a:pt x="0" y="272567"/>
                  </a:lnTo>
                  <a:lnTo>
                    <a:pt x="1576234" y="272567"/>
                  </a:lnTo>
                  <a:lnTo>
                    <a:pt x="1576234" y="0"/>
                  </a:lnTo>
                  <a:close/>
                </a:path>
              </a:pathLst>
            </a:custGeom>
            <a:solidFill>
              <a:srgbClr val="82A3F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798703" y="722432"/>
              <a:ext cx="1280795" cy="617855"/>
            </a:xfrm>
            <a:custGeom>
              <a:avLst/>
              <a:gdLst/>
              <a:ahLst/>
              <a:cxnLst/>
              <a:rect l="l" t="t" r="r" b="b"/>
              <a:pathLst>
                <a:path w="1280795" h="617855">
                  <a:moveTo>
                    <a:pt x="410679" y="432498"/>
                  </a:moveTo>
                  <a:lnTo>
                    <a:pt x="404787" y="385940"/>
                  </a:lnTo>
                  <a:lnTo>
                    <a:pt x="387527" y="343890"/>
                  </a:lnTo>
                  <a:lnTo>
                    <a:pt x="359549" y="306019"/>
                  </a:lnTo>
                  <a:lnTo>
                    <a:pt x="321462" y="272021"/>
                  </a:lnTo>
                  <a:lnTo>
                    <a:pt x="216268" y="193078"/>
                  </a:lnTo>
                  <a:lnTo>
                    <a:pt x="187325" y="168363"/>
                  </a:lnTo>
                  <a:lnTo>
                    <a:pt x="167144" y="144043"/>
                  </a:lnTo>
                  <a:lnTo>
                    <a:pt x="155321" y="119583"/>
                  </a:lnTo>
                  <a:lnTo>
                    <a:pt x="151472" y="94386"/>
                  </a:lnTo>
                  <a:lnTo>
                    <a:pt x="155054" y="69532"/>
                  </a:lnTo>
                  <a:lnTo>
                    <a:pt x="166941" y="45834"/>
                  </a:lnTo>
                  <a:lnTo>
                    <a:pt x="188760" y="28092"/>
                  </a:lnTo>
                  <a:lnTo>
                    <a:pt x="222173" y="21107"/>
                  </a:lnTo>
                  <a:lnTo>
                    <a:pt x="253377" y="21780"/>
                  </a:lnTo>
                  <a:lnTo>
                    <a:pt x="253377" y="304"/>
                  </a:lnTo>
                  <a:lnTo>
                    <a:pt x="212902" y="0"/>
                  </a:lnTo>
                  <a:lnTo>
                    <a:pt x="155270" y="5511"/>
                  </a:lnTo>
                  <a:lnTo>
                    <a:pt x="107022" y="21056"/>
                  </a:lnTo>
                  <a:lnTo>
                    <a:pt x="67983" y="45046"/>
                  </a:lnTo>
                  <a:lnTo>
                    <a:pt x="37947" y="75971"/>
                  </a:lnTo>
                  <a:lnTo>
                    <a:pt x="16738" y="112268"/>
                  </a:lnTo>
                  <a:lnTo>
                    <a:pt x="4152" y="152387"/>
                  </a:lnTo>
                  <a:lnTo>
                    <a:pt x="0" y="194779"/>
                  </a:lnTo>
                  <a:lnTo>
                    <a:pt x="4610" y="238125"/>
                  </a:lnTo>
                  <a:lnTo>
                    <a:pt x="18618" y="276961"/>
                  </a:lnTo>
                  <a:lnTo>
                    <a:pt x="42240" y="311607"/>
                  </a:lnTo>
                  <a:lnTo>
                    <a:pt x="75730" y="342379"/>
                  </a:lnTo>
                  <a:lnTo>
                    <a:pt x="175882" y="417906"/>
                  </a:lnTo>
                  <a:lnTo>
                    <a:pt x="200787" y="438886"/>
                  </a:lnTo>
                  <a:lnTo>
                    <a:pt x="221107" y="462203"/>
                  </a:lnTo>
                  <a:lnTo>
                    <a:pt x="234810" y="488251"/>
                  </a:lnTo>
                  <a:lnTo>
                    <a:pt x="239826" y="517448"/>
                  </a:lnTo>
                  <a:lnTo>
                    <a:pt x="234975" y="545236"/>
                  </a:lnTo>
                  <a:lnTo>
                    <a:pt x="220586" y="567867"/>
                  </a:lnTo>
                  <a:lnTo>
                    <a:pt x="196875" y="583095"/>
                  </a:lnTo>
                  <a:lnTo>
                    <a:pt x="164096" y="588683"/>
                  </a:lnTo>
                  <a:lnTo>
                    <a:pt x="150114" y="588010"/>
                  </a:lnTo>
                  <a:lnTo>
                    <a:pt x="137375" y="586536"/>
                  </a:lnTo>
                  <a:lnTo>
                    <a:pt x="124536" y="584390"/>
                  </a:lnTo>
                  <a:lnTo>
                    <a:pt x="17843" y="426288"/>
                  </a:lnTo>
                  <a:lnTo>
                    <a:pt x="17843" y="596658"/>
                  </a:lnTo>
                  <a:lnTo>
                    <a:pt x="44081" y="603250"/>
                  </a:lnTo>
                  <a:lnTo>
                    <a:pt x="79514" y="610171"/>
                  </a:lnTo>
                  <a:lnTo>
                    <a:pt x="122161" y="615632"/>
                  </a:lnTo>
                  <a:lnTo>
                    <a:pt x="169989" y="617855"/>
                  </a:lnTo>
                  <a:lnTo>
                    <a:pt x="235788" y="612800"/>
                  </a:lnTo>
                  <a:lnTo>
                    <a:pt x="290576" y="598512"/>
                  </a:lnTo>
                  <a:lnTo>
                    <a:pt x="334670" y="576237"/>
                  </a:lnTo>
                  <a:lnTo>
                    <a:pt x="368414" y="547230"/>
                  </a:lnTo>
                  <a:lnTo>
                    <a:pt x="392112" y="512775"/>
                  </a:lnTo>
                  <a:lnTo>
                    <a:pt x="406082" y="474103"/>
                  </a:lnTo>
                  <a:lnTo>
                    <a:pt x="410679" y="432498"/>
                  </a:lnTo>
                  <a:close/>
                </a:path>
                <a:path w="1280795" h="617855">
                  <a:moveTo>
                    <a:pt x="1015860" y="585343"/>
                  </a:moveTo>
                  <a:lnTo>
                    <a:pt x="945705" y="585343"/>
                  </a:lnTo>
                  <a:lnTo>
                    <a:pt x="945705" y="2743"/>
                  </a:lnTo>
                  <a:lnTo>
                    <a:pt x="769061" y="2743"/>
                  </a:lnTo>
                  <a:lnTo>
                    <a:pt x="643966" y="334543"/>
                  </a:lnTo>
                  <a:lnTo>
                    <a:pt x="518883" y="2743"/>
                  </a:lnTo>
                  <a:lnTo>
                    <a:pt x="311124" y="825"/>
                  </a:lnTo>
                  <a:lnTo>
                    <a:pt x="547636" y="606018"/>
                  </a:lnTo>
                  <a:lnTo>
                    <a:pt x="576376" y="606018"/>
                  </a:lnTo>
                  <a:lnTo>
                    <a:pt x="750455" y="144932"/>
                  </a:lnTo>
                  <a:lnTo>
                    <a:pt x="750455" y="585343"/>
                  </a:lnTo>
                  <a:lnTo>
                    <a:pt x="657504" y="585343"/>
                  </a:lnTo>
                  <a:lnTo>
                    <a:pt x="657504" y="606018"/>
                  </a:lnTo>
                  <a:lnTo>
                    <a:pt x="1015860" y="606018"/>
                  </a:lnTo>
                  <a:lnTo>
                    <a:pt x="1015860" y="585343"/>
                  </a:lnTo>
                  <a:close/>
                </a:path>
                <a:path w="1280795" h="617855">
                  <a:moveTo>
                    <a:pt x="1280642" y="182727"/>
                  </a:moveTo>
                  <a:lnTo>
                    <a:pt x="1275905" y="140792"/>
                  </a:lnTo>
                  <a:lnTo>
                    <a:pt x="1261910" y="104559"/>
                  </a:lnTo>
                  <a:lnTo>
                    <a:pt x="1239024" y="73964"/>
                  </a:lnTo>
                  <a:lnTo>
                    <a:pt x="1207592" y="48920"/>
                  </a:lnTo>
                  <a:lnTo>
                    <a:pt x="1167968" y="29349"/>
                  </a:lnTo>
                  <a:lnTo>
                    <a:pt x="1120495" y="15176"/>
                  </a:lnTo>
                  <a:lnTo>
                    <a:pt x="1065530" y="6337"/>
                  </a:lnTo>
                  <a:lnTo>
                    <a:pt x="1003427" y="2730"/>
                  </a:lnTo>
                  <a:lnTo>
                    <a:pt x="1003427" y="23418"/>
                  </a:lnTo>
                  <a:lnTo>
                    <a:pt x="1038707" y="43192"/>
                  </a:lnTo>
                  <a:lnTo>
                    <a:pt x="1064704" y="79286"/>
                  </a:lnTo>
                  <a:lnTo>
                    <a:pt x="1080770" y="130302"/>
                  </a:lnTo>
                  <a:lnTo>
                    <a:pt x="1086256" y="194805"/>
                  </a:lnTo>
                  <a:lnTo>
                    <a:pt x="1081849" y="253707"/>
                  </a:lnTo>
                  <a:lnTo>
                    <a:pt x="1070622" y="296379"/>
                  </a:lnTo>
                  <a:lnTo>
                    <a:pt x="1039774" y="343039"/>
                  </a:lnTo>
                  <a:lnTo>
                    <a:pt x="1016101" y="355117"/>
                  </a:lnTo>
                  <a:lnTo>
                    <a:pt x="1016101" y="371487"/>
                  </a:lnTo>
                  <a:lnTo>
                    <a:pt x="1024305" y="372973"/>
                  </a:lnTo>
                  <a:lnTo>
                    <a:pt x="1031011" y="373748"/>
                  </a:lnTo>
                  <a:lnTo>
                    <a:pt x="1039761" y="374027"/>
                  </a:lnTo>
                  <a:lnTo>
                    <a:pt x="1054138" y="374065"/>
                  </a:lnTo>
                  <a:lnTo>
                    <a:pt x="1109802" y="369303"/>
                  </a:lnTo>
                  <a:lnTo>
                    <a:pt x="1158913" y="355587"/>
                  </a:lnTo>
                  <a:lnTo>
                    <a:pt x="1200772" y="333768"/>
                  </a:lnTo>
                  <a:lnTo>
                    <a:pt x="1234605" y="304711"/>
                  </a:lnTo>
                  <a:lnTo>
                    <a:pt x="1259687" y="269290"/>
                  </a:lnTo>
                  <a:lnTo>
                    <a:pt x="1275283" y="228333"/>
                  </a:lnTo>
                  <a:lnTo>
                    <a:pt x="1280642" y="18272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6" name="object 26"/>
          <p:cNvSpPr/>
          <p:nvPr/>
        </p:nvSpPr>
        <p:spPr>
          <a:xfrm>
            <a:off x="2283804" y="829804"/>
            <a:ext cx="1065620" cy="35932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/>
          <p:nvPr/>
        </p:nvSpPr>
        <p:spPr>
          <a:xfrm>
            <a:off x="1992492" y="3908261"/>
            <a:ext cx="12789535" cy="51771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89255" algn="l"/>
              </a:tabLst>
            </a:pPr>
            <a:r>
              <a:rPr dirty="0" sz="2550" b="1">
                <a:solidFill>
                  <a:srgbClr val="0D1CD1"/>
                </a:solidFill>
                <a:latin typeface="Mirador"/>
                <a:cs typeface="Mirador"/>
              </a:rPr>
              <a:t>→	</a:t>
            </a:r>
            <a:r>
              <a:rPr dirty="0" sz="2550" spc="-25" b="1">
                <a:solidFill>
                  <a:srgbClr val="0D1CD1"/>
                </a:solidFill>
                <a:latin typeface="Mirador"/>
                <a:cs typeface="Mirador"/>
              </a:rPr>
              <a:t>Wczesna </a:t>
            </a:r>
            <a:r>
              <a:rPr dirty="0" sz="2550" spc="-5" b="1">
                <a:solidFill>
                  <a:srgbClr val="0D1CD1"/>
                </a:solidFill>
                <a:latin typeface="Mirador"/>
                <a:cs typeface="Mirador"/>
              </a:rPr>
              <a:t>identyfikacja </a:t>
            </a:r>
            <a:r>
              <a:rPr dirty="0" sz="2550" b="1">
                <a:solidFill>
                  <a:srgbClr val="0D1CD1"/>
                </a:solidFill>
                <a:latin typeface="Mirador"/>
                <a:cs typeface="Mirador"/>
              </a:rPr>
              <a:t>i interwencja w przypadku </a:t>
            </a:r>
            <a:r>
              <a:rPr dirty="0" sz="2550" spc="-5" b="1">
                <a:solidFill>
                  <a:srgbClr val="0D1CD1"/>
                </a:solidFill>
                <a:latin typeface="Mirador"/>
                <a:cs typeface="Mirador"/>
              </a:rPr>
              <a:t>uczniów </a:t>
            </a:r>
            <a:r>
              <a:rPr dirty="0" sz="2550" b="1">
                <a:solidFill>
                  <a:srgbClr val="0D1CD1"/>
                </a:solidFill>
                <a:latin typeface="Mirador"/>
                <a:cs typeface="Mirador"/>
              </a:rPr>
              <a:t>z </a:t>
            </a:r>
            <a:r>
              <a:rPr dirty="0" sz="2550" spc="15" b="1">
                <a:solidFill>
                  <a:srgbClr val="0D1CD1"/>
                </a:solidFill>
                <a:latin typeface="Mirador"/>
                <a:cs typeface="Mirador"/>
              </a:rPr>
              <a:t>grup</a:t>
            </a:r>
            <a:r>
              <a:rPr dirty="0" sz="2550" spc="80" b="1">
                <a:solidFill>
                  <a:srgbClr val="0D1CD1"/>
                </a:solidFill>
                <a:latin typeface="Mirador"/>
                <a:cs typeface="Mirador"/>
              </a:rPr>
              <a:t> </a:t>
            </a:r>
            <a:r>
              <a:rPr dirty="0" sz="2550" spc="5" b="1">
                <a:solidFill>
                  <a:srgbClr val="0D1CD1"/>
                </a:solidFill>
                <a:latin typeface="Mirador"/>
                <a:cs typeface="Mirador"/>
              </a:rPr>
              <a:t>ryzyka</a:t>
            </a:r>
            <a:endParaRPr sz="2550">
              <a:latin typeface="Mirador"/>
              <a:cs typeface="Mirador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200">
              <a:latin typeface="Mirador"/>
              <a:cs typeface="Mirador"/>
            </a:endParaRPr>
          </a:p>
          <a:p>
            <a:pPr marL="389255" marR="5080" indent="-377190">
              <a:lnSpc>
                <a:spcPct val="120700"/>
              </a:lnSpc>
              <a:tabLst>
                <a:tab pos="389255" algn="l"/>
              </a:tabLst>
            </a:pPr>
            <a:r>
              <a:rPr dirty="0" sz="2050" spc="-395">
                <a:solidFill>
                  <a:srgbClr val="0D1CD1"/>
                </a:solidFill>
                <a:latin typeface="Lucida Sans Unicode"/>
                <a:cs typeface="Lucida Sans Unicode"/>
              </a:rPr>
              <a:t>▶	</a:t>
            </a:r>
            <a:r>
              <a:rPr dirty="0" sz="2050" spc="110">
                <a:latin typeface="Lucida Sans Unicode"/>
                <a:cs typeface="Lucida Sans Unicode"/>
              </a:rPr>
              <a:t>Wyśmiewanie</a:t>
            </a:r>
            <a:r>
              <a:rPr dirty="0" sz="2050" spc="-145">
                <a:latin typeface="Lucida Sans Unicode"/>
                <a:cs typeface="Lucida Sans Unicode"/>
              </a:rPr>
              <a:t> </a:t>
            </a:r>
            <a:r>
              <a:rPr dirty="0" sz="2050" spc="30">
                <a:latin typeface="Lucida Sans Unicode"/>
                <a:cs typeface="Lucida Sans Unicode"/>
              </a:rPr>
              <a:t>czy</a:t>
            </a:r>
            <a:r>
              <a:rPr dirty="0" sz="2050" spc="-140">
                <a:latin typeface="Lucida Sans Unicode"/>
                <a:cs typeface="Lucida Sans Unicode"/>
              </a:rPr>
              <a:t> </a:t>
            </a:r>
            <a:r>
              <a:rPr dirty="0" sz="2050" spc="25">
                <a:latin typeface="Lucida Sans Unicode"/>
                <a:cs typeface="Lucida Sans Unicode"/>
              </a:rPr>
              <a:t>też</a:t>
            </a:r>
            <a:r>
              <a:rPr dirty="0" sz="2050" spc="-140">
                <a:latin typeface="Lucida Sans Unicode"/>
                <a:cs typeface="Lucida Sans Unicode"/>
              </a:rPr>
              <a:t> </a:t>
            </a:r>
            <a:r>
              <a:rPr dirty="0" sz="2050" spc="50">
                <a:latin typeface="Lucida Sans Unicode"/>
                <a:cs typeface="Lucida Sans Unicode"/>
              </a:rPr>
              <a:t>zawstydzanie</a:t>
            </a:r>
            <a:r>
              <a:rPr dirty="0" sz="2050" spc="-145">
                <a:latin typeface="Lucida Sans Unicode"/>
                <a:cs typeface="Lucida Sans Unicode"/>
              </a:rPr>
              <a:t> </a:t>
            </a:r>
            <a:r>
              <a:rPr dirty="0" sz="2050" spc="65">
                <a:latin typeface="Lucida Sans Unicode"/>
                <a:cs typeface="Lucida Sans Unicode"/>
              </a:rPr>
              <a:t>innych</a:t>
            </a:r>
            <a:r>
              <a:rPr dirty="0" sz="2050" spc="-140">
                <a:latin typeface="Lucida Sans Unicode"/>
                <a:cs typeface="Lucida Sans Unicode"/>
              </a:rPr>
              <a:t> </a:t>
            </a:r>
            <a:r>
              <a:rPr dirty="0" sz="2050" spc="60">
                <a:latin typeface="Lucida Sans Unicode"/>
                <a:cs typeface="Lucida Sans Unicode"/>
              </a:rPr>
              <a:t>może</a:t>
            </a:r>
            <a:r>
              <a:rPr dirty="0" sz="2050" spc="-140">
                <a:latin typeface="Lucida Sans Unicode"/>
                <a:cs typeface="Lucida Sans Unicode"/>
              </a:rPr>
              <a:t> </a:t>
            </a:r>
            <a:r>
              <a:rPr dirty="0" sz="2050" spc="65">
                <a:latin typeface="Lucida Sans Unicode"/>
                <a:cs typeface="Lucida Sans Unicode"/>
              </a:rPr>
              <a:t>być</a:t>
            </a:r>
            <a:r>
              <a:rPr dirty="0" sz="2050" spc="-145">
                <a:latin typeface="Lucida Sans Unicode"/>
                <a:cs typeface="Lucida Sans Unicode"/>
              </a:rPr>
              <a:t> </a:t>
            </a:r>
            <a:r>
              <a:rPr dirty="0" sz="2050" spc="80">
                <a:latin typeface="Lucida Sans Unicode"/>
                <a:cs typeface="Lucida Sans Unicode"/>
              </a:rPr>
              <a:t>jedynym</a:t>
            </a:r>
            <a:r>
              <a:rPr dirty="0" sz="2050" spc="-140">
                <a:latin typeface="Lucida Sans Unicode"/>
                <a:cs typeface="Lucida Sans Unicode"/>
              </a:rPr>
              <a:t> </a:t>
            </a:r>
            <a:r>
              <a:rPr dirty="0" sz="2050" spc="30">
                <a:latin typeface="Lucida Sans Unicode"/>
                <a:cs typeface="Lucida Sans Unicode"/>
              </a:rPr>
              <a:t>sposobem,</a:t>
            </a:r>
            <a:r>
              <a:rPr dirty="0" sz="2050" spc="-140">
                <a:latin typeface="Lucida Sans Unicode"/>
                <a:cs typeface="Lucida Sans Unicode"/>
              </a:rPr>
              <a:t> </a:t>
            </a:r>
            <a:r>
              <a:rPr dirty="0" sz="2050" spc="25">
                <a:latin typeface="Lucida Sans Unicode"/>
                <a:cs typeface="Lucida Sans Unicode"/>
              </a:rPr>
              <a:t>jaki</a:t>
            </a:r>
            <a:r>
              <a:rPr dirty="0" sz="2050" spc="-145">
                <a:latin typeface="Lucida Sans Unicode"/>
                <a:cs typeface="Lucida Sans Unicode"/>
              </a:rPr>
              <a:t> </a:t>
            </a:r>
            <a:r>
              <a:rPr dirty="0" sz="2050" spc="30">
                <a:latin typeface="Lucida Sans Unicode"/>
                <a:cs typeface="Lucida Sans Unicode"/>
              </a:rPr>
              <a:t>znają</a:t>
            </a:r>
            <a:r>
              <a:rPr dirty="0" sz="2050" spc="-140">
                <a:latin typeface="Lucida Sans Unicode"/>
                <a:cs typeface="Lucida Sans Unicode"/>
              </a:rPr>
              <a:t> </a:t>
            </a:r>
            <a:r>
              <a:rPr dirty="0" sz="2050" spc="35">
                <a:latin typeface="Lucida Sans Unicode"/>
                <a:cs typeface="Lucida Sans Unicode"/>
              </a:rPr>
              <a:t>niektórzy  </a:t>
            </a:r>
            <a:r>
              <a:rPr dirty="0" sz="2050" spc="65">
                <a:latin typeface="Lucida Sans Unicode"/>
                <a:cs typeface="Lucida Sans Unicode"/>
              </a:rPr>
              <a:t>uczniowie</a:t>
            </a:r>
            <a:r>
              <a:rPr dirty="0" sz="2050" spc="-140">
                <a:latin typeface="Lucida Sans Unicode"/>
                <a:cs typeface="Lucida Sans Unicode"/>
              </a:rPr>
              <a:t> </a:t>
            </a:r>
            <a:r>
              <a:rPr dirty="0" sz="2050" spc="60">
                <a:latin typeface="Lucida Sans Unicode"/>
                <a:cs typeface="Lucida Sans Unicode"/>
              </a:rPr>
              <a:t>by</a:t>
            </a:r>
            <a:r>
              <a:rPr dirty="0" sz="2050" spc="-135">
                <a:latin typeface="Lucida Sans Unicode"/>
                <a:cs typeface="Lucida Sans Unicode"/>
              </a:rPr>
              <a:t> </a:t>
            </a:r>
            <a:r>
              <a:rPr dirty="0" sz="2050" spc="35">
                <a:latin typeface="Lucida Sans Unicode"/>
                <a:cs typeface="Lucida Sans Unicode"/>
              </a:rPr>
              <a:t>zaistnieć</a:t>
            </a:r>
            <a:r>
              <a:rPr dirty="0" sz="2050" spc="-135">
                <a:latin typeface="Lucida Sans Unicode"/>
                <a:cs typeface="Lucida Sans Unicode"/>
              </a:rPr>
              <a:t> </a:t>
            </a:r>
            <a:r>
              <a:rPr dirty="0" sz="2050" spc="285">
                <a:latin typeface="Lucida Sans Unicode"/>
                <a:cs typeface="Lucida Sans Unicode"/>
              </a:rPr>
              <a:t>w</a:t>
            </a:r>
            <a:r>
              <a:rPr dirty="0" sz="2050" spc="-135">
                <a:latin typeface="Lucida Sans Unicode"/>
                <a:cs typeface="Lucida Sans Unicode"/>
              </a:rPr>
              <a:t> </a:t>
            </a:r>
            <a:r>
              <a:rPr dirty="0" sz="2050" spc="90">
                <a:latin typeface="Lucida Sans Unicode"/>
                <a:cs typeface="Lucida Sans Unicode"/>
              </a:rPr>
              <a:t>nowo</a:t>
            </a:r>
            <a:r>
              <a:rPr dirty="0" sz="2050" spc="-135">
                <a:latin typeface="Lucida Sans Unicode"/>
                <a:cs typeface="Lucida Sans Unicode"/>
              </a:rPr>
              <a:t> </a:t>
            </a:r>
            <a:r>
              <a:rPr dirty="0" sz="2050" spc="50">
                <a:latin typeface="Lucida Sans Unicode"/>
                <a:cs typeface="Lucida Sans Unicode"/>
              </a:rPr>
              <a:t>tworzącej</a:t>
            </a:r>
            <a:r>
              <a:rPr dirty="0" sz="2050" spc="-135">
                <a:latin typeface="Lucida Sans Unicode"/>
                <a:cs typeface="Lucida Sans Unicode"/>
              </a:rPr>
              <a:t> </a:t>
            </a:r>
            <a:r>
              <a:rPr dirty="0" sz="2050" spc="10">
                <a:latin typeface="Lucida Sans Unicode"/>
                <a:cs typeface="Lucida Sans Unicode"/>
              </a:rPr>
              <a:t>się</a:t>
            </a:r>
            <a:r>
              <a:rPr dirty="0" sz="2050" spc="-135">
                <a:latin typeface="Lucida Sans Unicode"/>
                <a:cs typeface="Lucida Sans Unicode"/>
              </a:rPr>
              <a:t> </a:t>
            </a:r>
            <a:r>
              <a:rPr dirty="0" sz="2050" spc="50">
                <a:latin typeface="Lucida Sans Unicode"/>
                <a:cs typeface="Lucida Sans Unicode"/>
              </a:rPr>
              <a:t>grupie</a:t>
            </a:r>
            <a:r>
              <a:rPr dirty="0" sz="2050" spc="-135">
                <a:latin typeface="Lucida Sans Unicode"/>
                <a:cs typeface="Lucida Sans Unicode"/>
              </a:rPr>
              <a:t> </a:t>
            </a:r>
            <a:r>
              <a:rPr dirty="0" sz="2050" spc="20">
                <a:latin typeface="Lucida Sans Unicode"/>
                <a:cs typeface="Lucida Sans Unicode"/>
              </a:rPr>
              <a:t>rówieśniczej.</a:t>
            </a:r>
            <a:r>
              <a:rPr dirty="0" sz="2050" spc="-135">
                <a:latin typeface="Lucida Sans Unicode"/>
                <a:cs typeface="Lucida Sans Unicode"/>
              </a:rPr>
              <a:t> </a:t>
            </a:r>
            <a:r>
              <a:rPr dirty="0" sz="2050" spc="55">
                <a:latin typeface="Lucida Sans Unicode"/>
                <a:cs typeface="Lucida Sans Unicode"/>
              </a:rPr>
              <a:t>Dlatego</a:t>
            </a:r>
            <a:r>
              <a:rPr dirty="0" sz="2050" spc="-135">
                <a:latin typeface="Lucida Sans Unicode"/>
                <a:cs typeface="Lucida Sans Unicode"/>
              </a:rPr>
              <a:t> </a:t>
            </a:r>
            <a:r>
              <a:rPr dirty="0" sz="2050" spc="65">
                <a:latin typeface="Lucida Sans Unicode"/>
                <a:cs typeface="Lucida Sans Unicode"/>
              </a:rPr>
              <a:t>niezwykle</a:t>
            </a:r>
            <a:r>
              <a:rPr dirty="0" sz="2050" spc="-135">
                <a:latin typeface="Lucida Sans Unicode"/>
                <a:cs typeface="Lucida Sans Unicode"/>
              </a:rPr>
              <a:t> </a:t>
            </a:r>
            <a:r>
              <a:rPr dirty="0" sz="2050" spc="80">
                <a:latin typeface="Lucida Sans Unicode"/>
                <a:cs typeface="Lucida Sans Unicode"/>
              </a:rPr>
              <a:t>ważne</a:t>
            </a:r>
            <a:r>
              <a:rPr dirty="0" sz="2050" spc="-135">
                <a:latin typeface="Lucida Sans Unicode"/>
                <a:cs typeface="Lucida Sans Unicode"/>
              </a:rPr>
              <a:t> </a:t>
            </a:r>
            <a:r>
              <a:rPr dirty="0" sz="2050" spc="15">
                <a:latin typeface="Lucida Sans Unicode"/>
                <a:cs typeface="Lucida Sans Unicode"/>
              </a:rPr>
              <a:t>jest  </a:t>
            </a:r>
            <a:r>
              <a:rPr dirty="0" sz="2050" spc="90">
                <a:latin typeface="Lucida Sans Unicode"/>
                <a:cs typeface="Lucida Sans Unicode"/>
              </a:rPr>
              <a:t>budowanie</a:t>
            </a:r>
            <a:r>
              <a:rPr dirty="0" sz="2050" spc="-135">
                <a:latin typeface="Lucida Sans Unicode"/>
                <a:cs typeface="Lucida Sans Unicode"/>
              </a:rPr>
              <a:t> </a:t>
            </a:r>
            <a:r>
              <a:rPr dirty="0" sz="2050" spc="55">
                <a:latin typeface="Lucida Sans Unicode"/>
                <a:cs typeface="Lucida Sans Unicode"/>
              </a:rPr>
              <a:t>atmosfery</a:t>
            </a:r>
            <a:r>
              <a:rPr dirty="0" sz="2050" spc="-135">
                <a:latin typeface="Lucida Sans Unicode"/>
                <a:cs typeface="Lucida Sans Unicode"/>
              </a:rPr>
              <a:t> </a:t>
            </a:r>
            <a:r>
              <a:rPr dirty="0" sz="2050" spc="60">
                <a:latin typeface="Lucida Sans Unicode"/>
                <a:cs typeface="Lucida Sans Unicode"/>
              </a:rPr>
              <a:t>bezpieczeństwa</a:t>
            </a:r>
            <a:r>
              <a:rPr dirty="0" sz="2050" spc="-135">
                <a:latin typeface="Lucida Sans Unicode"/>
                <a:cs typeface="Lucida Sans Unicode"/>
              </a:rPr>
              <a:t> </a:t>
            </a:r>
            <a:r>
              <a:rPr dirty="0" sz="2050" spc="45">
                <a:latin typeface="Lucida Sans Unicode"/>
                <a:cs typeface="Lucida Sans Unicode"/>
              </a:rPr>
              <a:t>psychicznego</a:t>
            </a:r>
            <a:r>
              <a:rPr dirty="0" sz="2050" spc="-135">
                <a:latin typeface="Lucida Sans Unicode"/>
                <a:cs typeface="Lucida Sans Unicode"/>
              </a:rPr>
              <a:t> </a:t>
            </a:r>
            <a:r>
              <a:rPr dirty="0" sz="2050" spc="75">
                <a:latin typeface="Lucida Sans Unicode"/>
                <a:cs typeface="Lucida Sans Unicode"/>
              </a:rPr>
              <a:t>od</a:t>
            </a:r>
            <a:r>
              <a:rPr dirty="0" sz="2050" spc="-135">
                <a:latin typeface="Lucida Sans Unicode"/>
                <a:cs typeface="Lucida Sans Unicode"/>
              </a:rPr>
              <a:t> </a:t>
            </a:r>
            <a:r>
              <a:rPr dirty="0" sz="2050" spc="70">
                <a:latin typeface="Lucida Sans Unicode"/>
                <a:cs typeface="Lucida Sans Unicode"/>
              </a:rPr>
              <a:t>samego</a:t>
            </a:r>
            <a:r>
              <a:rPr dirty="0" sz="2050" spc="-135">
                <a:latin typeface="Lucida Sans Unicode"/>
                <a:cs typeface="Lucida Sans Unicode"/>
              </a:rPr>
              <a:t> </a:t>
            </a:r>
            <a:r>
              <a:rPr dirty="0" sz="2050" spc="60">
                <a:latin typeface="Lucida Sans Unicode"/>
                <a:cs typeface="Lucida Sans Unicode"/>
              </a:rPr>
              <a:t>początku</a:t>
            </a:r>
            <a:r>
              <a:rPr dirty="0" sz="2050" spc="-135">
                <a:latin typeface="Lucida Sans Unicode"/>
                <a:cs typeface="Lucida Sans Unicode"/>
              </a:rPr>
              <a:t> </a:t>
            </a:r>
            <a:r>
              <a:rPr dirty="0" sz="2050" spc="60">
                <a:latin typeface="Lucida Sans Unicode"/>
                <a:cs typeface="Lucida Sans Unicode"/>
              </a:rPr>
              <a:t>tworzenia</a:t>
            </a:r>
            <a:r>
              <a:rPr dirty="0" sz="2050" spc="-135">
                <a:latin typeface="Lucida Sans Unicode"/>
                <a:cs typeface="Lucida Sans Unicode"/>
              </a:rPr>
              <a:t> </a:t>
            </a:r>
            <a:r>
              <a:rPr dirty="0" sz="2050" spc="10">
                <a:latin typeface="Lucida Sans Unicode"/>
                <a:cs typeface="Lucida Sans Unicode"/>
              </a:rPr>
              <a:t>się</a:t>
            </a:r>
            <a:r>
              <a:rPr dirty="0" sz="2050" spc="-135">
                <a:latin typeface="Lucida Sans Unicode"/>
                <a:cs typeface="Lucida Sans Unicode"/>
              </a:rPr>
              <a:t> </a:t>
            </a:r>
            <a:r>
              <a:rPr dirty="0" sz="2050" spc="45">
                <a:latin typeface="Lucida Sans Unicode"/>
                <a:cs typeface="Lucida Sans Unicode"/>
              </a:rPr>
              <a:t>grupy  </a:t>
            </a:r>
            <a:r>
              <a:rPr dirty="0" sz="2050" spc="5">
                <a:latin typeface="Lucida Sans Unicode"/>
                <a:cs typeface="Lucida Sans Unicode"/>
              </a:rPr>
              <a:t>(np.</a:t>
            </a:r>
            <a:r>
              <a:rPr dirty="0" sz="2050" spc="-150">
                <a:latin typeface="Lucida Sans Unicode"/>
                <a:cs typeface="Lucida Sans Unicode"/>
              </a:rPr>
              <a:t> </a:t>
            </a:r>
            <a:r>
              <a:rPr dirty="0" sz="2050" spc="90">
                <a:latin typeface="Lucida Sans Unicode"/>
                <a:cs typeface="Lucida Sans Unicode"/>
              </a:rPr>
              <a:t>na</a:t>
            </a:r>
            <a:r>
              <a:rPr dirty="0" sz="2050" spc="-145">
                <a:latin typeface="Lucida Sans Unicode"/>
                <a:cs typeface="Lucida Sans Unicode"/>
              </a:rPr>
              <a:t> </a:t>
            </a:r>
            <a:r>
              <a:rPr dirty="0" sz="2050" spc="60">
                <a:latin typeface="Lucida Sans Unicode"/>
                <a:cs typeface="Lucida Sans Unicode"/>
              </a:rPr>
              <a:t>początku</a:t>
            </a:r>
            <a:r>
              <a:rPr dirty="0" sz="2050" spc="-145">
                <a:latin typeface="Lucida Sans Unicode"/>
                <a:cs typeface="Lucida Sans Unicode"/>
              </a:rPr>
              <a:t> </a:t>
            </a:r>
            <a:r>
              <a:rPr dirty="0" sz="2050" spc="30">
                <a:latin typeface="Lucida Sans Unicode"/>
                <a:cs typeface="Lucida Sans Unicode"/>
              </a:rPr>
              <a:t>szkoły</a:t>
            </a:r>
            <a:r>
              <a:rPr dirty="0" sz="2050" spc="-145">
                <a:latin typeface="Lucida Sans Unicode"/>
                <a:cs typeface="Lucida Sans Unicode"/>
              </a:rPr>
              <a:t> </a:t>
            </a:r>
            <a:r>
              <a:rPr dirty="0" sz="2050" spc="55">
                <a:latin typeface="Lucida Sans Unicode"/>
                <a:cs typeface="Lucida Sans Unicode"/>
              </a:rPr>
              <a:t>podstawowej,</a:t>
            </a:r>
            <a:r>
              <a:rPr dirty="0" sz="2050" spc="-145">
                <a:latin typeface="Lucida Sans Unicode"/>
                <a:cs typeface="Lucida Sans Unicode"/>
              </a:rPr>
              <a:t> </a:t>
            </a:r>
            <a:r>
              <a:rPr dirty="0" sz="2050" spc="90">
                <a:latin typeface="Lucida Sans Unicode"/>
                <a:cs typeface="Lucida Sans Unicode"/>
              </a:rPr>
              <a:t>na</a:t>
            </a:r>
            <a:r>
              <a:rPr dirty="0" sz="2050" spc="-145">
                <a:latin typeface="Lucida Sans Unicode"/>
                <a:cs typeface="Lucida Sans Unicode"/>
              </a:rPr>
              <a:t> </a:t>
            </a:r>
            <a:r>
              <a:rPr dirty="0" sz="2050" spc="60">
                <a:latin typeface="Lucida Sans Unicode"/>
                <a:cs typeface="Lucida Sans Unicode"/>
              </a:rPr>
              <a:t>początku</a:t>
            </a:r>
            <a:r>
              <a:rPr dirty="0" sz="2050" spc="-145">
                <a:latin typeface="Lucida Sans Unicode"/>
                <a:cs typeface="Lucida Sans Unicode"/>
              </a:rPr>
              <a:t> </a:t>
            </a:r>
            <a:r>
              <a:rPr dirty="0" sz="2050" spc="70">
                <a:latin typeface="Lucida Sans Unicode"/>
                <a:cs typeface="Lucida Sans Unicode"/>
              </a:rPr>
              <a:t>liceum)</a:t>
            </a:r>
            <a:endParaRPr sz="205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950">
              <a:latin typeface="Lucida Sans Unicode"/>
              <a:cs typeface="Lucida Sans Unicode"/>
            </a:endParaRPr>
          </a:p>
          <a:p>
            <a:pPr marL="389255" marR="1301750" indent="-377190">
              <a:lnSpc>
                <a:spcPts val="2970"/>
              </a:lnSpc>
              <a:tabLst>
                <a:tab pos="389255" algn="l"/>
              </a:tabLst>
            </a:pPr>
            <a:r>
              <a:rPr dirty="0" sz="2550" b="1">
                <a:solidFill>
                  <a:srgbClr val="0D1CD1"/>
                </a:solidFill>
                <a:latin typeface="Mirador"/>
                <a:cs typeface="Mirador"/>
              </a:rPr>
              <a:t>→	</a:t>
            </a:r>
            <a:r>
              <a:rPr dirty="0" sz="2550" spc="5" b="1">
                <a:solidFill>
                  <a:srgbClr val="0D1CD1"/>
                </a:solidFill>
                <a:latin typeface="Mirador"/>
                <a:cs typeface="Mirador"/>
              </a:rPr>
              <a:t>Interwencje </a:t>
            </a:r>
            <a:r>
              <a:rPr dirty="0" sz="2550" b="1">
                <a:solidFill>
                  <a:srgbClr val="0D1CD1"/>
                </a:solidFill>
                <a:latin typeface="Mirador"/>
                <a:cs typeface="Mirador"/>
              </a:rPr>
              <a:t>edukacyjne, </a:t>
            </a:r>
            <a:r>
              <a:rPr dirty="0" sz="2550" spc="-5" b="1">
                <a:solidFill>
                  <a:srgbClr val="0D1CD1"/>
                </a:solidFill>
                <a:latin typeface="Mirador"/>
                <a:cs typeface="Mirador"/>
              </a:rPr>
              <a:t>psychologiczne </a:t>
            </a:r>
            <a:r>
              <a:rPr dirty="0" sz="2550" b="1">
                <a:solidFill>
                  <a:srgbClr val="0D1CD1"/>
                </a:solidFill>
                <a:latin typeface="Mirador"/>
                <a:cs typeface="Mirador"/>
              </a:rPr>
              <a:t>i </a:t>
            </a:r>
            <a:r>
              <a:rPr dirty="0" sz="2550" spc="-5" b="1">
                <a:solidFill>
                  <a:srgbClr val="0D1CD1"/>
                </a:solidFill>
                <a:latin typeface="Mirador"/>
                <a:cs typeface="Mirador"/>
              </a:rPr>
              <a:t>terapeutyczne </a:t>
            </a:r>
            <a:r>
              <a:rPr dirty="0" sz="2550" spc="-10" b="1">
                <a:solidFill>
                  <a:srgbClr val="0D1CD1"/>
                </a:solidFill>
                <a:latin typeface="Mirador"/>
                <a:cs typeface="Mirador"/>
              </a:rPr>
              <a:t>dotyczące  </a:t>
            </a:r>
            <a:r>
              <a:rPr dirty="0" sz="2550" spc="5" b="1">
                <a:solidFill>
                  <a:srgbClr val="0D1CD1"/>
                </a:solidFill>
                <a:latin typeface="Mirador"/>
                <a:cs typeface="Mirador"/>
              </a:rPr>
              <a:t>umiejętności </a:t>
            </a:r>
            <a:r>
              <a:rPr dirty="0" sz="2550" spc="-10" b="1">
                <a:solidFill>
                  <a:srgbClr val="0D1CD1"/>
                </a:solidFill>
                <a:latin typeface="Mirador"/>
                <a:cs typeface="Mirador"/>
              </a:rPr>
              <a:t>społecznych </a:t>
            </a:r>
            <a:r>
              <a:rPr dirty="0" sz="2550" b="1">
                <a:solidFill>
                  <a:srgbClr val="0D1CD1"/>
                </a:solidFill>
                <a:latin typeface="Mirador"/>
                <a:cs typeface="Mirador"/>
              </a:rPr>
              <a:t>i</a:t>
            </a:r>
            <a:r>
              <a:rPr dirty="0" sz="2550" spc="5" b="1">
                <a:solidFill>
                  <a:srgbClr val="0D1CD1"/>
                </a:solidFill>
                <a:latin typeface="Mirador"/>
                <a:cs typeface="Mirador"/>
              </a:rPr>
              <a:t> </a:t>
            </a:r>
            <a:r>
              <a:rPr dirty="0" sz="2550" spc="-5" b="1">
                <a:solidFill>
                  <a:srgbClr val="0D1CD1"/>
                </a:solidFill>
                <a:latin typeface="Mirador"/>
                <a:cs typeface="Mirador"/>
              </a:rPr>
              <a:t>emocjonalnych</a:t>
            </a:r>
            <a:endParaRPr sz="2550">
              <a:latin typeface="Mirador"/>
              <a:cs typeface="Mirador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600">
              <a:latin typeface="Mirador"/>
              <a:cs typeface="Mirador"/>
            </a:endParaRPr>
          </a:p>
          <a:p>
            <a:pPr marL="389255" marR="258445" indent="-377190">
              <a:lnSpc>
                <a:spcPct val="120700"/>
              </a:lnSpc>
              <a:tabLst>
                <a:tab pos="389255" algn="l"/>
              </a:tabLst>
            </a:pPr>
            <a:r>
              <a:rPr dirty="0" sz="2050" spc="-395">
                <a:solidFill>
                  <a:srgbClr val="0D1CD1"/>
                </a:solidFill>
                <a:latin typeface="Lucida Sans Unicode"/>
                <a:cs typeface="Lucida Sans Unicode"/>
              </a:rPr>
              <a:t>▶	</a:t>
            </a:r>
            <a:r>
              <a:rPr dirty="0" sz="2050" spc="80">
                <a:latin typeface="Lucida Sans Unicode"/>
                <a:cs typeface="Lucida Sans Unicode"/>
              </a:rPr>
              <a:t>Aby</a:t>
            </a:r>
            <a:r>
              <a:rPr dirty="0" sz="2050" spc="-140">
                <a:latin typeface="Lucida Sans Unicode"/>
                <a:cs typeface="Lucida Sans Unicode"/>
              </a:rPr>
              <a:t> </a:t>
            </a:r>
            <a:r>
              <a:rPr dirty="0" sz="2050" spc="60">
                <a:latin typeface="Lucida Sans Unicode"/>
                <a:cs typeface="Lucida Sans Unicode"/>
              </a:rPr>
              <a:t>nauczyć</a:t>
            </a:r>
            <a:r>
              <a:rPr dirty="0" sz="2050" spc="-140">
                <a:latin typeface="Lucida Sans Unicode"/>
                <a:cs typeface="Lucida Sans Unicode"/>
              </a:rPr>
              <a:t> </a:t>
            </a:r>
            <a:r>
              <a:rPr dirty="0" sz="2050" spc="10">
                <a:latin typeface="Lucida Sans Unicode"/>
                <a:cs typeface="Lucida Sans Unicode"/>
              </a:rPr>
              <a:t>się</a:t>
            </a:r>
            <a:r>
              <a:rPr dirty="0" sz="2050" spc="-135">
                <a:latin typeface="Lucida Sans Unicode"/>
                <a:cs typeface="Lucida Sans Unicode"/>
              </a:rPr>
              <a:t> </a:t>
            </a:r>
            <a:r>
              <a:rPr dirty="0" sz="2050" spc="80">
                <a:latin typeface="Lucida Sans Unicode"/>
                <a:cs typeface="Lucida Sans Unicode"/>
              </a:rPr>
              <a:t>reagować</a:t>
            </a:r>
            <a:r>
              <a:rPr dirty="0" sz="2050" spc="-140">
                <a:latin typeface="Lucida Sans Unicode"/>
                <a:cs typeface="Lucida Sans Unicode"/>
              </a:rPr>
              <a:t> </a:t>
            </a:r>
            <a:r>
              <a:rPr dirty="0" sz="2050" spc="90">
                <a:latin typeface="Lucida Sans Unicode"/>
                <a:cs typeface="Lucida Sans Unicode"/>
              </a:rPr>
              <a:t>na</a:t>
            </a:r>
            <a:r>
              <a:rPr dirty="0" sz="2050" spc="-140">
                <a:latin typeface="Lucida Sans Unicode"/>
                <a:cs typeface="Lucida Sans Unicode"/>
              </a:rPr>
              <a:t> </a:t>
            </a:r>
            <a:r>
              <a:rPr dirty="0" sz="2050" spc="75">
                <a:latin typeface="Lucida Sans Unicode"/>
                <a:cs typeface="Lucida Sans Unicode"/>
              </a:rPr>
              <a:t>odmienność</a:t>
            </a:r>
            <a:r>
              <a:rPr dirty="0" sz="2050" spc="-135">
                <a:latin typeface="Lucida Sans Unicode"/>
                <a:cs typeface="Lucida Sans Unicode"/>
              </a:rPr>
              <a:t> </a:t>
            </a:r>
            <a:r>
              <a:rPr dirty="0" sz="2050" spc="65">
                <a:latin typeface="Lucida Sans Unicode"/>
                <a:cs typeface="Lucida Sans Unicode"/>
              </a:rPr>
              <a:t>innych</a:t>
            </a:r>
            <a:r>
              <a:rPr dirty="0" sz="2050" spc="-140">
                <a:latin typeface="Lucida Sans Unicode"/>
                <a:cs typeface="Lucida Sans Unicode"/>
              </a:rPr>
              <a:t> </a:t>
            </a:r>
            <a:r>
              <a:rPr dirty="0" sz="2050" spc="5">
                <a:latin typeface="Lucida Sans Unicode"/>
                <a:cs typeface="Lucida Sans Unicode"/>
              </a:rPr>
              <a:t>i</a:t>
            </a:r>
            <a:r>
              <a:rPr dirty="0" sz="2050" spc="-140">
                <a:latin typeface="Lucida Sans Unicode"/>
                <a:cs typeface="Lucida Sans Unicode"/>
              </a:rPr>
              <a:t> </a:t>
            </a:r>
            <a:r>
              <a:rPr dirty="0" sz="2050" spc="90">
                <a:latin typeface="Lucida Sans Unicode"/>
                <a:cs typeface="Lucida Sans Unicode"/>
              </a:rPr>
              <a:t>na</a:t>
            </a:r>
            <a:r>
              <a:rPr dirty="0" sz="2050" spc="-135">
                <a:latin typeface="Lucida Sans Unicode"/>
                <a:cs typeface="Lucida Sans Unicode"/>
              </a:rPr>
              <a:t> </a:t>
            </a:r>
            <a:r>
              <a:rPr dirty="0" sz="2050" spc="30">
                <a:latin typeface="Lucida Sans Unicode"/>
                <a:cs typeface="Lucida Sans Unicode"/>
              </a:rPr>
              <a:t>różnorodność</a:t>
            </a:r>
            <a:r>
              <a:rPr dirty="0" sz="2050" spc="-140">
                <a:latin typeface="Lucida Sans Unicode"/>
                <a:cs typeface="Lucida Sans Unicode"/>
              </a:rPr>
              <a:t> </a:t>
            </a:r>
            <a:r>
              <a:rPr dirty="0" sz="2050" spc="50">
                <a:latin typeface="Lucida Sans Unicode"/>
                <a:cs typeface="Lucida Sans Unicode"/>
              </a:rPr>
              <a:t>otoczenia</a:t>
            </a:r>
            <a:r>
              <a:rPr dirty="0" sz="2050" spc="-140">
                <a:latin typeface="Lucida Sans Unicode"/>
                <a:cs typeface="Lucida Sans Unicode"/>
              </a:rPr>
              <a:t> </a:t>
            </a:r>
            <a:r>
              <a:rPr dirty="0" sz="2050" spc="45">
                <a:latin typeface="Lucida Sans Unicode"/>
                <a:cs typeface="Lucida Sans Unicode"/>
              </a:rPr>
              <a:t>konieczna</a:t>
            </a:r>
            <a:r>
              <a:rPr dirty="0" sz="2050" spc="-135">
                <a:latin typeface="Lucida Sans Unicode"/>
                <a:cs typeface="Lucida Sans Unicode"/>
              </a:rPr>
              <a:t> </a:t>
            </a:r>
            <a:r>
              <a:rPr dirty="0" sz="2050" spc="15">
                <a:latin typeface="Lucida Sans Unicode"/>
                <a:cs typeface="Lucida Sans Unicode"/>
              </a:rPr>
              <a:t>jest  </a:t>
            </a:r>
            <a:r>
              <a:rPr dirty="0" sz="2050" spc="95">
                <a:latin typeface="Lucida Sans Unicode"/>
                <a:cs typeface="Lucida Sans Unicode"/>
              </a:rPr>
              <a:t>empatia</a:t>
            </a:r>
            <a:r>
              <a:rPr dirty="0" sz="2050" spc="-140">
                <a:latin typeface="Lucida Sans Unicode"/>
                <a:cs typeface="Lucida Sans Unicode"/>
              </a:rPr>
              <a:t> </a:t>
            </a:r>
            <a:r>
              <a:rPr dirty="0" sz="2050" spc="-5">
                <a:latin typeface="Lucida Sans Unicode"/>
                <a:cs typeface="Lucida Sans Unicode"/>
              </a:rPr>
              <a:t>oraz</a:t>
            </a:r>
            <a:r>
              <a:rPr dirty="0" sz="2050" spc="-140">
                <a:latin typeface="Lucida Sans Unicode"/>
                <a:cs typeface="Lucida Sans Unicode"/>
              </a:rPr>
              <a:t> </a:t>
            </a:r>
            <a:r>
              <a:rPr dirty="0" sz="2050" spc="65">
                <a:latin typeface="Lucida Sans Unicode"/>
                <a:cs typeface="Lucida Sans Unicode"/>
              </a:rPr>
              <a:t>umiejętność</a:t>
            </a:r>
            <a:r>
              <a:rPr dirty="0" sz="2050" spc="-135">
                <a:latin typeface="Lucida Sans Unicode"/>
                <a:cs typeface="Lucida Sans Unicode"/>
              </a:rPr>
              <a:t> </a:t>
            </a:r>
            <a:r>
              <a:rPr dirty="0" sz="2050" spc="50">
                <a:latin typeface="Lucida Sans Unicode"/>
                <a:cs typeface="Lucida Sans Unicode"/>
              </a:rPr>
              <a:t>rozpoznawania</a:t>
            </a:r>
            <a:r>
              <a:rPr dirty="0" sz="2050" spc="-140">
                <a:latin typeface="Lucida Sans Unicode"/>
                <a:cs typeface="Lucida Sans Unicode"/>
              </a:rPr>
              <a:t> </a:t>
            </a:r>
            <a:r>
              <a:rPr dirty="0" sz="2050" spc="70">
                <a:latin typeface="Lucida Sans Unicode"/>
                <a:cs typeface="Lucida Sans Unicode"/>
              </a:rPr>
              <a:t>emocji</a:t>
            </a:r>
            <a:r>
              <a:rPr dirty="0" sz="2050" spc="-140">
                <a:latin typeface="Lucida Sans Unicode"/>
                <a:cs typeface="Lucida Sans Unicode"/>
              </a:rPr>
              <a:t> </a:t>
            </a:r>
            <a:r>
              <a:rPr dirty="0" sz="2050" spc="65">
                <a:latin typeface="Lucida Sans Unicode"/>
                <a:cs typeface="Lucida Sans Unicode"/>
              </a:rPr>
              <a:t>innych</a:t>
            </a:r>
            <a:r>
              <a:rPr dirty="0" sz="2050" spc="-140">
                <a:latin typeface="Lucida Sans Unicode"/>
                <a:cs typeface="Lucida Sans Unicode"/>
              </a:rPr>
              <a:t> </a:t>
            </a:r>
            <a:r>
              <a:rPr dirty="0" sz="2050" spc="-5">
                <a:latin typeface="Lucida Sans Unicode"/>
                <a:cs typeface="Lucida Sans Unicode"/>
              </a:rPr>
              <a:t>ludzi.</a:t>
            </a:r>
            <a:r>
              <a:rPr dirty="0" sz="2050" spc="-135">
                <a:latin typeface="Lucida Sans Unicode"/>
                <a:cs typeface="Lucida Sans Unicode"/>
              </a:rPr>
              <a:t> </a:t>
            </a:r>
            <a:r>
              <a:rPr dirty="0" sz="2050" spc="30">
                <a:latin typeface="Lucida Sans Unicode"/>
                <a:cs typeface="Lucida Sans Unicode"/>
              </a:rPr>
              <a:t>Dzieci</a:t>
            </a:r>
            <a:r>
              <a:rPr dirty="0" sz="2050" spc="-140">
                <a:latin typeface="Lucida Sans Unicode"/>
                <a:cs typeface="Lucida Sans Unicode"/>
              </a:rPr>
              <a:t> </a:t>
            </a:r>
            <a:r>
              <a:rPr dirty="0" sz="2050" spc="50">
                <a:latin typeface="Lucida Sans Unicode"/>
                <a:cs typeface="Lucida Sans Unicode"/>
              </a:rPr>
              <a:t>muszą</a:t>
            </a:r>
            <a:r>
              <a:rPr dirty="0" sz="2050" spc="-140">
                <a:latin typeface="Lucida Sans Unicode"/>
                <a:cs typeface="Lucida Sans Unicode"/>
              </a:rPr>
              <a:t> </a:t>
            </a:r>
            <a:r>
              <a:rPr dirty="0" sz="2050" spc="10">
                <a:latin typeface="Lucida Sans Unicode"/>
                <a:cs typeface="Lucida Sans Unicode"/>
              </a:rPr>
              <a:t>się</a:t>
            </a:r>
            <a:r>
              <a:rPr dirty="0" sz="2050" spc="-135">
                <a:latin typeface="Lucida Sans Unicode"/>
                <a:cs typeface="Lucida Sans Unicode"/>
              </a:rPr>
              <a:t> </a:t>
            </a:r>
            <a:r>
              <a:rPr dirty="0" sz="2050" spc="25">
                <a:latin typeface="Lucida Sans Unicode"/>
                <a:cs typeface="Lucida Sans Unicode"/>
              </a:rPr>
              <a:t>też</a:t>
            </a:r>
            <a:r>
              <a:rPr dirty="0" sz="2050" spc="-140">
                <a:latin typeface="Lucida Sans Unicode"/>
                <a:cs typeface="Lucida Sans Unicode"/>
              </a:rPr>
              <a:t> </a:t>
            </a:r>
            <a:r>
              <a:rPr dirty="0" sz="2050" spc="60">
                <a:latin typeface="Lucida Sans Unicode"/>
                <a:cs typeface="Lucida Sans Unicode"/>
              </a:rPr>
              <a:t>nauczyć  </a:t>
            </a:r>
            <a:r>
              <a:rPr dirty="0" sz="2050" spc="80">
                <a:latin typeface="Lucida Sans Unicode"/>
                <a:cs typeface="Lucida Sans Unicode"/>
              </a:rPr>
              <a:t>przewidywania</a:t>
            </a:r>
            <a:r>
              <a:rPr dirty="0" sz="2050" spc="-145">
                <a:latin typeface="Lucida Sans Unicode"/>
                <a:cs typeface="Lucida Sans Unicode"/>
              </a:rPr>
              <a:t> </a:t>
            </a:r>
            <a:r>
              <a:rPr dirty="0" sz="2050" spc="30">
                <a:latin typeface="Lucida Sans Unicode"/>
                <a:cs typeface="Lucida Sans Unicode"/>
              </a:rPr>
              <a:t>jak</a:t>
            </a:r>
            <a:r>
              <a:rPr dirty="0" sz="2050" spc="-145">
                <a:latin typeface="Lucida Sans Unicode"/>
                <a:cs typeface="Lucida Sans Unicode"/>
              </a:rPr>
              <a:t> </a:t>
            </a:r>
            <a:r>
              <a:rPr dirty="0" sz="2050" spc="75">
                <a:latin typeface="Lucida Sans Unicode"/>
                <a:cs typeface="Lucida Sans Unicode"/>
              </a:rPr>
              <a:t>ich</a:t>
            </a:r>
            <a:r>
              <a:rPr dirty="0" sz="2050" spc="-145">
                <a:latin typeface="Lucida Sans Unicode"/>
                <a:cs typeface="Lucida Sans Unicode"/>
              </a:rPr>
              <a:t> </a:t>
            </a:r>
            <a:r>
              <a:rPr dirty="0" sz="2050" spc="75">
                <a:latin typeface="Lucida Sans Unicode"/>
                <a:cs typeface="Lucida Sans Unicode"/>
              </a:rPr>
              <a:t>zachowania</a:t>
            </a:r>
            <a:r>
              <a:rPr dirty="0" sz="2050" spc="-145">
                <a:latin typeface="Lucida Sans Unicode"/>
                <a:cs typeface="Lucida Sans Unicode"/>
              </a:rPr>
              <a:t> </a:t>
            </a:r>
            <a:r>
              <a:rPr dirty="0" sz="2050" spc="130">
                <a:latin typeface="Lucida Sans Unicode"/>
                <a:cs typeface="Lucida Sans Unicode"/>
              </a:rPr>
              <a:t>wpływają</a:t>
            </a:r>
            <a:r>
              <a:rPr dirty="0" sz="2050" spc="-145">
                <a:latin typeface="Lucida Sans Unicode"/>
                <a:cs typeface="Lucida Sans Unicode"/>
              </a:rPr>
              <a:t> </a:t>
            </a:r>
            <a:r>
              <a:rPr dirty="0" sz="2050" spc="90">
                <a:latin typeface="Lucida Sans Unicode"/>
                <a:cs typeface="Lucida Sans Unicode"/>
              </a:rPr>
              <a:t>na</a:t>
            </a:r>
            <a:r>
              <a:rPr dirty="0" sz="2050" spc="-145">
                <a:latin typeface="Lucida Sans Unicode"/>
                <a:cs typeface="Lucida Sans Unicode"/>
              </a:rPr>
              <a:t> </a:t>
            </a:r>
            <a:r>
              <a:rPr dirty="0" sz="2050" spc="80">
                <a:latin typeface="Lucida Sans Unicode"/>
                <a:cs typeface="Lucida Sans Unicode"/>
              </a:rPr>
              <a:t>emocje</a:t>
            </a:r>
            <a:r>
              <a:rPr dirty="0" sz="2050" spc="-145">
                <a:latin typeface="Lucida Sans Unicode"/>
                <a:cs typeface="Lucida Sans Unicode"/>
              </a:rPr>
              <a:t> </a:t>
            </a:r>
            <a:r>
              <a:rPr dirty="0" sz="2050" spc="65">
                <a:latin typeface="Lucida Sans Unicode"/>
                <a:cs typeface="Lucida Sans Unicode"/>
              </a:rPr>
              <a:t>innych</a:t>
            </a:r>
            <a:r>
              <a:rPr dirty="0" sz="2050" spc="-145">
                <a:latin typeface="Lucida Sans Unicode"/>
                <a:cs typeface="Lucida Sans Unicode"/>
              </a:rPr>
              <a:t> </a:t>
            </a:r>
            <a:r>
              <a:rPr dirty="0" sz="2050" spc="-15">
                <a:latin typeface="Lucida Sans Unicode"/>
                <a:cs typeface="Lucida Sans Unicode"/>
              </a:rPr>
              <a:t>osób.</a:t>
            </a:r>
            <a:endParaRPr sz="2050">
              <a:latin typeface="Lucida Sans Unicode"/>
              <a:cs typeface="Lucida Sans Unicode"/>
            </a:endParaRPr>
          </a:p>
        </p:txBody>
      </p:sp>
      <p:sp>
        <p:nvSpPr>
          <p:cNvPr id="29" name="object 2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07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dirty="0" spc="5"/>
              <a:t>Projekt</a:t>
            </a:r>
            <a:r>
              <a:rPr dirty="0" spc="15"/>
              <a:t> </a:t>
            </a:r>
            <a:r>
              <a:rPr dirty="0" spc="5"/>
              <a:t>współfinansowany</a:t>
            </a:r>
            <a:r>
              <a:rPr dirty="0" spc="20"/>
              <a:t> </a:t>
            </a:r>
            <a:r>
              <a:rPr dirty="0" spc="-5"/>
              <a:t>ze</a:t>
            </a:r>
            <a:r>
              <a:rPr dirty="0" spc="20"/>
              <a:t> </a:t>
            </a:r>
            <a:r>
              <a:rPr dirty="0"/>
              <a:t>środków</a:t>
            </a:r>
            <a:r>
              <a:rPr dirty="0" spc="15"/>
              <a:t> </a:t>
            </a:r>
            <a:r>
              <a:rPr dirty="0" spc="5"/>
              <a:t>Narodowego</a:t>
            </a:r>
            <a:r>
              <a:rPr dirty="0" spc="20"/>
              <a:t> </a:t>
            </a:r>
            <a:r>
              <a:rPr dirty="0" spc="10"/>
              <a:t>Programu</a:t>
            </a:r>
            <a:r>
              <a:rPr dirty="0" spc="20"/>
              <a:t> </a:t>
            </a:r>
            <a:r>
              <a:rPr dirty="0" spc="-5"/>
              <a:t>Zdrowia</a:t>
            </a:r>
            <a:r>
              <a:rPr dirty="0" spc="15"/>
              <a:t> </a:t>
            </a:r>
            <a:r>
              <a:rPr dirty="0" spc="10"/>
              <a:t>na</a:t>
            </a:r>
            <a:r>
              <a:rPr dirty="0" spc="20"/>
              <a:t> </a:t>
            </a:r>
            <a:r>
              <a:rPr dirty="0"/>
              <a:t>lata</a:t>
            </a:r>
            <a:r>
              <a:rPr dirty="0" spc="20"/>
              <a:t> </a:t>
            </a:r>
            <a:r>
              <a:rPr dirty="0" spc="-15"/>
              <a:t>2016-2020</a:t>
            </a:r>
            <a:r>
              <a:rPr dirty="0" spc="20"/>
              <a:t> </a:t>
            </a:r>
            <a:r>
              <a:rPr dirty="0"/>
              <a:t>przekazanych</a:t>
            </a:r>
            <a:r>
              <a:rPr dirty="0" spc="15"/>
              <a:t> </a:t>
            </a:r>
            <a:r>
              <a:rPr dirty="0" spc="-5"/>
              <a:t>przez</a:t>
            </a:r>
            <a:r>
              <a:rPr dirty="0" spc="20"/>
              <a:t> </a:t>
            </a:r>
            <a:r>
              <a:rPr dirty="0" spc="5"/>
              <a:t>Ministerstwo</a:t>
            </a:r>
            <a:r>
              <a:rPr dirty="0" spc="20"/>
              <a:t> </a:t>
            </a:r>
            <a:r>
              <a:rPr dirty="0"/>
              <a:t>Edukacji</a:t>
            </a:r>
            <a:r>
              <a:rPr dirty="0" spc="15"/>
              <a:t> </a:t>
            </a:r>
            <a:r>
              <a:rPr dirty="0"/>
              <a:t>Narodowej.</a:t>
            </a:r>
            <a:r>
              <a:rPr dirty="0" spc="20"/>
              <a:t> </a:t>
            </a:r>
            <a:r>
              <a:rPr dirty="0" spc="5"/>
              <a:t>Wszystkie</a:t>
            </a:r>
            <a:r>
              <a:rPr dirty="0" spc="20"/>
              <a:t> </a:t>
            </a:r>
            <a:r>
              <a:rPr dirty="0"/>
              <a:t>materiały</a:t>
            </a:r>
            <a:r>
              <a:rPr dirty="0" spc="20"/>
              <a:t> </a:t>
            </a:r>
            <a:r>
              <a:rPr dirty="0" spc="5"/>
              <a:t>dostępne</a:t>
            </a:r>
            <a:r>
              <a:rPr dirty="0" spc="15"/>
              <a:t> </a:t>
            </a:r>
            <a:r>
              <a:rPr dirty="0" spc="10"/>
              <a:t>na</a:t>
            </a:r>
            <a:r>
              <a:rPr dirty="0" spc="20"/>
              <a:t> </a:t>
            </a:r>
            <a:r>
              <a:rPr dirty="0" spc="5"/>
              <a:t>stronie</a:t>
            </a:r>
            <a:r>
              <a:rPr dirty="0" spc="20"/>
              <a:t> </a:t>
            </a:r>
            <a:r>
              <a:rPr dirty="0" spc="5"/>
              <a:t>udostępnione</a:t>
            </a:r>
            <a:r>
              <a:rPr dirty="0" spc="15"/>
              <a:t> </a:t>
            </a:r>
            <a:r>
              <a:rPr dirty="0" spc="10"/>
              <a:t>są</a:t>
            </a:r>
            <a:r>
              <a:rPr dirty="0" spc="20"/>
              <a:t> </a:t>
            </a:r>
            <a:r>
              <a:rPr dirty="0" spc="10"/>
              <a:t>na</a:t>
            </a:r>
            <a:r>
              <a:rPr dirty="0" spc="20"/>
              <a:t> </a:t>
            </a:r>
            <a:r>
              <a:rPr dirty="0" spc="-5"/>
              <a:t>licencji</a:t>
            </a:r>
            <a:r>
              <a:rPr dirty="0" spc="15"/>
              <a:t> </a:t>
            </a:r>
            <a:r>
              <a:rPr dirty="0" spc="5"/>
              <a:t>Creative</a:t>
            </a:r>
            <a:r>
              <a:rPr dirty="0" spc="20"/>
              <a:t> </a:t>
            </a:r>
            <a:r>
              <a:rPr dirty="0" spc="10"/>
              <a:t>Commons</a:t>
            </a:r>
            <a:r>
              <a:rPr dirty="0" spc="20"/>
              <a:t> </a:t>
            </a:r>
            <a:r>
              <a:rPr dirty="0" spc="10"/>
              <a:t>-</a:t>
            </a:r>
            <a:r>
              <a:rPr dirty="0" spc="20"/>
              <a:t> </a:t>
            </a:r>
            <a:r>
              <a:rPr dirty="0" spc="5"/>
              <a:t>Uznanie</a:t>
            </a:r>
            <a:r>
              <a:rPr dirty="0" spc="15"/>
              <a:t> </a:t>
            </a:r>
            <a:r>
              <a:rPr dirty="0"/>
              <a:t>Autorstwa</a:t>
            </a:r>
            <a:r>
              <a:rPr dirty="0" spc="20"/>
              <a:t> </a:t>
            </a:r>
            <a:r>
              <a:rPr dirty="0" spc="10"/>
              <a:t>-</a:t>
            </a:r>
            <a:r>
              <a:rPr dirty="0" spc="20"/>
              <a:t> </a:t>
            </a:r>
            <a:r>
              <a:rPr dirty="0" spc="10"/>
              <a:t>Na</a:t>
            </a:r>
            <a:r>
              <a:rPr dirty="0" spc="15"/>
              <a:t> </a:t>
            </a:r>
            <a:r>
              <a:rPr dirty="0"/>
              <a:t>tych</a:t>
            </a:r>
            <a:r>
              <a:rPr dirty="0" spc="20"/>
              <a:t> </a:t>
            </a:r>
            <a:r>
              <a:rPr dirty="0" spc="5"/>
              <a:t>samych</a:t>
            </a:r>
            <a:r>
              <a:rPr dirty="0" spc="20"/>
              <a:t> </a:t>
            </a:r>
            <a:r>
              <a:rPr dirty="0" spc="5"/>
              <a:t>zasadach</a:t>
            </a:r>
            <a:r>
              <a:rPr dirty="0" spc="20"/>
              <a:t> </a:t>
            </a:r>
            <a:r>
              <a:rPr dirty="0" spc="10"/>
              <a:t>4.0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title"/>
          </p:nvPr>
        </p:nvSpPr>
        <p:spPr>
          <a:xfrm>
            <a:off x="1646435" y="1779324"/>
            <a:ext cx="13331825" cy="164465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Co </a:t>
            </a:r>
            <a:r>
              <a:rPr dirty="0" spc="5"/>
              <a:t>sprzyja</a:t>
            </a:r>
            <a:r>
              <a:rPr dirty="0" spc="-10"/>
              <a:t> </a:t>
            </a:r>
            <a:r>
              <a:rPr dirty="0" spc="-25"/>
              <a:t>budowaniu</a:t>
            </a:r>
          </a:p>
          <a:p>
            <a:pPr marL="12700">
              <a:lnSpc>
                <a:spcPct val="100000"/>
              </a:lnSpc>
              <a:spcBef>
                <a:spcPts val="270"/>
              </a:spcBef>
            </a:pPr>
            <a:r>
              <a:rPr dirty="0" spc="-10"/>
              <a:t>bezpieczeństwa </a:t>
            </a:r>
            <a:r>
              <a:rPr dirty="0" spc="-25"/>
              <a:t>psychicznego</a:t>
            </a:r>
            <a:r>
              <a:rPr dirty="0" spc="15"/>
              <a:t> </a:t>
            </a:r>
            <a:r>
              <a:rPr dirty="0"/>
              <a:t>uczniów?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37665" y="10652470"/>
            <a:ext cx="821690" cy="260350"/>
            <a:chOff x="837665" y="10652470"/>
            <a:chExt cx="821690" cy="260350"/>
          </a:xfrm>
        </p:grpSpPr>
        <p:sp>
          <p:nvSpPr>
            <p:cNvPr id="3" name="object 3"/>
            <p:cNvSpPr/>
            <p:nvPr/>
          </p:nvSpPr>
          <p:spPr>
            <a:xfrm>
              <a:off x="902736" y="10752583"/>
              <a:ext cx="23967" cy="1135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869121" y="10683075"/>
              <a:ext cx="176249" cy="19972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961373" y="10734385"/>
              <a:ext cx="35981" cy="2904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016519" y="10761040"/>
              <a:ext cx="30480" cy="10795"/>
            </a:xfrm>
            <a:custGeom>
              <a:avLst/>
              <a:gdLst/>
              <a:ahLst/>
              <a:cxnLst/>
              <a:rect l="l" t="t" r="r" b="b"/>
              <a:pathLst>
                <a:path w="30480" h="10795">
                  <a:moveTo>
                    <a:pt x="0" y="0"/>
                  </a:moveTo>
                  <a:lnTo>
                    <a:pt x="146" y="240"/>
                  </a:lnTo>
                  <a:lnTo>
                    <a:pt x="691" y="2680"/>
                  </a:lnTo>
                  <a:lnTo>
                    <a:pt x="13447" y="8109"/>
                  </a:lnTo>
                  <a:lnTo>
                    <a:pt x="20797" y="10182"/>
                  </a:lnTo>
                  <a:lnTo>
                    <a:pt x="25528" y="9138"/>
                  </a:lnTo>
                  <a:lnTo>
                    <a:pt x="26821" y="8103"/>
                  </a:lnTo>
                  <a:lnTo>
                    <a:pt x="17930" y="8103"/>
                  </a:lnTo>
                  <a:lnTo>
                    <a:pt x="11272" y="5744"/>
                  </a:lnTo>
                  <a:lnTo>
                    <a:pt x="0" y="0"/>
                  </a:lnTo>
                  <a:close/>
                </a:path>
                <a:path w="30480" h="10795">
                  <a:moveTo>
                    <a:pt x="27842" y="4261"/>
                  </a:moveTo>
                  <a:lnTo>
                    <a:pt x="22583" y="7475"/>
                  </a:lnTo>
                  <a:lnTo>
                    <a:pt x="17930" y="8103"/>
                  </a:lnTo>
                  <a:lnTo>
                    <a:pt x="26821" y="8103"/>
                  </a:lnTo>
                  <a:lnTo>
                    <a:pt x="30428" y="5214"/>
                  </a:lnTo>
                  <a:lnTo>
                    <a:pt x="27842" y="4261"/>
                  </a:lnTo>
                  <a:close/>
                </a:path>
              </a:pathLst>
            </a:custGeom>
            <a:solidFill>
              <a:srgbClr val="C7C7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015054" y="10763901"/>
              <a:ext cx="30480" cy="17145"/>
            </a:xfrm>
            <a:custGeom>
              <a:avLst/>
              <a:gdLst/>
              <a:ahLst/>
              <a:cxnLst/>
              <a:rect l="l" t="t" r="r" b="b"/>
              <a:pathLst>
                <a:path w="30480" h="17145">
                  <a:moveTo>
                    <a:pt x="2209" y="0"/>
                  </a:moveTo>
                  <a:lnTo>
                    <a:pt x="2460" y="1727"/>
                  </a:lnTo>
                  <a:lnTo>
                    <a:pt x="0" y="2502"/>
                  </a:lnTo>
                  <a:lnTo>
                    <a:pt x="439" y="3162"/>
                  </a:lnTo>
                  <a:lnTo>
                    <a:pt x="14345" y="11580"/>
                  </a:lnTo>
                  <a:lnTo>
                    <a:pt x="18009" y="13277"/>
                  </a:lnTo>
                  <a:lnTo>
                    <a:pt x="25622" y="16879"/>
                  </a:lnTo>
                  <a:lnTo>
                    <a:pt x="28806" y="13277"/>
                  </a:lnTo>
                  <a:lnTo>
                    <a:pt x="27234" y="13277"/>
                  </a:lnTo>
                  <a:lnTo>
                    <a:pt x="22491" y="11360"/>
                  </a:lnTo>
                  <a:lnTo>
                    <a:pt x="18271" y="9748"/>
                  </a:lnTo>
                  <a:lnTo>
                    <a:pt x="9004" y="4010"/>
                  </a:lnTo>
                  <a:lnTo>
                    <a:pt x="2209" y="0"/>
                  </a:lnTo>
                  <a:close/>
                </a:path>
                <a:path w="30480" h="17145">
                  <a:moveTo>
                    <a:pt x="30177" y="11727"/>
                  </a:moveTo>
                  <a:lnTo>
                    <a:pt x="27234" y="13277"/>
                  </a:lnTo>
                  <a:lnTo>
                    <a:pt x="28806" y="13277"/>
                  </a:lnTo>
                  <a:lnTo>
                    <a:pt x="30177" y="11727"/>
                  </a:lnTo>
                  <a:close/>
                </a:path>
              </a:pathLst>
            </a:custGeom>
            <a:solidFill>
              <a:srgbClr val="E3E3E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015054" y="10763901"/>
              <a:ext cx="30480" cy="17145"/>
            </a:xfrm>
            <a:custGeom>
              <a:avLst/>
              <a:gdLst/>
              <a:ahLst/>
              <a:cxnLst/>
              <a:rect l="l" t="t" r="r" b="b"/>
              <a:pathLst>
                <a:path w="30480" h="17145">
                  <a:moveTo>
                    <a:pt x="0" y="2502"/>
                  </a:moveTo>
                  <a:lnTo>
                    <a:pt x="439" y="3162"/>
                  </a:lnTo>
                  <a:lnTo>
                    <a:pt x="14345" y="11580"/>
                  </a:lnTo>
                  <a:lnTo>
                    <a:pt x="16167" y="12428"/>
                  </a:lnTo>
                  <a:lnTo>
                    <a:pt x="18009" y="13277"/>
                  </a:lnTo>
                  <a:lnTo>
                    <a:pt x="25622" y="16879"/>
                  </a:lnTo>
                  <a:lnTo>
                    <a:pt x="30177" y="11727"/>
                  </a:lnTo>
                  <a:lnTo>
                    <a:pt x="27234" y="13277"/>
                  </a:lnTo>
                  <a:lnTo>
                    <a:pt x="22491" y="11360"/>
                  </a:lnTo>
                  <a:lnTo>
                    <a:pt x="18271" y="9748"/>
                  </a:lnTo>
                  <a:lnTo>
                    <a:pt x="13633" y="6879"/>
                  </a:lnTo>
                  <a:lnTo>
                    <a:pt x="9004" y="4010"/>
                  </a:lnTo>
                  <a:lnTo>
                    <a:pt x="2209" y="0"/>
                  </a:lnTo>
                  <a:lnTo>
                    <a:pt x="2460" y="1727"/>
                  </a:lnTo>
                  <a:lnTo>
                    <a:pt x="0" y="2502"/>
                  </a:lnTo>
                  <a:close/>
                </a:path>
              </a:pathLst>
            </a:custGeom>
            <a:ln w="3175">
              <a:solidFill>
                <a:srgbClr val="E3E3E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841972" y="10684996"/>
              <a:ext cx="90577" cy="14076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894391" y="10738835"/>
              <a:ext cx="27685" cy="2073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871321" y="10842771"/>
              <a:ext cx="153035" cy="32384"/>
            </a:xfrm>
            <a:custGeom>
              <a:avLst/>
              <a:gdLst/>
              <a:ahLst/>
              <a:cxnLst/>
              <a:rect l="l" t="t" r="r" b="b"/>
              <a:pathLst>
                <a:path w="153034" h="32384">
                  <a:moveTo>
                    <a:pt x="7835" y="24930"/>
                  </a:moveTo>
                  <a:lnTo>
                    <a:pt x="7556" y="24206"/>
                  </a:lnTo>
                  <a:lnTo>
                    <a:pt x="6819" y="23622"/>
                  </a:lnTo>
                  <a:lnTo>
                    <a:pt x="6159" y="21653"/>
                  </a:lnTo>
                  <a:lnTo>
                    <a:pt x="6337" y="20548"/>
                  </a:lnTo>
                  <a:lnTo>
                    <a:pt x="5994" y="19342"/>
                  </a:lnTo>
                  <a:lnTo>
                    <a:pt x="3670" y="20548"/>
                  </a:lnTo>
                  <a:lnTo>
                    <a:pt x="0" y="19570"/>
                  </a:lnTo>
                  <a:lnTo>
                    <a:pt x="254" y="21564"/>
                  </a:lnTo>
                  <a:lnTo>
                    <a:pt x="1701" y="22796"/>
                  </a:lnTo>
                  <a:lnTo>
                    <a:pt x="4457" y="24396"/>
                  </a:lnTo>
                  <a:lnTo>
                    <a:pt x="6096" y="24993"/>
                  </a:lnTo>
                  <a:lnTo>
                    <a:pt x="7835" y="24930"/>
                  </a:lnTo>
                  <a:close/>
                </a:path>
                <a:path w="153034" h="32384">
                  <a:moveTo>
                    <a:pt x="19558" y="29298"/>
                  </a:moveTo>
                  <a:lnTo>
                    <a:pt x="18630" y="28892"/>
                  </a:lnTo>
                  <a:lnTo>
                    <a:pt x="16408" y="27178"/>
                  </a:lnTo>
                  <a:lnTo>
                    <a:pt x="16268" y="25819"/>
                  </a:lnTo>
                  <a:lnTo>
                    <a:pt x="13893" y="28041"/>
                  </a:lnTo>
                  <a:lnTo>
                    <a:pt x="10934" y="27457"/>
                  </a:lnTo>
                  <a:lnTo>
                    <a:pt x="11506" y="30391"/>
                  </a:lnTo>
                  <a:lnTo>
                    <a:pt x="17526" y="32067"/>
                  </a:lnTo>
                  <a:lnTo>
                    <a:pt x="19558" y="29298"/>
                  </a:lnTo>
                  <a:close/>
                </a:path>
                <a:path w="153034" h="32384">
                  <a:moveTo>
                    <a:pt x="37274" y="21513"/>
                  </a:moveTo>
                  <a:lnTo>
                    <a:pt x="36918" y="18072"/>
                  </a:lnTo>
                  <a:lnTo>
                    <a:pt x="36703" y="17932"/>
                  </a:lnTo>
                  <a:lnTo>
                    <a:pt x="35039" y="17932"/>
                  </a:lnTo>
                  <a:lnTo>
                    <a:pt x="32359" y="17932"/>
                  </a:lnTo>
                  <a:lnTo>
                    <a:pt x="32016" y="17195"/>
                  </a:lnTo>
                  <a:lnTo>
                    <a:pt x="31940" y="18846"/>
                  </a:lnTo>
                  <a:lnTo>
                    <a:pt x="31165" y="20294"/>
                  </a:lnTo>
                  <a:lnTo>
                    <a:pt x="30480" y="20434"/>
                  </a:lnTo>
                  <a:lnTo>
                    <a:pt x="30200" y="20967"/>
                  </a:lnTo>
                  <a:lnTo>
                    <a:pt x="32651" y="22326"/>
                  </a:lnTo>
                  <a:lnTo>
                    <a:pt x="37274" y="21513"/>
                  </a:lnTo>
                  <a:close/>
                </a:path>
                <a:path w="153034" h="32384">
                  <a:moveTo>
                    <a:pt x="115430" y="15836"/>
                  </a:moveTo>
                  <a:lnTo>
                    <a:pt x="115125" y="14897"/>
                  </a:lnTo>
                  <a:lnTo>
                    <a:pt x="114935" y="14605"/>
                  </a:lnTo>
                  <a:lnTo>
                    <a:pt x="112661" y="15697"/>
                  </a:lnTo>
                  <a:lnTo>
                    <a:pt x="111594" y="15836"/>
                  </a:lnTo>
                  <a:lnTo>
                    <a:pt x="115430" y="15836"/>
                  </a:lnTo>
                  <a:close/>
                </a:path>
                <a:path w="153034" h="32384">
                  <a:moveTo>
                    <a:pt x="117944" y="17792"/>
                  </a:moveTo>
                  <a:lnTo>
                    <a:pt x="116293" y="17526"/>
                  </a:lnTo>
                  <a:lnTo>
                    <a:pt x="115595" y="16344"/>
                  </a:lnTo>
                  <a:lnTo>
                    <a:pt x="115468" y="15963"/>
                  </a:lnTo>
                  <a:lnTo>
                    <a:pt x="110642" y="15963"/>
                  </a:lnTo>
                  <a:lnTo>
                    <a:pt x="109499" y="15963"/>
                  </a:lnTo>
                  <a:lnTo>
                    <a:pt x="110426" y="19075"/>
                  </a:lnTo>
                  <a:lnTo>
                    <a:pt x="116078" y="20370"/>
                  </a:lnTo>
                  <a:lnTo>
                    <a:pt x="117944" y="17792"/>
                  </a:lnTo>
                  <a:close/>
                </a:path>
                <a:path w="153034" h="32384">
                  <a:moveTo>
                    <a:pt x="136994" y="24422"/>
                  </a:moveTo>
                  <a:lnTo>
                    <a:pt x="134175" y="25438"/>
                  </a:lnTo>
                  <a:lnTo>
                    <a:pt x="132562" y="25425"/>
                  </a:lnTo>
                  <a:lnTo>
                    <a:pt x="132283" y="25069"/>
                  </a:lnTo>
                  <a:lnTo>
                    <a:pt x="131546" y="26111"/>
                  </a:lnTo>
                  <a:lnTo>
                    <a:pt x="130314" y="26657"/>
                  </a:lnTo>
                  <a:lnTo>
                    <a:pt x="129387" y="27533"/>
                  </a:lnTo>
                  <a:lnTo>
                    <a:pt x="131876" y="29019"/>
                  </a:lnTo>
                  <a:lnTo>
                    <a:pt x="135661" y="27787"/>
                  </a:lnTo>
                  <a:lnTo>
                    <a:pt x="136791" y="25565"/>
                  </a:lnTo>
                  <a:lnTo>
                    <a:pt x="136779" y="25438"/>
                  </a:lnTo>
                  <a:lnTo>
                    <a:pt x="136994" y="24422"/>
                  </a:lnTo>
                  <a:close/>
                </a:path>
                <a:path w="153034" h="32384">
                  <a:moveTo>
                    <a:pt x="147243" y="16802"/>
                  </a:moveTo>
                  <a:lnTo>
                    <a:pt x="147116" y="16370"/>
                  </a:lnTo>
                  <a:lnTo>
                    <a:pt x="144919" y="17094"/>
                  </a:lnTo>
                  <a:lnTo>
                    <a:pt x="142379" y="16941"/>
                  </a:lnTo>
                  <a:lnTo>
                    <a:pt x="142405" y="19532"/>
                  </a:lnTo>
                  <a:lnTo>
                    <a:pt x="142252" y="20383"/>
                  </a:lnTo>
                  <a:lnTo>
                    <a:pt x="141744" y="21818"/>
                  </a:lnTo>
                  <a:lnTo>
                    <a:pt x="145110" y="22059"/>
                  </a:lnTo>
                  <a:lnTo>
                    <a:pt x="146723" y="19532"/>
                  </a:lnTo>
                  <a:lnTo>
                    <a:pt x="147193" y="17094"/>
                  </a:lnTo>
                  <a:lnTo>
                    <a:pt x="147243" y="16802"/>
                  </a:lnTo>
                  <a:close/>
                </a:path>
                <a:path w="153034" h="32384">
                  <a:moveTo>
                    <a:pt x="152450" y="6705"/>
                  </a:moveTo>
                  <a:lnTo>
                    <a:pt x="152184" y="673"/>
                  </a:lnTo>
                  <a:lnTo>
                    <a:pt x="149212" y="0"/>
                  </a:lnTo>
                  <a:lnTo>
                    <a:pt x="148577" y="1854"/>
                  </a:lnTo>
                  <a:lnTo>
                    <a:pt x="148247" y="4368"/>
                  </a:lnTo>
                  <a:lnTo>
                    <a:pt x="147739" y="5232"/>
                  </a:lnTo>
                  <a:lnTo>
                    <a:pt x="148945" y="5816"/>
                  </a:lnTo>
                  <a:lnTo>
                    <a:pt x="149352" y="7188"/>
                  </a:lnTo>
                  <a:lnTo>
                    <a:pt x="150075" y="8267"/>
                  </a:lnTo>
                  <a:lnTo>
                    <a:pt x="152450" y="6705"/>
                  </a:lnTo>
                  <a:close/>
                </a:path>
              </a:pathLst>
            </a:custGeom>
            <a:solidFill>
              <a:srgbClr val="FFCC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922894" y="10661217"/>
              <a:ext cx="123506" cy="10066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866272" y="10847281"/>
              <a:ext cx="6985" cy="8255"/>
            </a:xfrm>
            <a:custGeom>
              <a:avLst/>
              <a:gdLst/>
              <a:ahLst/>
              <a:cxnLst/>
              <a:rect l="l" t="t" r="r" b="b"/>
              <a:pathLst>
                <a:path w="6984" h="8254">
                  <a:moveTo>
                    <a:pt x="2020" y="0"/>
                  </a:moveTo>
                  <a:lnTo>
                    <a:pt x="0" y="2031"/>
                  </a:lnTo>
                  <a:lnTo>
                    <a:pt x="397" y="7696"/>
                  </a:lnTo>
                  <a:lnTo>
                    <a:pt x="3497" y="8188"/>
                  </a:lnTo>
                  <a:lnTo>
                    <a:pt x="3455" y="5612"/>
                  </a:lnTo>
                  <a:lnTo>
                    <a:pt x="5141" y="4743"/>
                  </a:lnTo>
                  <a:lnTo>
                    <a:pt x="6533" y="3601"/>
                  </a:lnTo>
                  <a:lnTo>
                    <a:pt x="3204" y="2952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rgbClr val="FFCC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940441" y="10862722"/>
              <a:ext cx="12065" cy="28575"/>
            </a:xfrm>
            <a:custGeom>
              <a:avLst/>
              <a:gdLst/>
              <a:ahLst/>
              <a:cxnLst/>
              <a:rect l="l" t="t" r="r" b="b"/>
              <a:pathLst>
                <a:path w="12065" h="28575">
                  <a:moveTo>
                    <a:pt x="931" y="4973"/>
                  </a:moveTo>
                  <a:lnTo>
                    <a:pt x="0" y="21831"/>
                  </a:lnTo>
                  <a:lnTo>
                    <a:pt x="5005" y="25266"/>
                  </a:lnTo>
                  <a:lnTo>
                    <a:pt x="5078" y="28334"/>
                  </a:lnTo>
                  <a:lnTo>
                    <a:pt x="7504" y="24585"/>
                  </a:lnTo>
                  <a:lnTo>
                    <a:pt x="4952" y="24585"/>
                  </a:lnTo>
                  <a:lnTo>
                    <a:pt x="345" y="20323"/>
                  </a:lnTo>
                  <a:lnTo>
                    <a:pt x="999" y="6114"/>
                  </a:lnTo>
                  <a:lnTo>
                    <a:pt x="931" y="4973"/>
                  </a:lnTo>
                  <a:close/>
                </a:path>
                <a:path w="12065" h="28575">
                  <a:moveTo>
                    <a:pt x="10080" y="18028"/>
                  </a:moveTo>
                  <a:lnTo>
                    <a:pt x="4952" y="24585"/>
                  </a:lnTo>
                  <a:lnTo>
                    <a:pt x="7504" y="24585"/>
                  </a:lnTo>
                  <a:lnTo>
                    <a:pt x="9633" y="21297"/>
                  </a:lnTo>
                  <a:lnTo>
                    <a:pt x="10080" y="18028"/>
                  </a:lnTo>
                  <a:close/>
                </a:path>
                <a:path w="12065" h="28575">
                  <a:moveTo>
                    <a:pt x="10704" y="12512"/>
                  </a:moveTo>
                  <a:lnTo>
                    <a:pt x="10167" y="17392"/>
                  </a:lnTo>
                  <a:lnTo>
                    <a:pt x="10080" y="18028"/>
                  </a:lnTo>
                  <a:lnTo>
                    <a:pt x="11486" y="16229"/>
                  </a:lnTo>
                  <a:lnTo>
                    <a:pt x="10704" y="12512"/>
                  </a:lnTo>
                  <a:close/>
                </a:path>
                <a:path w="12065" h="28575">
                  <a:moveTo>
                    <a:pt x="9926" y="0"/>
                  </a:moveTo>
                  <a:lnTo>
                    <a:pt x="9643" y="1151"/>
                  </a:lnTo>
                  <a:lnTo>
                    <a:pt x="9277" y="2261"/>
                  </a:lnTo>
                  <a:lnTo>
                    <a:pt x="8785" y="3382"/>
                  </a:lnTo>
                  <a:lnTo>
                    <a:pt x="10704" y="12512"/>
                  </a:lnTo>
                  <a:lnTo>
                    <a:pt x="11151" y="8460"/>
                  </a:lnTo>
                  <a:lnTo>
                    <a:pt x="9737" y="4408"/>
                  </a:lnTo>
                  <a:lnTo>
                    <a:pt x="10537" y="4408"/>
                  </a:lnTo>
                  <a:lnTo>
                    <a:pt x="10661" y="1151"/>
                  </a:lnTo>
                  <a:lnTo>
                    <a:pt x="10722" y="523"/>
                  </a:lnTo>
                  <a:lnTo>
                    <a:pt x="10250" y="178"/>
                  </a:lnTo>
                  <a:lnTo>
                    <a:pt x="9926" y="0"/>
                  </a:lnTo>
                  <a:close/>
                </a:path>
                <a:path w="12065" h="28575">
                  <a:moveTo>
                    <a:pt x="10537" y="4408"/>
                  </a:moveTo>
                  <a:lnTo>
                    <a:pt x="9737" y="4408"/>
                  </a:lnTo>
                  <a:lnTo>
                    <a:pt x="10879" y="6114"/>
                  </a:lnTo>
                  <a:lnTo>
                    <a:pt x="11968" y="7413"/>
                  </a:lnTo>
                  <a:lnTo>
                    <a:pt x="10512" y="5193"/>
                  </a:lnTo>
                  <a:lnTo>
                    <a:pt x="10537" y="4408"/>
                  </a:lnTo>
                  <a:close/>
                </a:path>
              </a:pathLst>
            </a:custGeom>
            <a:solidFill>
              <a:srgbClr val="C7C7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1081998" y="10692187"/>
              <a:ext cx="2540" cy="173990"/>
            </a:xfrm>
            <a:custGeom>
              <a:avLst/>
              <a:gdLst/>
              <a:ahLst/>
              <a:cxnLst/>
              <a:rect l="l" t="t" r="r" b="b"/>
              <a:pathLst>
                <a:path w="2540" h="173990">
                  <a:moveTo>
                    <a:pt x="2429" y="0"/>
                  </a:moveTo>
                  <a:lnTo>
                    <a:pt x="0" y="0"/>
                  </a:lnTo>
                  <a:lnTo>
                    <a:pt x="0" y="173439"/>
                  </a:lnTo>
                  <a:lnTo>
                    <a:pt x="2429" y="173439"/>
                  </a:lnTo>
                  <a:lnTo>
                    <a:pt x="2429" y="0"/>
                  </a:lnTo>
                  <a:close/>
                </a:path>
              </a:pathLst>
            </a:custGeom>
            <a:solidFill>
              <a:srgbClr val="B3B3B3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/>
          <p:nvPr/>
        </p:nvSpPr>
        <p:spPr>
          <a:xfrm>
            <a:off x="1874160" y="10644752"/>
            <a:ext cx="783325" cy="27384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17" name="object 17"/>
          <p:cNvGrpSpPr/>
          <p:nvPr/>
        </p:nvGrpSpPr>
        <p:grpSpPr>
          <a:xfrm>
            <a:off x="2870683" y="10601144"/>
            <a:ext cx="993140" cy="311785"/>
            <a:chOff x="2870683" y="10601144"/>
            <a:chExt cx="993140" cy="311785"/>
          </a:xfrm>
        </p:grpSpPr>
        <p:sp>
          <p:nvSpPr>
            <p:cNvPr id="18" name="object 18"/>
            <p:cNvSpPr/>
            <p:nvPr/>
          </p:nvSpPr>
          <p:spPr>
            <a:xfrm>
              <a:off x="2870683" y="10601144"/>
              <a:ext cx="992982" cy="31116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2932519" y="10876757"/>
              <a:ext cx="9525" cy="8255"/>
            </a:xfrm>
            <a:custGeom>
              <a:avLst/>
              <a:gdLst/>
              <a:ahLst/>
              <a:cxnLst/>
              <a:rect l="l" t="t" r="r" b="b"/>
              <a:pathLst>
                <a:path w="9525" h="8254">
                  <a:moveTo>
                    <a:pt x="3549" y="0"/>
                  </a:moveTo>
                  <a:lnTo>
                    <a:pt x="1204" y="680"/>
                  </a:lnTo>
                  <a:lnTo>
                    <a:pt x="607" y="2335"/>
                  </a:lnTo>
                  <a:lnTo>
                    <a:pt x="0" y="4010"/>
                  </a:lnTo>
                  <a:lnTo>
                    <a:pt x="1350" y="6041"/>
                  </a:lnTo>
                  <a:lnTo>
                    <a:pt x="5884" y="7685"/>
                  </a:lnTo>
                  <a:lnTo>
                    <a:pt x="8198" y="6994"/>
                  </a:lnTo>
                  <a:lnTo>
                    <a:pt x="9413" y="3664"/>
                  </a:lnTo>
                  <a:lnTo>
                    <a:pt x="8083" y="1643"/>
                  </a:lnTo>
                  <a:lnTo>
                    <a:pt x="3549" y="0"/>
                  </a:lnTo>
                  <a:close/>
                </a:path>
              </a:pathLst>
            </a:custGeom>
            <a:solidFill>
              <a:srgbClr val="A51735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0" name="object 20"/>
          <p:cNvSpPr txBox="1"/>
          <p:nvPr/>
        </p:nvSpPr>
        <p:spPr>
          <a:xfrm>
            <a:off x="14268921" y="659462"/>
            <a:ext cx="5426710" cy="3270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950" spc="10" b="1">
                <a:solidFill>
                  <a:srgbClr val="FFFFFF"/>
                </a:solidFill>
                <a:latin typeface="Mirador"/>
                <a:cs typeface="Mirador"/>
              </a:rPr>
              <a:t>Bezpieczeństwo psychiczne </a:t>
            </a:r>
            <a:r>
              <a:rPr dirty="0" sz="1950" spc="5" b="1">
                <a:solidFill>
                  <a:srgbClr val="FFFFFF"/>
                </a:solidFill>
                <a:latin typeface="Mirador"/>
                <a:cs typeface="Mirador"/>
              </a:rPr>
              <a:t>i</a:t>
            </a:r>
            <a:r>
              <a:rPr dirty="0" sz="1950" spc="-35" b="1">
                <a:solidFill>
                  <a:srgbClr val="FFFFFF"/>
                </a:solidFill>
                <a:latin typeface="Mirador"/>
                <a:cs typeface="Mirador"/>
              </a:rPr>
              <a:t> </a:t>
            </a:r>
            <a:r>
              <a:rPr dirty="0" sz="1950" spc="20" b="1">
                <a:solidFill>
                  <a:srgbClr val="FFFFFF"/>
                </a:solidFill>
                <a:latin typeface="Mirador"/>
                <a:cs typeface="Mirador"/>
              </a:rPr>
              <a:t>emocjonalne</a:t>
            </a:r>
            <a:endParaRPr sz="1950">
              <a:latin typeface="Mirador"/>
              <a:cs typeface="Mirador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9444276" y="1420844"/>
            <a:ext cx="251460" cy="47815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2950" spc="10" b="1">
                <a:solidFill>
                  <a:srgbClr val="FFFFFF"/>
                </a:solidFill>
                <a:latin typeface="Mirador"/>
                <a:cs typeface="Mirador"/>
              </a:rPr>
              <a:t>8</a:t>
            </a:r>
            <a:endParaRPr sz="2950">
              <a:latin typeface="Mirador"/>
              <a:cs typeface="Mirador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8160107" y="1202235"/>
            <a:ext cx="1522730" cy="138430"/>
          </a:xfrm>
          <a:custGeom>
            <a:avLst/>
            <a:gdLst/>
            <a:ahLst/>
            <a:cxnLst/>
            <a:rect l="l" t="t" r="r" b="b"/>
            <a:pathLst>
              <a:path w="1522730" h="138430">
                <a:moveTo>
                  <a:pt x="1522665" y="0"/>
                </a:moveTo>
                <a:lnTo>
                  <a:pt x="0" y="0"/>
                </a:lnTo>
                <a:lnTo>
                  <a:pt x="0" y="138037"/>
                </a:lnTo>
                <a:lnTo>
                  <a:pt x="1522665" y="138037"/>
                </a:lnTo>
                <a:lnTo>
                  <a:pt x="1522665" y="0"/>
                </a:lnTo>
                <a:close/>
              </a:path>
            </a:pathLst>
          </a:custGeom>
          <a:solidFill>
            <a:srgbClr val="EBF2FA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23" name="object 23"/>
          <p:cNvGrpSpPr/>
          <p:nvPr/>
        </p:nvGrpSpPr>
        <p:grpSpPr>
          <a:xfrm>
            <a:off x="638451" y="722421"/>
            <a:ext cx="1576705" cy="617855"/>
            <a:chOff x="638451" y="722421"/>
            <a:chExt cx="1576705" cy="617855"/>
          </a:xfrm>
        </p:grpSpPr>
        <p:sp>
          <p:nvSpPr>
            <p:cNvPr id="24" name="object 24"/>
            <p:cNvSpPr/>
            <p:nvPr/>
          </p:nvSpPr>
          <p:spPr>
            <a:xfrm>
              <a:off x="638451" y="880161"/>
              <a:ext cx="1576705" cy="273050"/>
            </a:xfrm>
            <a:custGeom>
              <a:avLst/>
              <a:gdLst/>
              <a:ahLst/>
              <a:cxnLst/>
              <a:rect l="l" t="t" r="r" b="b"/>
              <a:pathLst>
                <a:path w="1576705" h="273050">
                  <a:moveTo>
                    <a:pt x="1576234" y="0"/>
                  </a:moveTo>
                  <a:lnTo>
                    <a:pt x="0" y="0"/>
                  </a:lnTo>
                  <a:lnTo>
                    <a:pt x="0" y="272567"/>
                  </a:lnTo>
                  <a:lnTo>
                    <a:pt x="1576234" y="272567"/>
                  </a:lnTo>
                  <a:lnTo>
                    <a:pt x="1576234" y="0"/>
                  </a:lnTo>
                  <a:close/>
                </a:path>
              </a:pathLst>
            </a:custGeom>
            <a:solidFill>
              <a:srgbClr val="82A3F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798703" y="722432"/>
              <a:ext cx="1280795" cy="617855"/>
            </a:xfrm>
            <a:custGeom>
              <a:avLst/>
              <a:gdLst/>
              <a:ahLst/>
              <a:cxnLst/>
              <a:rect l="l" t="t" r="r" b="b"/>
              <a:pathLst>
                <a:path w="1280795" h="617855">
                  <a:moveTo>
                    <a:pt x="410679" y="432498"/>
                  </a:moveTo>
                  <a:lnTo>
                    <a:pt x="404787" y="385940"/>
                  </a:lnTo>
                  <a:lnTo>
                    <a:pt x="387527" y="343890"/>
                  </a:lnTo>
                  <a:lnTo>
                    <a:pt x="359549" y="306019"/>
                  </a:lnTo>
                  <a:lnTo>
                    <a:pt x="321462" y="272021"/>
                  </a:lnTo>
                  <a:lnTo>
                    <a:pt x="216268" y="193078"/>
                  </a:lnTo>
                  <a:lnTo>
                    <a:pt x="187325" y="168363"/>
                  </a:lnTo>
                  <a:lnTo>
                    <a:pt x="167144" y="144043"/>
                  </a:lnTo>
                  <a:lnTo>
                    <a:pt x="155321" y="119583"/>
                  </a:lnTo>
                  <a:lnTo>
                    <a:pt x="151472" y="94386"/>
                  </a:lnTo>
                  <a:lnTo>
                    <a:pt x="155054" y="69532"/>
                  </a:lnTo>
                  <a:lnTo>
                    <a:pt x="166941" y="45834"/>
                  </a:lnTo>
                  <a:lnTo>
                    <a:pt x="188760" y="28092"/>
                  </a:lnTo>
                  <a:lnTo>
                    <a:pt x="222173" y="21107"/>
                  </a:lnTo>
                  <a:lnTo>
                    <a:pt x="253377" y="21780"/>
                  </a:lnTo>
                  <a:lnTo>
                    <a:pt x="253377" y="304"/>
                  </a:lnTo>
                  <a:lnTo>
                    <a:pt x="212902" y="0"/>
                  </a:lnTo>
                  <a:lnTo>
                    <a:pt x="155270" y="5511"/>
                  </a:lnTo>
                  <a:lnTo>
                    <a:pt x="107022" y="21056"/>
                  </a:lnTo>
                  <a:lnTo>
                    <a:pt x="67983" y="45046"/>
                  </a:lnTo>
                  <a:lnTo>
                    <a:pt x="37947" y="75971"/>
                  </a:lnTo>
                  <a:lnTo>
                    <a:pt x="16738" y="112268"/>
                  </a:lnTo>
                  <a:lnTo>
                    <a:pt x="4152" y="152387"/>
                  </a:lnTo>
                  <a:lnTo>
                    <a:pt x="0" y="194779"/>
                  </a:lnTo>
                  <a:lnTo>
                    <a:pt x="4610" y="238125"/>
                  </a:lnTo>
                  <a:lnTo>
                    <a:pt x="18618" y="276961"/>
                  </a:lnTo>
                  <a:lnTo>
                    <a:pt x="42240" y="311607"/>
                  </a:lnTo>
                  <a:lnTo>
                    <a:pt x="75730" y="342379"/>
                  </a:lnTo>
                  <a:lnTo>
                    <a:pt x="175882" y="417906"/>
                  </a:lnTo>
                  <a:lnTo>
                    <a:pt x="200787" y="438886"/>
                  </a:lnTo>
                  <a:lnTo>
                    <a:pt x="221107" y="462203"/>
                  </a:lnTo>
                  <a:lnTo>
                    <a:pt x="234810" y="488251"/>
                  </a:lnTo>
                  <a:lnTo>
                    <a:pt x="239826" y="517448"/>
                  </a:lnTo>
                  <a:lnTo>
                    <a:pt x="234975" y="545236"/>
                  </a:lnTo>
                  <a:lnTo>
                    <a:pt x="220586" y="567867"/>
                  </a:lnTo>
                  <a:lnTo>
                    <a:pt x="196875" y="583095"/>
                  </a:lnTo>
                  <a:lnTo>
                    <a:pt x="164096" y="588683"/>
                  </a:lnTo>
                  <a:lnTo>
                    <a:pt x="150114" y="588010"/>
                  </a:lnTo>
                  <a:lnTo>
                    <a:pt x="137375" y="586536"/>
                  </a:lnTo>
                  <a:lnTo>
                    <a:pt x="124536" y="584390"/>
                  </a:lnTo>
                  <a:lnTo>
                    <a:pt x="17843" y="426288"/>
                  </a:lnTo>
                  <a:lnTo>
                    <a:pt x="17843" y="596658"/>
                  </a:lnTo>
                  <a:lnTo>
                    <a:pt x="44081" y="603250"/>
                  </a:lnTo>
                  <a:lnTo>
                    <a:pt x="79514" y="610171"/>
                  </a:lnTo>
                  <a:lnTo>
                    <a:pt x="122161" y="615632"/>
                  </a:lnTo>
                  <a:lnTo>
                    <a:pt x="169989" y="617855"/>
                  </a:lnTo>
                  <a:lnTo>
                    <a:pt x="235788" y="612800"/>
                  </a:lnTo>
                  <a:lnTo>
                    <a:pt x="290576" y="598512"/>
                  </a:lnTo>
                  <a:lnTo>
                    <a:pt x="334670" y="576237"/>
                  </a:lnTo>
                  <a:lnTo>
                    <a:pt x="368414" y="547230"/>
                  </a:lnTo>
                  <a:lnTo>
                    <a:pt x="392112" y="512775"/>
                  </a:lnTo>
                  <a:lnTo>
                    <a:pt x="406082" y="474103"/>
                  </a:lnTo>
                  <a:lnTo>
                    <a:pt x="410679" y="432498"/>
                  </a:lnTo>
                  <a:close/>
                </a:path>
                <a:path w="1280795" h="617855">
                  <a:moveTo>
                    <a:pt x="1015860" y="585343"/>
                  </a:moveTo>
                  <a:lnTo>
                    <a:pt x="945705" y="585343"/>
                  </a:lnTo>
                  <a:lnTo>
                    <a:pt x="945705" y="2743"/>
                  </a:lnTo>
                  <a:lnTo>
                    <a:pt x="769061" y="2743"/>
                  </a:lnTo>
                  <a:lnTo>
                    <a:pt x="643966" y="334543"/>
                  </a:lnTo>
                  <a:lnTo>
                    <a:pt x="518883" y="2743"/>
                  </a:lnTo>
                  <a:lnTo>
                    <a:pt x="311124" y="825"/>
                  </a:lnTo>
                  <a:lnTo>
                    <a:pt x="547636" y="606018"/>
                  </a:lnTo>
                  <a:lnTo>
                    <a:pt x="576376" y="606018"/>
                  </a:lnTo>
                  <a:lnTo>
                    <a:pt x="750455" y="144932"/>
                  </a:lnTo>
                  <a:lnTo>
                    <a:pt x="750455" y="585343"/>
                  </a:lnTo>
                  <a:lnTo>
                    <a:pt x="657504" y="585343"/>
                  </a:lnTo>
                  <a:lnTo>
                    <a:pt x="657504" y="606018"/>
                  </a:lnTo>
                  <a:lnTo>
                    <a:pt x="1015860" y="606018"/>
                  </a:lnTo>
                  <a:lnTo>
                    <a:pt x="1015860" y="585343"/>
                  </a:lnTo>
                  <a:close/>
                </a:path>
                <a:path w="1280795" h="617855">
                  <a:moveTo>
                    <a:pt x="1280642" y="182727"/>
                  </a:moveTo>
                  <a:lnTo>
                    <a:pt x="1275905" y="140792"/>
                  </a:lnTo>
                  <a:lnTo>
                    <a:pt x="1261910" y="104559"/>
                  </a:lnTo>
                  <a:lnTo>
                    <a:pt x="1239024" y="73964"/>
                  </a:lnTo>
                  <a:lnTo>
                    <a:pt x="1207592" y="48920"/>
                  </a:lnTo>
                  <a:lnTo>
                    <a:pt x="1167968" y="29349"/>
                  </a:lnTo>
                  <a:lnTo>
                    <a:pt x="1120495" y="15176"/>
                  </a:lnTo>
                  <a:lnTo>
                    <a:pt x="1065530" y="6337"/>
                  </a:lnTo>
                  <a:lnTo>
                    <a:pt x="1003427" y="2730"/>
                  </a:lnTo>
                  <a:lnTo>
                    <a:pt x="1003427" y="23418"/>
                  </a:lnTo>
                  <a:lnTo>
                    <a:pt x="1038707" y="43192"/>
                  </a:lnTo>
                  <a:lnTo>
                    <a:pt x="1064704" y="79286"/>
                  </a:lnTo>
                  <a:lnTo>
                    <a:pt x="1080770" y="130302"/>
                  </a:lnTo>
                  <a:lnTo>
                    <a:pt x="1086256" y="194805"/>
                  </a:lnTo>
                  <a:lnTo>
                    <a:pt x="1081849" y="253707"/>
                  </a:lnTo>
                  <a:lnTo>
                    <a:pt x="1070622" y="296379"/>
                  </a:lnTo>
                  <a:lnTo>
                    <a:pt x="1039774" y="343039"/>
                  </a:lnTo>
                  <a:lnTo>
                    <a:pt x="1016101" y="355117"/>
                  </a:lnTo>
                  <a:lnTo>
                    <a:pt x="1016101" y="371487"/>
                  </a:lnTo>
                  <a:lnTo>
                    <a:pt x="1024305" y="372973"/>
                  </a:lnTo>
                  <a:lnTo>
                    <a:pt x="1031011" y="373748"/>
                  </a:lnTo>
                  <a:lnTo>
                    <a:pt x="1039761" y="374027"/>
                  </a:lnTo>
                  <a:lnTo>
                    <a:pt x="1054138" y="374065"/>
                  </a:lnTo>
                  <a:lnTo>
                    <a:pt x="1109802" y="369303"/>
                  </a:lnTo>
                  <a:lnTo>
                    <a:pt x="1158913" y="355587"/>
                  </a:lnTo>
                  <a:lnTo>
                    <a:pt x="1200772" y="333768"/>
                  </a:lnTo>
                  <a:lnTo>
                    <a:pt x="1234605" y="304711"/>
                  </a:lnTo>
                  <a:lnTo>
                    <a:pt x="1259687" y="269290"/>
                  </a:lnTo>
                  <a:lnTo>
                    <a:pt x="1275283" y="228333"/>
                  </a:lnTo>
                  <a:lnTo>
                    <a:pt x="1280642" y="18272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6" name="object 26"/>
          <p:cNvSpPr/>
          <p:nvPr/>
        </p:nvSpPr>
        <p:spPr>
          <a:xfrm>
            <a:off x="2283804" y="829804"/>
            <a:ext cx="1065620" cy="35932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/>
          <p:nvPr/>
        </p:nvSpPr>
        <p:spPr>
          <a:xfrm>
            <a:off x="1992492" y="3908261"/>
            <a:ext cx="13988415" cy="623506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89255" algn="l"/>
              </a:tabLst>
            </a:pPr>
            <a:r>
              <a:rPr dirty="0" sz="2550" b="1">
                <a:solidFill>
                  <a:srgbClr val="0D1CD1"/>
                </a:solidFill>
                <a:latin typeface="Mirador"/>
                <a:cs typeface="Mirador"/>
              </a:rPr>
              <a:t>→	</a:t>
            </a:r>
            <a:r>
              <a:rPr dirty="0" sz="2550" spc="5" b="1">
                <a:solidFill>
                  <a:srgbClr val="0D1CD1"/>
                </a:solidFill>
                <a:latin typeface="Mirador"/>
                <a:cs typeface="Mirador"/>
              </a:rPr>
              <a:t>Partnerska </a:t>
            </a:r>
            <a:r>
              <a:rPr dirty="0" sz="2550" b="1">
                <a:solidFill>
                  <a:srgbClr val="0D1CD1"/>
                </a:solidFill>
                <a:latin typeface="Mirador"/>
                <a:cs typeface="Mirador"/>
              </a:rPr>
              <a:t>współpraca </a:t>
            </a:r>
            <a:r>
              <a:rPr dirty="0" sz="2550" spc="-25" b="1">
                <a:solidFill>
                  <a:srgbClr val="0D1CD1"/>
                </a:solidFill>
                <a:latin typeface="Mirador"/>
                <a:cs typeface="Mirador"/>
              </a:rPr>
              <a:t>szkoły </a:t>
            </a:r>
            <a:r>
              <a:rPr dirty="0" sz="2550" b="1">
                <a:solidFill>
                  <a:srgbClr val="0D1CD1"/>
                </a:solidFill>
                <a:latin typeface="Mirador"/>
                <a:cs typeface="Mirador"/>
              </a:rPr>
              <a:t>z</a:t>
            </a:r>
            <a:r>
              <a:rPr dirty="0" sz="2550" spc="15" b="1">
                <a:solidFill>
                  <a:srgbClr val="0D1CD1"/>
                </a:solidFill>
                <a:latin typeface="Mirador"/>
                <a:cs typeface="Mirador"/>
              </a:rPr>
              <a:t> </a:t>
            </a:r>
            <a:r>
              <a:rPr dirty="0" sz="2550" spc="5" b="1">
                <a:solidFill>
                  <a:srgbClr val="0D1CD1"/>
                </a:solidFill>
                <a:latin typeface="Mirador"/>
                <a:cs typeface="Mirador"/>
              </a:rPr>
              <a:t>rodzicami</a:t>
            </a:r>
            <a:endParaRPr sz="2550">
              <a:latin typeface="Mirador"/>
              <a:cs typeface="Mirador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200">
              <a:latin typeface="Mirador"/>
              <a:cs typeface="Mirador"/>
            </a:endParaRPr>
          </a:p>
          <a:p>
            <a:pPr marL="389255" marR="741045" indent="-377190">
              <a:lnSpc>
                <a:spcPct val="120700"/>
              </a:lnSpc>
              <a:tabLst>
                <a:tab pos="389255" algn="l"/>
              </a:tabLst>
            </a:pPr>
            <a:r>
              <a:rPr dirty="0" sz="2050" spc="-395">
                <a:solidFill>
                  <a:srgbClr val="0D1CD1"/>
                </a:solidFill>
                <a:latin typeface="Lucida Sans Unicode"/>
                <a:cs typeface="Lucida Sans Unicode"/>
              </a:rPr>
              <a:t>▶	</a:t>
            </a:r>
            <a:r>
              <a:rPr dirty="0" sz="2050" spc="-10">
                <a:latin typeface="Lucida Sans Unicode"/>
                <a:cs typeface="Lucida Sans Unicode"/>
              </a:rPr>
              <a:t>Tylko</a:t>
            </a:r>
            <a:r>
              <a:rPr dirty="0" sz="2050" spc="-135">
                <a:latin typeface="Lucida Sans Unicode"/>
                <a:cs typeface="Lucida Sans Unicode"/>
              </a:rPr>
              <a:t> </a:t>
            </a:r>
            <a:r>
              <a:rPr dirty="0" sz="2050" spc="285">
                <a:latin typeface="Lucida Sans Unicode"/>
                <a:cs typeface="Lucida Sans Unicode"/>
              </a:rPr>
              <a:t>w</a:t>
            </a:r>
            <a:r>
              <a:rPr dirty="0" sz="2050" spc="-130">
                <a:latin typeface="Lucida Sans Unicode"/>
                <a:cs typeface="Lucida Sans Unicode"/>
              </a:rPr>
              <a:t> </a:t>
            </a:r>
            <a:r>
              <a:rPr dirty="0" sz="2050" spc="40">
                <a:latin typeface="Lucida Sans Unicode"/>
                <a:cs typeface="Lucida Sans Unicode"/>
              </a:rPr>
              <a:t>atmosferze</a:t>
            </a:r>
            <a:r>
              <a:rPr dirty="0" sz="2050" spc="-135">
                <a:latin typeface="Lucida Sans Unicode"/>
                <a:cs typeface="Lucida Sans Unicode"/>
              </a:rPr>
              <a:t> </a:t>
            </a:r>
            <a:r>
              <a:rPr dirty="0" sz="2050" spc="80">
                <a:latin typeface="Lucida Sans Unicode"/>
                <a:cs typeface="Lucida Sans Unicode"/>
              </a:rPr>
              <a:t>wzajemnego</a:t>
            </a:r>
            <a:r>
              <a:rPr dirty="0" sz="2050" spc="-130">
                <a:latin typeface="Lucida Sans Unicode"/>
                <a:cs typeface="Lucida Sans Unicode"/>
              </a:rPr>
              <a:t> </a:t>
            </a:r>
            <a:r>
              <a:rPr dirty="0" sz="2050" spc="35">
                <a:latin typeface="Lucida Sans Unicode"/>
                <a:cs typeface="Lucida Sans Unicode"/>
              </a:rPr>
              <a:t>zaufania</a:t>
            </a:r>
            <a:r>
              <a:rPr dirty="0" sz="2050" spc="-135">
                <a:latin typeface="Lucida Sans Unicode"/>
                <a:cs typeface="Lucida Sans Unicode"/>
              </a:rPr>
              <a:t> </a:t>
            </a:r>
            <a:r>
              <a:rPr dirty="0" sz="2050" spc="75">
                <a:latin typeface="Lucida Sans Unicode"/>
                <a:cs typeface="Lucida Sans Unicode"/>
              </a:rPr>
              <a:t>możliwe</a:t>
            </a:r>
            <a:r>
              <a:rPr dirty="0" sz="2050" spc="-130">
                <a:latin typeface="Lucida Sans Unicode"/>
                <a:cs typeface="Lucida Sans Unicode"/>
              </a:rPr>
              <a:t> </a:t>
            </a:r>
            <a:r>
              <a:rPr dirty="0" sz="2050" spc="55">
                <a:latin typeface="Lucida Sans Unicode"/>
                <a:cs typeface="Lucida Sans Unicode"/>
              </a:rPr>
              <a:t>będzie</a:t>
            </a:r>
            <a:r>
              <a:rPr dirty="0" sz="2050" spc="-130">
                <a:latin typeface="Lucida Sans Unicode"/>
                <a:cs typeface="Lucida Sans Unicode"/>
              </a:rPr>
              <a:t> </a:t>
            </a:r>
            <a:r>
              <a:rPr dirty="0" sz="2050" spc="45">
                <a:latin typeface="Lucida Sans Unicode"/>
                <a:cs typeface="Lucida Sans Unicode"/>
              </a:rPr>
              <a:t>stworzenie</a:t>
            </a:r>
            <a:r>
              <a:rPr dirty="0" sz="2050" spc="-135">
                <a:latin typeface="Lucida Sans Unicode"/>
                <a:cs typeface="Lucida Sans Unicode"/>
              </a:rPr>
              <a:t> </a:t>
            </a:r>
            <a:r>
              <a:rPr dirty="0" sz="2050" spc="95">
                <a:latin typeface="Lucida Sans Unicode"/>
                <a:cs typeface="Lucida Sans Unicode"/>
              </a:rPr>
              <a:t>warunków</a:t>
            </a:r>
            <a:r>
              <a:rPr dirty="0" sz="2050" spc="-130">
                <a:latin typeface="Lucida Sans Unicode"/>
                <a:cs typeface="Lucida Sans Unicode"/>
              </a:rPr>
              <a:t> </a:t>
            </a:r>
            <a:r>
              <a:rPr dirty="0" sz="2050" spc="75">
                <a:latin typeface="Lucida Sans Unicode"/>
                <a:cs typeface="Lucida Sans Unicode"/>
              </a:rPr>
              <a:t>do</a:t>
            </a:r>
            <a:r>
              <a:rPr dirty="0" sz="2050" spc="-135">
                <a:latin typeface="Lucida Sans Unicode"/>
                <a:cs typeface="Lucida Sans Unicode"/>
              </a:rPr>
              <a:t> </a:t>
            </a:r>
            <a:r>
              <a:rPr dirty="0" sz="2050" spc="65">
                <a:latin typeface="Lucida Sans Unicode"/>
                <a:cs typeface="Lucida Sans Unicode"/>
              </a:rPr>
              <a:t>dyskutowania  </a:t>
            </a:r>
            <a:r>
              <a:rPr dirty="0" sz="2050" spc="95">
                <a:latin typeface="Lucida Sans Unicode"/>
                <a:cs typeface="Lucida Sans Unicode"/>
              </a:rPr>
              <a:t>problemów</a:t>
            </a:r>
            <a:r>
              <a:rPr dirty="0" sz="2050" spc="-145">
                <a:latin typeface="Lucida Sans Unicode"/>
                <a:cs typeface="Lucida Sans Unicode"/>
              </a:rPr>
              <a:t> </a:t>
            </a:r>
            <a:r>
              <a:rPr dirty="0" sz="2050" spc="5">
                <a:latin typeface="Lucida Sans Unicode"/>
                <a:cs typeface="Lucida Sans Unicode"/>
              </a:rPr>
              <a:t>i</a:t>
            </a:r>
            <a:r>
              <a:rPr dirty="0" sz="2050" spc="-145">
                <a:latin typeface="Lucida Sans Unicode"/>
                <a:cs typeface="Lucida Sans Unicode"/>
              </a:rPr>
              <a:t> </a:t>
            </a:r>
            <a:r>
              <a:rPr dirty="0" sz="2050" spc="45">
                <a:latin typeface="Lucida Sans Unicode"/>
                <a:cs typeface="Lucida Sans Unicode"/>
              </a:rPr>
              <a:t>przezwyciężania</a:t>
            </a:r>
            <a:r>
              <a:rPr dirty="0" sz="2050" spc="-145">
                <a:latin typeface="Lucida Sans Unicode"/>
                <a:cs typeface="Lucida Sans Unicode"/>
              </a:rPr>
              <a:t> </a:t>
            </a:r>
            <a:r>
              <a:rPr dirty="0" sz="2050" spc="70">
                <a:latin typeface="Lucida Sans Unicode"/>
                <a:cs typeface="Lucida Sans Unicode"/>
              </a:rPr>
              <a:t>pojawiających</a:t>
            </a:r>
            <a:r>
              <a:rPr dirty="0" sz="2050" spc="-145">
                <a:latin typeface="Lucida Sans Unicode"/>
                <a:cs typeface="Lucida Sans Unicode"/>
              </a:rPr>
              <a:t> </a:t>
            </a:r>
            <a:r>
              <a:rPr dirty="0" sz="2050" spc="10">
                <a:latin typeface="Lucida Sans Unicode"/>
                <a:cs typeface="Lucida Sans Unicode"/>
              </a:rPr>
              <a:t>się</a:t>
            </a:r>
            <a:r>
              <a:rPr dirty="0" sz="2050" spc="-145">
                <a:latin typeface="Lucida Sans Unicode"/>
                <a:cs typeface="Lucida Sans Unicode"/>
              </a:rPr>
              <a:t> </a:t>
            </a:r>
            <a:r>
              <a:rPr dirty="0" sz="2050" spc="50">
                <a:latin typeface="Lucida Sans Unicode"/>
                <a:cs typeface="Lucida Sans Unicode"/>
              </a:rPr>
              <a:t>trudności</a:t>
            </a:r>
            <a:endParaRPr sz="205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</a:pPr>
            <a:endParaRPr sz="285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tabLst>
                <a:tab pos="389255" algn="l"/>
              </a:tabLst>
            </a:pPr>
            <a:r>
              <a:rPr dirty="0" sz="2550" b="1">
                <a:solidFill>
                  <a:srgbClr val="0D1CD1"/>
                </a:solidFill>
                <a:latin typeface="Mirador"/>
                <a:cs typeface="Mirador"/>
              </a:rPr>
              <a:t>→	</a:t>
            </a:r>
            <a:r>
              <a:rPr dirty="0" sz="2550" spc="-5" b="1">
                <a:solidFill>
                  <a:srgbClr val="0D1CD1"/>
                </a:solidFill>
                <a:latin typeface="Mirador"/>
                <a:cs typeface="Mirador"/>
              </a:rPr>
              <a:t>Uczenie </a:t>
            </a:r>
            <a:r>
              <a:rPr dirty="0" sz="2550" b="1">
                <a:solidFill>
                  <a:srgbClr val="0D1CD1"/>
                </a:solidFill>
                <a:latin typeface="Mirador"/>
                <a:cs typeface="Mirador"/>
              </a:rPr>
              <a:t>rozwiązywania </a:t>
            </a:r>
            <a:r>
              <a:rPr dirty="0" sz="2550" spc="-20" b="1">
                <a:solidFill>
                  <a:srgbClr val="0D1CD1"/>
                </a:solidFill>
                <a:latin typeface="Mirador"/>
                <a:cs typeface="Mirador"/>
              </a:rPr>
              <a:t>konfliktów </a:t>
            </a:r>
            <a:r>
              <a:rPr dirty="0" sz="2550" b="1">
                <a:solidFill>
                  <a:srgbClr val="0D1CD1"/>
                </a:solidFill>
                <a:latin typeface="Mirador"/>
                <a:cs typeface="Mirador"/>
              </a:rPr>
              <a:t>i problemów a </a:t>
            </a:r>
            <a:r>
              <a:rPr dirty="0" sz="2550" spc="5" b="1">
                <a:solidFill>
                  <a:srgbClr val="0D1CD1"/>
                </a:solidFill>
                <a:latin typeface="Mirador"/>
                <a:cs typeface="Mirador"/>
              </a:rPr>
              <a:t>także </a:t>
            </a:r>
            <a:r>
              <a:rPr dirty="0" sz="2550" b="1">
                <a:solidFill>
                  <a:srgbClr val="0D1CD1"/>
                </a:solidFill>
                <a:latin typeface="Mirador"/>
                <a:cs typeface="Mirador"/>
              </a:rPr>
              <a:t>radzenia sobie ze</a:t>
            </a:r>
            <a:r>
              <a:rPr dirty="0" sz="2550" spc="90" b="1">
                <a:solidFill>
                  <a:srgbClr val="0D1CD1"/>
                </a:solidFill>
                <a:latin typeface="Mirador"/>
                <a:cs typeface="Mirador"/>
              </a:rPr>
              <a:t> </a:t>
            </a:r>
            <a:r>
              <a:rPr dirty="0" sz="2550" spc="5" b="1">
                <a:solidFill>
                  <a:srgbClr val="0D1CD1"/>
                </a:solidFill>
                <a:latin typeface="Mirador"/>
                <a:cs typeface="Mirador"/>
              </a:rPr>
              <a:t>złością</a:t>
            </a:r>
            <a:endParaRPr sz="2550">
              <a:latin typeface="Mirador"/>
              <a:cs typeface="Mirador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600">
              <a:latin typeface="Mirador"/>
              <a:cs typeface="Mirador"/>
            </a:endParaRPr>
          </a:p>
          <a:p>
            <a:pPr marL="12700">
              <a:lnSpc>
                <a:spcPct val="100000"/>
              </a:lnSpc>
              <a:tabLst>
                <a:tab pos="389255" algn="l"/>
              </a:tabLst>
            </a:pPr>
            <a:r>
              <a:rPr dirty="0" sz="2050" spc="-395">
                <a:solidFill>
                  <a:srgbClr val="0D1CD1"/>
                </a:solidFill>
                <a:latin typeface="Lucida Sans Unicode"/>
                <a:cs typeface="Lucida Sans Unicode"/>
              </a:rPr>
              <a:t>▶	</a:t>
            </a:r>
            <a:r>
              <a:rPr dirty="0" sz="2050" spc="85">
                <a:latin typeface="Lucida Sans Unicode"/>
                <a:cs typeface="Lucida Sans Unicode"/>
              </a:rPr>
              <a:t>Jeżeli</a:t>
            </a:r>
            <a:r>
              <a:rPr dirty="0" sz="2050" spc="-145">
                <a:latin typeface="Lucida Sans Unicode"/>
                <a:cs typeface="Lucida Sans Unicode"/>
              </a:rPr>
              <a:t> </a:t>
            </a:r>
            <a:r>
              <a:rPr dirty="0" sz="2050" spc="55">
                <a:latin typeface="Lucida Sans Unicode"/>
                <a:cs typeface="Lucida Sans Unicode"/>
              </a:rPr>
              <a:t>uczeń</a:t>
            </a:r>
            <a:r>
              <a:rPr dirty="0" sz="2050" spc="-140">
                <a:latin typeface="Lucida Sans Unicode"/>
                <a:cs typeface="Lucida Sans Unicode"/>
              </a:rPr>
              <a:t> </a:t>
            </a:r>
            <a:r>
              <a:rPr dirty="0" sz="2050" spc="45">
                <a:latin typeface="Lucida Sans Unicode"/>
                <a:cs typeface="Lucida Sans Unicode"/>
              </a:rPr>
              <a:t>(albo</a:t>
            </a:r>
            <a:r>
              <a:rPr dirty="0" sz="2050" spc="-140">
                <a:latin typeface="Lucida Sans Unicode"/>
                <a:cs typeface="Lucida Sans Unicode"/>
              </a:rPr>
              <a:t> </a:t>
            </a:r>
            <a:r>
              <a:rPr dirty="0" sz="2050" spc="55">
                <a:latin typeface="Lucida Sans Unicode"/>
                <a:cs typeface="Lucida Sans Unicode"/>
              </a:rPr>
              <a:t>nauczyciel</a:t>
            </a:r>
            <a:r>
              <a:rPr dirty="0" sz="2050" spc="-145">
                <a:latin typeface="Lucida Sans Unicode"/>
                <a:cs typeface="Lucida Sans Unicode"/>
              </a:rPr>
              <a:t> </a:t>
            </a:r>
            <a:r>
              <a:rPr dirty="0" sz="2050" spc="30">
                <a:latin typeface="Lucida Sans Unicode"/>
                <a:cs typeface="Lucida Sans Unicode"/>
              </a:rPr>
              <a:t>czy</a:t>
            </a:r>
            <a:r>
              <a:rPr dirty="0" sz="2050" spc="-140">
                <a:latin typeface="Lucida Sans Unicode"/>
                <a:cs typeface="Lucida Sans Unicode"/>
              </a:rPr>
              <a:t> </a:t>
            </a:r>
            <a:r>
              <a:rPr dirty="0" sz="2050" spc="25">
                <a:latin typeface="Lucida Sans Unicode"/>
                <a:cs typeface="Lucida Sans Unicode"/>
              </a:rPr>
              <a:t>też</a:t>
            </a:r>
            <a:r>
              <a:rPr dirty="0" sz="2050" spc="-140">
                <a:latin typeface="Lucida Sans Unicode"/>
                <a:cs typeface="Lucida Sans Unicode"/>
              </a:rPr>
              <a:t> </a:t>
            </a:r>
            <a:r>
              <a:rPr dirty="0" sz="2050" spc="25">
                <a:latin typeface="Lucida Sans Unicode"/>
                <a:cs typeface="Lucida Sans Unicode"/>
              </a:rPr>
              <a:t>rodzic)</a:t>
            </a:r>
            <a:r>
              <a:rPr dirty="0" sz="2050" spc="-145">
                <a:latin typeface="Lucida Sans Unicode"/>
                <a:cs typeface="Lucida Sans Unicode"/>
              </a:rPr>
              <a:t> </a:t>
            </a:r>
            <a:r>
              <a:rPr dirty="0" sz="2050" spc="60">
                <a:latin typeface="Lucida Sans Unicode"/>
                <a:cs typeface="Lucida Sans Unicode"/>
              </a:rPr>
              <a:t>nie</a:t>
            </a:r>
            <a:r>
              <a:rPr dirty="0" sz="2050" spc="-140">
                <a:latin typeface="Lucida Sans Unicode"/>
                <a:cs typeface="Lucida Sans Unicode"/>
              </a:rPr>
              <a:t> </a:t>
            </a:r>
            <a:r>
              <a:rPr dirty="0" sz="2050" spc="95">
                <a:latin typeface="Lucida Sans Unicode"/>
                <a:cs typeface="Lucida Sans Unicode"/>
              </a:rPr>
              <a:t>umie</a:t>
            </a:r>
            <a:r>
              <a:rPr dirty="0" sz="2050" spc="-140">
                <a:latin typeface="Lucida Sans Unicode"/>
                <a:cs typeface="Lucida Sans Unicode"/>
              </a:rPr>
              <a:t> </a:t>
            </a:r>
            <a:r>
              <a:rPr dirty="0" sz="2050" spc="35">
                <a:latin typeface="Lucida Sans Unicode"/>
                <a:cs typeface="Lucida Sans Unicode"/>
              </a:rPr>
              <a:t>radzić</a:t>
            </a:r>
            <a:r>
              <a:rPr dirty="0" sz="2050" spc="-140">
                <a:latin typeface="Lucida Sans Unicode"/>
                <a:cs typeface="Lucida Sans Unicode"/>
              </a:rPr>
              <a:t> </a:t>
            </a:r>
            <a:r>
              <a:rPr dirty="0" sz="2050" spc="35">
                <a:latin typeface="Lucida Sans Unicode"/>
                <a:cs typeface="Lucida Sans Unicode"/>
              </a:rPr>
              <a:t>sobie</a:t>
            </a:r>
            <a:r>
              <a:rPr dirty="0" sz="2050" spc="-145">
                <a:latin typeface="Lucida Sans Unicode"/>
                <a:cs typeface="Lucida Sans Unicode"/>
              </a:rPr>
              <a:t> </a:t>
            </a:r>
            <a:r>
              <a:rPr dirty="0" sz="2050" spc="-60">
                <a:latin typeface="Lucida Sans Unicode"/>
                <a:cs typeface="Lucida Sans Unicode"/>
              </a:rPr>
              <a:t>z</a:t>
            </a:r>
            <a:r>
              <a:rPr dirty="0" sz="2050" spc="-140">
                <a:latin typeface="Lucida Sans Unicode"/>
                <a:cs typeface="Lucida Sans Unicode"/>
              </a:rPr>
              <a:t> </a:t>
            </a:r>
            <a:r>
              <a:rPr dirty="0" sz="2050" spc="90">
                <a:latin typeface="Lucida Sans Unicode"/>
                <a:cs typeface="Lucida Sans Unicode"/>
              </a:rPr>
              <a:t>problemami</a:t>
            </a:r>
            <a:r>
              <a:rPr dirty="0" sz="2050" spc="-140">
                <a:latin typeface="Lucida Sans Unicode"/>
                <a:cs typeface="Lucida Sans Unicode"/>
              </a:rPr>
              <a:t> </a:t>
            </a:r>
            <a:r>
              <a:rPr dirty="0" sz="2050" spc="30">
                <a:latin typeface="Lucida Sans Unicode"/>
                <a:cs typeface="Lucida Sans Unicode"/>
              </a:rPr>
              <a:t>czy</a:t>
            </a:r>
            <a:r>
              <a:rPr dirty="0" sz="2050" spc="-145">
                <a:latin typeface="Lucida Sans Unicode"/>
                <a:cs typeface="Lucida Sans Unicode"/>
              </a:rPr>
              <a:t> </a:t>
            </a:r>
            <a:r>
              <a:rPr dirty="0" sz="2050" spc="25">
                <a:latin typeface="Lucida Sans Unicode"/>
                <a:cs typeface="Lucida Sans Unicode"/>
              </a:rPr>
              <a:t>też</a:t>
            </a:r>
            <a:r>
              <a:rPr dirty="0" sz="2050" spc="-140">
                <a:latin typeface="Lucida Sans Unicode"/>
                <a:cs typeface="Lucida Sans Unicode"/>
              </a:rPr>
              <a:t> </a:t>
            </a:r>
            <a:r>
              <a:rPr dirty="0" sz="2050" spc="55">
                <a:latin typeface="Lucida Sans Unicode"/>
                <a:cs typeface="Lucida Sans Unicode"/>
              </a:rPr>
              <a:t>konfliktami</a:t>
            </a:r>
            <a:endParaRPr sz="2050">
              <a:latin typeface="Lucida Sans Unicode"/>
              <a:cs typeface="Lucida Sans Unicode"/>
            </a:endParaRPr>
          </a:p>
          <a:p>
            <a:pPr marL="389255" marR="13335">
              <a:lnSpc>
                <a:spcPts val="2970"/>
              </a:lnSpc>
              <a:spcBef>
                <a:spcPts val="185"/>
              </a:spcBef>
            </a:pPr>
            <a:r>
              <a:rPr dirty="0" sz="2050" spc="5">
                <a:latin typeface="Lucida Sans Unicode"/>
                <a:cs typeface="Lucida Sans Unicode"/>
              </a:rPr>
              <a:t>i</a:t>
            </a:r>
            <a:r>
              <a:rPr dirty="0" sz="2050" spc="-140">
                <a:latin typeface="Lucida Sans Unicode"/>
                <a:cs typeface="Lucida Sans Unicode"/>
              </a:rPr>
              <a:t> </a:t>
            </a:r>
            <a:r>
              <a:rPr dirty="0" sz="2050" spc="50">
                <a:latin typeface="Lucida Sans Unicode"/>
                <a:cs typeface="Lucida Sans Unicode"/>
              </a:rPr>
              <a:t>złością</a:t>
            </a:r>
            <a:r>
              <a:rPr dirty="0" sz="2050" spc="-140">
                <a:latin typeface="Lucida Sans Unicode"/>
                <a:cs typeface="Lucida Sans Unicode"/>
              </a:rPr>
              <a:t> </a:t>
            </a:r>
            <a:r>
              <a:rPr dirty="0" sz="2050" spc="50">
                <a:latin typeface="Lucida Sans Unicode"/>
                <a:cs typeface="Lucida Sans Unicode"/>
              </a:rPr>
              <a:t>to</a:t>
            </a:r>
            <a:r>
              <a:rPr dirty="0" sz="2050" spc="-140">
                <a:latin typeface="Lucida Sans Unicode"/>
                <a:cs typeface="Lucida Sans Unicode"/>
              </a:rPr>
              <a:t> </a:t>
            </a:r>
            <a:r>
              <a:rPr dirty="0" sz="2050" spc="25">
                <a:latin typeface="Lucida Sans Unicode"/>
                <a:cs typeface="Lucida Sans Unicode"/>
              </a:rPr>
              <a:t>często</a:t>
            </a:r>
            <a:r>
              <a:rPr dirty="0" sz="2050" spc="-135">
                <a:latin typeface="Lucida Sans Unicode"/>
                <a:cs typeface="Lucida Sans Unicode"/>
              </a:rPr>
              <a:t> </a:t>
            </a:r>
            <a:r>
              <a:rPr dirty="0" sz="2050" spc="114">
                <a:latin typeface="Lucida Sans Unicode"/>
                <a:cs typeface="Lucida Sans Unicode"/>
              </a:rPr>
              <a:t>wyładowuje</a:t>
            </a:r>
            <a:r>
              <a:rPr dirty="0" sz="2050" spc="-140">
                <a:latin typeface="Lucida Sans Unicode"/>
                <a:cs typeface="Lucida Sans Unicode"/>
              </a:rPr>
              <a:t> </a:t>
            </a:r>
            <a:r>
              <a:rPr dirty="0" sz="2050" spc="50">
                <a:latin typeface="Lucida Sans Unicode"/>
                <a:cs typeface="Lucida Sans Unicode"/>
              </a:rPr>
              <a:t>swoje</a:t>
            </a:r>
            <a:r>
              <a:rPr dirty="0" sz="2050" spc="-140">
                <a:latin typeface="Lucida Sans Unicode"/>
                <a:cs typeface="Lucida Sans Unicode"/>
              </a:rPr>
              <a:t> </a:t>
            </a:r>
            <a:r>
              <a:rPr dirty="0" sz="2050" spc="80">
                <a:latin typeface="Lucida Sans Unicode"/>
                <a:cs typeface="Lucida Sans Unicode"/>
              </a:rPr>
              <a:t>emocje</a:t>
            </a:r>
            <a:r>
              <a:rPr dirty="0" sz="2050" spc="-135">
                <a:latin typeface="Lucida Sans Unicode"/>
                <a:cs typeface="Lucida Sans Unicode"/>
              </a:rPr>
              <a:t> </a:t>
            </a:r>
            <a:r>
              <a:rPr dirty="0" sz="2050" spc="90">
                <a:latin typeface="Lucida Sans Unicode"/>
                <a:cs typeface="Lucida Sans Unicode"/>
              </a:rPr>
              <a:t>na</a:t>
            </a:r>
            <a:r>
              <a:rPr dirty="0" sz="2050" spc="-140">
                <a:latin typeface="Lucida Sans Unicode"/>
                <a:cs typeface="Lucida Sans Unicode"/>
              </a:rPr>
              <a:t> </a:t>
            </a:r>
            <a:r>
              <a:rPr dirty="0" sz="2050" spc="65">
                <a:latin typeface="Lucida Sans Unicode"/>
                <a:cs typeface="Lucida Sans Unicode"/>
              </a:rPr>
              <a:t>innych</a:t>
            </a:r>
            <a:r>
              <a:rPr dirty="0" sz="2050" spc="-140">
                <a:latin typeface="Lucida Sans Unicode"/>
                <a:cs typeface="Lucida Sans Unicode"/>
              </a:rPr>
              <a:t> </a:t>
            </a:r>
            <a:r>
              <a:rPr dirty="0" sz="2050" spc="30">
                <a:latin typeface="Lucida Sans Unicode"/>
                <a:cs typeface="Lucida Sans Unicode"/>
              </a:rPr>
              <a:t>osobach,</a:t>
            </a:r>
            <a:r>
              <a:rPr dirty="0" sz="2050" spc="-140">
                <a:latin typeface="Lucida Sans Unicode"/>
                <a:cs typeface="Lucida Sans Unicode"/>
              </a:rPr>
              <a:t> </a:t>
            </a:r>
            <a:r>
              <a:rPr dirty="0" sz="2050" spc="70">
                <a:latin typeface="Lucida Sans Unicode"/>
                <a:cs typeface="Lucida Sans Unicode"/>
              </a:rPr>
              <a:t>zachowuje</a:t>
            </a:r>
            <a:r>
              <a:rPr dirty="0" sz="2050" spc="-135">
                <a:latin typeface="Lucida Sans Unicode"/>
                <a:cs typeface="Lucida Sans Unicode"/>
              </a:rPr>
              <a:t> </a:t>
            </a:r>
            <a:r>
              <a:rPr dirty="0" sz="2050" spc="10">
                <a:latin typeface="Lucida Sans Unicode"/>
                <a:cs typeface="Lucida Sans Unicode"/>
              </a:rPr>
              <a:t>się</a:t>
            </a:r>
            <a:r>
              <a:rPr dirty="0" sz="2050" spc="-140">
                <a:latin typeface="Lucida Sans Unicode"/>
                <a:cs typeface="Lucida Sans Unicode"/>
              </a:rPr>
              <a:t> </a:t>
            </a:r>
            <a:r>
              <a:rPr dirty="0" sz="2050" spc="40">
                <a:latin typeface="Lucida Sans Unicode"/>
                <a:cs typeface="Lucida Sans Unicode"/>
              </a:rPr>
              <a:t>agresywnie.</a:t>
            </a:r>
            <a:r>
              <a:rPr dirty="0" sz="2050" spc="-140">
                <a:latin typeface="Lucida Sans Unicode"/>
                <a:cs typeface="Lucida Sans Unicode"/>
              </a:rPr>
              <a:t> </a:t>
            </a:r>
            <a:r>
              <a:rPr dirty="0" sz="2050" spc="125">
                <a:latin typeface="Lucida Sans Unicode"/>
                <a:cs typeface="Lucida Sans Unicode"/>
              </a:rPr>
              <a:t>A</a:t>
            </a:r>
            <a:r>
              <a:rPr dirty="0" sz="2050" spc="-135">
                <a:latin typeface="Lucida Sans Unicode"/>
                <a:cs typeface="Lucida Sans Unicode"/>
              </a:rPr>
              <a:t> </a:t>
            </a:r>
            <a:r>
              <a:rPr dirty="0" sz="2050" spc="50">
                <a:latin typeface="Lucida Sans Unicode"/>
                <a:cs typeface="Lucida Sans Unicode"/>
              </a:rPr>
              <a:t>to</a:t>
            </a:r>
            <a:r>
              <a:rPr dirty="0" sz="2050" spc="-140">
                <a:latin typeface="Lucida Sans Unicode"/>
                <a:cs typeface="Lucida Sans Unicode"/>
              </a:rPr>
              <a:t> </a:t>
            </a:r>
            <a:r>
              <a:rPr dirty="0" sz="2050" spc="5">
                <a:latin typeface="Lucida Sans Unicode"/>
                <a:cs typeface="Lucida Sans Unicode"/>
              </a:rPr>
              <a:t>zagraża  </a:t>
            </a:r>
            <a:r>
              <a:rPr dirty="0" sz="2050" spc="50">
                <a:latin typeface="Lucida Sans Unicode"/>
                <a:cs typeface="Lucida Sans Unicode"/>
              </a:rPr>
              <a:t>to</a:t>
            </a:r>
            <a:r>
              <a:rPr dirty="0" sz="2050" spc="-145">
                <a:latin typeface="Lucida Sans Unicode"/>
                <a:cs typeface="Lucida Sans Unicode"/>
              </a:rPr>
              <a:t> </a:t>
            </a:r>
            <a:r>
              <a:rPr dirty="0" sz="2050" spc="60">
                <a:latin typeface="Lucida Sans Unicode"/>
                <a:cs typeface="Lucida Sans Unicode"/>
              </a:rPr>
              <a:t>poczuciu</a:t>
            </a:r>
            <a:r>
              <a:rPr dirty="0" sz="2050" spc="-145">
                <a:latin typeface="Lucida Sans Unicode"/>
                <a:cs typeface="Lucida Sans Unicode"/>
              </a:rPr>
              <a:t> </a:t>
            </a:r>
            <a:r>
              <a:rPr dirty="0" sz="2050" spc="60">
                <a:latin typeface="Lucida Sans Unicode"/>
                <a:cs typeface="Lucida Sans Unicode"/>
              </a:rPr>
              <a:t>bezpieczeństwa</a:t>
            </a:r>
            <a:r>
              <a:rPr dirty="0" sz="2050" spc="-145">
                <a:latin typeface="Lucida Sans Unicode"/>
                <a:cs typeface="Lucida Sans Unicode"/>
              </a:rPr>
              <a:t> </a:t>
            </a:r>
            <a:r>
              <a:rPr dirty="0" sz="2050" spc="45">
                <a:latin typeface="Lucida Sans Unicode"/>
                <a:cs typeface="Lucida Sans Unicode"/>
              </a:rPr>
              <a:t>psychicznego</a:t>
            </a:r>
            <a:r>
              <a:rPr dirty="0" sz="2050" spc="-145">
                <a:latin typeface="Lucida Sans Unicode"/>
                <a:cs typeface="Lucida Sans Unicode"/>
              </a:rPr>
              <a:t> </a:t>
            </a:r>
            <a:r>
              <a:rPr dirty="0" sz="2050" spc="30">
                <a:latin typeface="Lucida Sans Unicode"/>
                <a:cs typeface="Lucida Sans Unicode"/>
              </a:rPr>
              <a:t>osób</a:t>
            </a:r>
            <a:r>
              <a:rPr dirty="0" sz="2050" spc="-140">
                <a:latin typeface="Lucida Sans Unicode"/>
                <a:cs typeface="Lucida Sans Unicode"/>
              </a:rPr>
              <a:t> </a:t>
            </a:r>
            <a:r>
              <a:rPr dirty="0" sz="2050" spc="-60">
                <a:latin typeface="Lucida Sans Unicode"/>
                <a:cs typeface="Lucida Sans Unicode"/>
              </a:rPr>
              <a:t>z</a:t>
            </a:r>
            <a:r>
              <a:rPr dirty="0" sz="2050" spc="-145">
                <a:latin typeface="Lucida Sans Unicode"/>
                <a:cs typeface="Lucida Sans Unicode"/>
              </a:rPr>
              <a:t> </a:t>
            </a:r>
            <a:r>
              <a:rPr dirty="0" sz="2050" spc="50">
                <a:latin typeface="Lucida Sans Unicode"/>
                <a:cs typeface="Lucida Sans Unicode"/>
              </a:rPr>
              <a:t>otoczenia</a:t>
            </a:r>
            <a:r>
              <a:rPr dirty="0" sz="2050" spc="-145">
                <a:latin typeface="Lucida Sans Unicode"/>
                <a:cs typeface="Lucida Sans Unicode"/>
              </a:rPr>
              <a:t> </a:t>
            </a:r>
            <a:r>
              <a:rPr dirty="0" sz="2050" spc="40">
                <a:latin typeface="Lucida Sans Unicode"/>
                <a:cs typeface="Lucida Sans Unicode"/>
              </a:rPr>
              <a:t>takiej</a:t>
            </a:r>
            <a:r>
              <a:rPr dirty="0" sz="2050" spc="-145">
                <a:latin typeface="Lucida Sans Unicode"/>
                <a:cs typeface="Lucida Sans Unicode"/>
              </a:rPr>
              <a:t> </a:t>
            </a:r>
            <a:r>
              <a:rPr dirty="0" sz="2050" spc="-15">
                <a:latin typeface="Lucida Sans Unicode"/>
                <a:cs typeface="Lucida Sans Unicode"/>
              </a:rPr>
              <a:t>osoby.</a:t>
            </a:r>
            <a:endParaRPr sz="205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8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tabLst>
                <a:tab pos="389255" algn="l"/>
              </a:tabLst>
            </a:pPr>
            <a:r>
              <a:rPr dirty="0" sz="2550" b="1">
                <a:solidFill>
                  <a:srgbClr val="0D1CD1"/>
                </a:solidFill>
                <a:latin typeface="Mirador"/>
                <a:cs typeface="Mirador"/>
              </a:rPr>
              <a:t>→	</a:t>
            </a:r>
            <a:r>
              <a:rPr dirty="0" sz="2550" spc="-10" b="1">
                <a:solidFill>
                  <a:srgbClr val="0D1CD1"/>
                </a:solidFill>
                <a:latin typeface="Mirador"/>
                <a:cs typeface="Mirador"/>
              </a:rPr>
              <a:t>Wsparcie </a:t>
            </a:r>
            <a:r>
              <a:rPr dirty="0" sz="2550" spc="-5" b="1">
                <a:solidFill>
                  <a:srgbClr val="0D1CD1"/>
                </a:solidFill>
                <a:latin typeface="Mirador"/>
                <a:cs typeface="Mirador"/>
              </a:rPr>
              <a:t>uczniów </a:t>
            </a:r>
            <a:r>
              <a:rPr dirty="0" sz="2550" b="1">
                <a:solidFill>
                  <a:srgbClr val="0D1CD1"/>
                </a:solidFill>
                <a:latin typeface="Mirador"/>
                <a:cs typeface="Mirador"/>
              </a:rPr>
              <a:t>i </a:t>
            </a:r>
            <a:r>
              <a:rPr dirty="0" sz="2550" spc="-10" b="1">
                <a:solidFill>
                  <a:srgbClr val="0D1CD1"/>
                </a:solidFill>
                <a:latin typeface="Mirador"/>
                <a:cs typeface="Mirador"/>
              </a:rPr>
              <a:t>nauczycieli </a:t>
            </a:r>
            <a:r>
              <a:rPr dirty="0" sz="2550" b="1">
                <a:solidFill>
                  <a:srgbClr val="0D1CD1"/>
                </a:solidFill>
                <a:latin typeface="Mirador"/>
                <a:cs typeface="Mirador"/>
              </a:rPr>
              <a:t>w </a:t>
            </a:r>
            <a:r>
              <a:rPr dirty="0" sz="2550" spc="5" b="1">
                <a:solidFill>
                  <a:srgbClr val="0D1CD1"/>
                </a:solidFill>
                <a:latin typeface="Mirador"/>
                <a:cs typeface="Mirador"/>
              </a:rPr>
              <a:t>zakresie </a:t>
            </a:r>
            <a:r>
              <a:rPr dirty="0" sz="2550" b="1">
                <a:solidFill>
                  <a:srgbClr val="0D1CD1"/>
                </a:solidFill>
                <a:latin typeface="Mirador"/>
                <a:cs typeface="Mirador"/>
              </a:rPr>
              <a:t>zdrowia</a:t>
            </a:r>
            <a:r>
              <a:rPr dirty="0" sz="2550" spc="25" b="1">
                <a:solidFill>
                  <a:srgbClr val="0D1CD1"/>
                </a:solidFill>
                <a:latin typeface="Mirador"/>
                <a:cs typeface="Mirador"/>
              </a:rPr>
              <a:t> </a:t>
            </a:r>
            <a:r>
              <a:rPr dirty="0" sz="2550" spc="-10" b="1">
                <a:solidFill>
                  <a:srgbClr val="0D1CD1"/>
                </a:solidFill>
                <a:latin typeface="Mirador"/>
                <a:cs typeface="Mirador"/>
              </a:rPr>
              <a:t>psychicznego</a:t>
            </a:r>
            <a:endParaRPr sz="2550">
              <a:latin typeface="Mirador"/>
              <a:cs typeface="Mirador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200">
              <a:latin typeface="Mirador"/>
              <a:cs typeface="Mirador"/>
            </a:endParaRPr>
          </a:p>
          <a:p>
            <a:pPr algn="just" marL="389890" marR="5080" indent="-377825">
              <a:lnSpc>
                <a:spcPct val="120700"/>
              </a:lnSpc>
            </a:pPr>
            <a:r>
              <a:rPr dirty="0" sz="2050" spc="-395">
                <a:solidFill>
                  <a:srgbClr val="0D1CD1"/>
                </a:solidFill>
                <a:latin typeface="Lucida Sans Unicode"/>
                <a:cs typeface="Lucida Sans Unicode"/>
              </a:rPr>
              <a:t>▶</a:t>
            </a:r>
            <a:r>
              <a:rPr dirty="0" sz="2050" spc="-170">
                <a:solidFill>
                  <a:srgbClr val="0D1CD1"/>
                </a:solidFill>
                <a:latin typeface="Lucida Sans Unicode"/>
                <a:cs typeface="Lucida Sans Unicode"/>
              </a:rPr>
              <a:t> </a:t>
            </a:r>
            <a:r>
              <a:rPr dirty="0" sz="2050" spc="160">
                <a:latin typeface="Lucida Sans Unicode"/>
                <a:cs typeface="Lucida Sans Unicode"/>
              </a:rPr>
              <a:t>Jednym</a:t>
            </a:r>
            <a:r>
              <a:rPr dirty="0" sz="2050" spc="-345">
                <a:latin typeface="Lucida Sans Unicode"/>
                <a:cs typeface="Lucida Sans Unicode"/>
              </a:rPr>
              <a:t> </a:t>
            </a:r>
            <a:r>
              <a:rPr dirty="0" sz="2050" spc="-60">
                <a:latin typeface="Lucida Sans Unicode"/>
                <a:cs typeface="Lucida Sans Unicode"/>
              </a:rPr>
              <a:t>z</a:t>
            </a:r>
            <a:r>
              <a:rPr dirty="0" sz="2050" spc="-350">
                <a:latin typeface="Lucida Sans Unicode"/>
                <a:cs typeface="Lucida Sans Unicode"/>
              </a:rPr>
              <a:t> </a:t>
            </a:r>
            <a:r>
              <a:rPr dirty="0" sz="2050" spc="40">
                <a:latin typeface="Lucida Sans Unicode"/>
                <a:cs typeface="Lucida Sans Unicode"/>
              </a:rPr>
              <a:t>najważniejszych</a:t>
            </a:r>
            <a:r>
              <a:rPr dirty="0" sz="2050" spc="-345">
                <a:latin typeface="Lucida Sans Unicode"/>
                <a:cs typeface="Lucida Sans Unicode"/>
              </a:rPr>
              <a:t> </a:t>
            </a:r>
            <a:r>
              <a:rPr dirty="0" sz="2050" spc="110">
                <a:latin typeface="Lucida Sans Unicode"/>
                <a:cs typeface="Lucida Sans Unicode"/>
              </a:rPr>
              <a:t>powodów</a:t>
            </a:r>
            <a:r>
              <a:rPr dirty="0" sz="2050" spc="-345">
                <a:latin typeface="Lucida Sans Unicode"/>
                <a:cs typeface="Lucida Sans Unicode"/>
              </a:rPr>
              <a:t> </a:t>
            </a:r>
            <a:r>
              <a:rPr dirty="0" sz="2050" spc="15">
                <a:latin typeface="Lucida Sans Unicode"/>
                <a:cs typeface="Lucida Sans Unicode"/>
              </a:rPr>
              <a:t>agresji</a:t>
            </a:r>
            <a:r>
              <a:rPr dirty="0" sz="2050" spc="-350">
                <a:latin typeface="Lucida Sans Unicode"/>
                <a:cs typeface="Lucida Sans Unicode"/>
              </a:rPr>
              <a:t> </a:t>
            </a:r>
            <a:r>
              <a:rPr dirty="0" sz="2050" spc="15">
                <a:latin typeface="Lucida Sans Unicode"/>
                <a:cs typeface="Lucida Sans Unicode"/>
              </a:rPr>
              <a:t>jest</a:t>
            </a:r>
            <a:r>
              <a:rPr dirty="0" sz="2050" spc="-345">
                <a:latin typeface="Lucida Sans Unicode"/>
                <a:cs typeface="Lucida Sans Unicode"/>
              </a:rPr>
              <a:t> </a:t>
            </a:r>
            <a:r>
              <a:rPr dirty="0" sz="2050" spc="30">
                <a:latin typeface="Lucida Sans Unicode"/>
                <a:cs typeface="Lucida Sans Unicode"/>
              </a:rPr>
              <a:t>frustracja</a:t>
            </a:r>
            <a:r>
              <a:rPr dirty="0" sz="2050" spc="-345">
                <a:latin typeface="Lucida Sans Unicode"/>
                <a:cs typeface="Lucida Sans Unicode"/>
              </a:rPr>
              <a:t> </a:t>
            </a:r>
            <a:r>
              <a:rPr dirty="0" sz="2050" spc="20">
                <a:latin typeface="Lucida Sans Unicode"/>
                <a:cs typeface="Lucida Sans Unicode"/>
              </a:rPr>
              <a:t>potrzeb.</a:t>
            </a:r>
            <a:r>
              <a:rPr dirty="0" sz="2050" spc="-350">
                <a:latin typeface="Lucida Sans Unicode"/>
                <a:cs typeface="Lucida Sans Unicode"/>
              </a:rPr>
              <a:t> </a:t>
            </a:r>
            <a:r>
              <a:rPr dirty="0" sz="2050" spc="90">
                <a:latin typeface="Lucida Sans Unicode"/>
                <a:cs typeface="Lucida Sans Unicode"/>
              </a:rPr>
              <a:t>Brak</a:t>
            </a:r>
            <a:r>
              <a:rPr dirty="0" sz="2050" spc="-345">
                <a:latin typeface="Lucida Sans Unicode"/>
                <a:cs typeface="Lucida Sans Unicode"/>
              </a:rPr>
              <a:t> </a:t>
            </a:r>
            <a:r>
              <a:rPr dirty="0" sz="2050" spc="75">
                <a:latin typeface="Lucida Sans Unicode"/>
                <a:cs typeface="Lucida Sans Unicode"/>
              </a:rPr>
              <a:t>wsparcia</a:t>
            </a:r>
            <a:r>
              <a:rPr dirty="0" sz="2050" spc="-350">
                <a:latin typeface="Lucida Sans Unicode"/>
                <a:cs typeface="Lucida Sans Unicode"/>
              </a:rPr>
              <a:t> </a:t>
            </a:r>
            <a:r>
              <a:rPr dirty="0" sz="2050" spc="45">
                <a:latin typeface="Lucida Sans Unicode"/>
                <a:cs typeface="Lucida Sans Unicode"/>
              </a:rPr>
              <a:t>psychologicznego</a:t>
            </a:r>
            <a:r>
              <a:rPr dirty="0" sz="2050" spc="-345">
                <a:latin typeface="Lucida Sans Unicode"/>
                <a:cs typeface="Lucida Sans Unicode"/>
              </a:rPr>
              <a:t> </a:t>
            </a:r>
            <a:r>
              <a:rPr dirty="0" sz="2050" spc="60">
                <a:latin typeface="Lucida Sans Unicode"/>
                <a:cs typeface="Lucida Sans Unicode"/>
              </a:rPr>
              <a:t>może  </a:t>
            </a:r>
            <a:r>
              <a:rPr dirty="0" sz="2050" spc="65">
                <a:latin typeface="Lucida Sans Unicode"/>
                <a:cs typeface="Lucida Sans Unicode"/>
              </a:rPr>
              <a:t>prowadzić</a:t>
            </a:r>
            <a:r>
              <a:rPr dirty="0" sz="2050" spc="-185">
                <a:latin typeface="Lucida Sans Unicode"/>
                <a:cs typeface="Lucida Sans Unicode"/>
              </a:rPr>
              <a:t> </a:t>
            </a:r>
            <a:r>
              <a:rPr dirty="0" sz="2050" spc="285">
                <a:latin typeface="Lucida Sans Unicode"/>
                <a:cs typeface="Lucida Sans Unicode"/>
              </a:rPr>
              <a:t>w</a:t>
            </a:r>
            <a:r>
              <a:rPr dirty="0" sz="2050" spc="-180">
                <a:latin typeface="Lucida Sans Unicode"/>
                <a:cs typeface="Lucida Sans Unicode"/>
              </a:rPr>
              <a:t> </a:t>
            </a:r>
            <a:r>
              <a:rPr dirty="0" sz="2050" spc="55">
                <a:latin typeface="Lucida Sans Unicode"/>
                <a:cs typeface="Lucida Sans Unicode"/>
              </a:rPr>
              <a:t>przypadku</a:t>
            </a:r>
            <a:r>
              <a:rPr dirty="0" sz="2050" spc="-180">
                <a:latin typeface="Lucida Sans Unicode"/>
                <a:cs typeface="Lucida Sans Unicode"/>
              </a:rPr>
              <a:t> </a:t>
            </a:r>
            <a:r>
              <a:rPr dirty="0" sz="2050" spc="70">
                <a:latin typeface="Lucida Sans Unicode"/>
                <a:cs typeface="Lucida Sans Unicode"/>
              </a:rPr>
              <a:t>uczniów</a:t>
            </a:r>
            <a:r>
              <a:rPr dirty="0" sz="2050" spc="-185">
                <a:latin typeface="Lucida Sans Unicode"/>
                <a:cs typeface="Lucida Sans Unicode"/>
              </a:rPr>
              <a:t> </a:t>
            </a:r>
            <a:r>
              <a:rPr dirty="0" sz="2050" spc="75">
                <a:latin typeface="Lucida Sans Unicode"/>
                <a:cs typeface="Lucida Sans Unicode"/>
              </a:rPr>
              <a:t>do</a:t>
            </a:r>
            <a:r>
              <a:rPr dirty="0" sz="2050" spc="-180">
                <a:latin typeface="Lucida Sans Unicode"/>
                <a:cs typeface="Lucida Sans Unicode"/>
              </a:rPr>
              <a:t> </a:t>
            </a:r>
            <a:r>
              <a:rPr dirty="0" sz="2050" spc="15">
                <a:latin typeface="Lucida Sans Unicode"/>
                <a:cs typeface="Lucida Sans Unicode"/>
              </a:rPr>
              <a:t>agresji</a:t>
            </a:r>
            <a:r>
              <a:rPr dirty="0" sz="2050" spc="-180">
                <a:latin typeface="Lucida Sans Unicode"/>
                <a:cs typeface="Lucida Sans Unicode"/>
              </a:rPr>
              <a:t> </a:t>
            </a:r>
            <a:r>
              <a:rPr dirty="0" sz="2050" spc="5">
                <a:latin typeface="Lucida Sans Unicode"/>
                <a:cs typeface="Lucida Sans Unicode"/>
              </a:rPr>
              <a:t>i</a:t>
            </a:r>
            <a:r>
              <a:rPr dirty="0" sz="2050" spc="-180">
                <a:latin typeface="Lucida Sans Unicode"/>
                <a:cs typeface="Lucida Sans Unicode"/>
              </a:rPr>
              <a:t> </a:t>
            </a:r>
            <a:r>
              <a:rPr dirty="0" sz="2050" spc="35">
                <a:latin typeface="Lucida Sans Unicode"/>
                <a:cs typeface="Lucida Sans Unicode"/>
              </a:rPr>
              <a:t>przemocy,</a:t>
            </a:r>
            <a:r>
              <a:rPr dirty="0" sz="2050" spc="-185">
                <a:latin typeface="Lucida Sans Unicode"/>
                <a:cs typeface="Lucida Sans Unicode"/>
              </a:rPr>
              <a:t> </a:t>
            </a:r>
            <a:r>
              <a:rPr dirty="0" sz="2050" spc="80">
                <a:latin typeface="Lucida Sans Unicode"/>
                <a:cs typeface="Lucida Sans Unicode"/>
              </a:rPr>
              <a:t>a</a:t>
            </a:r>
            <a:r>
              <a:rPr dirty="0" sz="2050" spc="-175">
                <a:latin typeface="Lucida Sans Unicode"/>
                <a:cs typeface="Lucida Sans Unicode"/>
              </a:rPr>
              <a:t> </a:t>
            </a:r>
            <a:r>
              <a:rPr dirty="0" sz="2050" spc="285">
                <a:latin typeface="Lucida Sans Unicode"/>
                <a:cs typeface="Lucida Sans Unicode"/>
              </a:rPr>
              <a:t>w</a:t>
            </a:r>
            <a:r>
              <a:rPr dirty="0" sz="2050" spc="-180">
                <a:latin typeface="Lucida Sans Unicode"/>
                <a:cs typeface="Lucida Sans Unicode"/>
              </a:rPr>
              <a:t> </a:t>
            </a:r>
            <a:r>
              <a:rPr dirty="0" sz="2050" spc="55">
                <a:latin typeface="Lucida Sans Unicode"/>
                <a:cs typeface="Lucida Sans Unicode"/>
              </a:rPr>
              <a:t>przypadku</a:t>
            </a:r>
            <a:r>
              <a:rPr dirty="0" sz="2050" spc="-185">
                <a:latin typeface="Lucida Sans Unicode"/>
                <a:cs typeface="Lucida Sans Unicode"/>
              </a:rPr>
              <a:t> </a:t>
            </a:r>
            <a:r>
              <a:rPr dirty="0" sz="2050" spc="50">
                <a:latin typeface="Lucida Sans Unicode"/>
                <a:cs typeface="Lucida Sans Unicode"/>
              </a:rPr>
              <a:t>nauczycieli</a:t>
            </a:r>
            <a:r>
              <a:rPr dirty="0" sz="2050" spc="-180">
                <a:latin typeface="Lucida Sans Unicode"/>
                <a:cs typeface="Lucida Sans Unicode"/>
              </a:rPr>
              <a:t> </a:t>
            </a:r>
            <a:r>
              <a:rPr dirty="0" sz="2050" spc="75">
                <a:latin typeface="Lucida Sans Unicode"/>
                <a:cs typeface="Lucida Sans Unicode"/>
              </a:rPr>
              <a:t>do</a:t>
            </a:r>
            <a:r>
              <a:rPr dirty="0" sz="2050" spc="-180">
                <a:latin typeface="Lucida Sans Unicode"/>
                <a:cs typeface="Lucida Sans Unicode"/>
              </a:rPr>
              <a:t> </a:t>
            </a:r>
            <a:r>
              <a:rPr dirty="0" sz="2050" spc="65">
                <a:latin typeface="Lucida Sans Unicode"/>
                <a:cs typeface="Lucida Sans Unicode"/>
              </a:rPr>
              <a:t>pogłębiającego</a:t>
            </a:r>
            <a:r>
              <a:rPr dirty="0" sz="2050" spc="-185">
                <a:latin typeface="Lucida Sans Unicode"/>
                <a:cs typeface="Lucida Sans Unicode"/>
              </a:rPr>
              <a:t> </a:t>
            </a:r>
            <a:r>
              <a:rPr dirty="0" sz="2050" spc="10">
                <a:latin typeface="Lucida Sans Unicode"/>
                <a:cs typeface="Lucida Sans Unicode"/>
              </a:rPr>
              <a:t>się  </a:t>
            </a:r>
            <a:r>
              <a:rPr dirty="0" sz="2050" spc="20">
                <a:latin typeface="Lucida Sans Unicode"/>
                <a:cs typeface="Lucida Sans Unicode"/>
              </a:rPr>
              <a:t>stresu </a:t>
            </a:r>
            <a:r>
              <a:rPr dirty="0" sz="2050" spc="5">
                <a:latin typeface="Lucida Sans Unicode"/>
                <a:cs typeface="Lucida Sans Unicode"/>
              </a:rPr>
              <a:t>i </a:t>
            </a:r>
            <a:r>
              <a:rPr dirty="0" sz="2050" spc="90">
                <a:latin typeface="Lucida Sans Unicode"/>
                <a:cs typeface="Lucida Sans Unicode"/>
              </a:rPr>
              <a:t>wypalenia</a:t>
            </a:r>
            <a:r>
              <a:rPr dirty="0" sz="2050" spc="-465">
                <a:latin typeface="Lucida Sans Unicode"/>
                <a:cs typeface="Lucida Sans Unicode"/>
              </a:rPr>
              <a:t> </a:t>
            </a:r>
            <a:r>
              <a:rPr dirty="0" sz="2050" spc="50">
                <a:latin typeface="Lucida Sans Unicode"/>
                <a:cs typeface="Lucida Sans Unicode"/>
              </a:rPr>
              <a:t>zawodowego.</a:t>
            </a:r>
            <a:endParaRPr sz="2050">
              <a:latin typeface="Lucida Sans Unicode"/>
              <a:cs typeface="Lucida Sans Unicode"/>
            </a:endParaRPr>
          </a:p>
        </p:txBody>
      </p:sp>
      <p:sp>
        <p:nvSpPr>
          <p:cNvPr id="29" name="object 2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07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dirty="0" spc="5"/>
              <a:t>Projekt</a:t>
            </a:r>
            <a:r>
              <a:rPr dirty="0" spc="15"/>
              <a:t> </a:t>
            </a:r>
            <a:r>
              <a:rPr dirty="0" spc="5"/>
              <a:t>współfinansowany</a:t>
            </a:r>
            <a:r>
              <a:rPr dirty="0" spc="20"/>
              <a:t> </a:t>
            </a:r>
            <a:r>
              <a:rPr dirty="0" spc="-5"/>
              <a:t>ze</a:t>
            </a:r>
            <a:r>
              <a:rPr dirty="0" spc="20"/>
              <a:t> </a:t>
            </a:r>
            <a:r>
              <a:rPr dirty="0"/>
              <a:t>środków</a:t>
            </a:r>
            <a:r>
              <a:rPr dirty="0" spc="15"/>
              <a:t> </a:t>
            </a:r>
            <a:r>
              <a:rPr dirty="0" spc="5"/>
              <a:t>Narodowego</a:t>
            </a:r>
            <a:r>
              <a:rPr dirty="0" spc="20"/>
              <a:t> </a:t>
            </a:r>
            <a:r>
              <a:rPr dirty="0" spc="10"/>
              <a:t>Programu</a:t>
            </a:r>
            <a:r>
              <a:rPr dirty="0" spc="20"/>
              <a:t> </a:t>
            </a:r>
            <a:r>
              <a:rPr dirty="0" spc="-5"/>
              <a:t>Zdrowia</a:t>
            </a:r>
            <a:r>
              <a:rPr dirty="0" spc="15"/>
              <a:t> </a:t>
            </a:r>
            <a:r>
              <a:rPr dirty="0" spc="10"/>
              <a:t>na</a:t>
            </a:r>
            <a:r>
              <a:rPr dirty="0" spc="20"/>
              <a:t> </a:t>
            </a:r>
            <a:r>
              <a:rPr dirty="0"/>
              <a:t>lata</a:t>
            </a:r>
            <a:r>
              <a:rPr dirty="0" spc="20"/>
              <a:t> </a:t>
            </a:r>
            <a:r>
              <a:rPr dirty="0" spc="-15"/>
              <a:t>2016-2020</a:t>
            </a:r>
            <a:r>
              <a:rPr dirty="0" spc="20"/>
              <a:t> </a:t>
            </a:r>
            <a:r>
              <a:rPr dirty="0"/>
              <a:t>przekazanych</a:t>
            </a:r>
            <a:r>
              <a:rPr dirty="0" spc="15"/>
              <a:t> </a:t>
            </a:r>
            <a:r>
              <a:rPr dirty="0" spc="-5"/>
              <a:t>przez</a:t>
            </a:r>
            <a:r>
              <a:rPr dirty="0" spc="20"/>
              <a:t> </a:t>
            </a:r>
            <a:r>
              <a:rPr dirty="0" spc="5"/>
              <a:t>Ministerstwo</a:t>
            </a:r>
            <a:r>
              <a:rPr dirty="0" spc="20"/>
              <a:t> </a:t>
            </a:r>
            <a:r>
              <a:rPr dirty="0"/>
              <a:t>Edukacji</a:t>
            </a:r>
            <a:r>
              <a:rPr dirty="0" spc="15"/>
              <a:t> </a:t>
            </a:r>
            <a:r>
              <a:rPr dirty="0"/>
              <a:t>Narodowej.</a:t>
            </a:r>
            <a:r>
              <a:rPr dirty="0" spc="20"/>
              <a:t> </a:t>
            </a:r>
            <a:r>
              <a:rPr dirty="0" spc="5"/>
              <a:t>Wszystkie</a:t>
            </a:r>
            <a:r>
              <a:rPr dirty="0" spc="20"/>
              <a:t> </a:t>
            </a:r>
            <a:r>
              <a:rPr dirty="0"/>
              <a:t>materiały</a:t>
            </a:r>
            <a:r>
              <a:rPr dirty="0" spc="20"/>
              <a:t> </a:t>
            </a:r>
            <a:r>
              <a:rPr dirty="0" spc="5"/>
              <a:t>dostępne</a:t>
            </a:r>
            <a:r>
              <a:rPr dirty="0" spc="15"/>
              <a:t> </a:t>
            </a:r>
            <a:r>
              <a:rPr dirty="0" spc="10"/>
              <a:t>na</a:t>
            </a:r>
            <a:r>
              <a:rPr dirty="0" spc="20"/>
              <a:t> </a:t>
            </a:r>
            <a:r>
              <a:rPr dirty="0" spc="5"/>
              <a:t>stronie</a:t>
            </a:r>
            <a:r>
              <a:rPr dirty="0" spc="20"/>
              <a:t> </a:t>
            </a:r>
            <a:r>
              <a:rPr dirty="0" spc="5"/>
              <a:t>udostępnione</a:t>
            </a:r>
            <a:r>
              <a:rPr dirty="0" spc="15"/>
              <a:t> </a:t>
            </a:r>
            <a:r>
              <a:rPr dirty="0" spc="10"/>
              <a:t>są</a:t>
            </a:r>
            <a:r>
              <a:rPr dirty="0" spc="20"/>
              <a:t> </a:t>
            </a:r>
            <a:r>
              <a:rPr dirty="0" spc="10"/>
              <a:t>na</a:t>
            </a:r>
            <a:r>
              <a:rPr dirty="0" spc="20"/>
              <a:t> </a:t>
            </a:r>
            <a:r>
              <a:rPr dirty="0" spc="-5"/>
              <a:t>licencji</a:t>
            </a:r>
            <a:r>
              <a:rPr dirty="0" spc="15"/>
              <a:t> </a:t>
            </a:r>
            <a:r>
              <a:rPr dirty="0" spc="5"/>
              <a:t>Creative</a:t>
            </a:r>
            <a:r>
              <a:rPr dirty="0" spc="20"/>
              <a:t> </a:t>
            </a:r>
            <a:r>
              <a:rPr dirty="0" spc="10"/>
              <a:t>Commons</a:t>
            </a:r>
            <a:r>
              <a:rPr dirty="0" spc="20"/>
              <a:t> </a:t>
            </a:r>
            <a:r>
              <a:rPr dirty="0" spc="10"/>
              <a:t>-</a:t>
            </a:r>
            <a:r>
              <a:rPr dirty="0" spc="20"/>
              <a:t> </a:t>
            </a:r>
            <a:r>
              <a:rPr dirty="0" spc="5"/>
              <a:t>Uznanie</a:t>
            </a:r>
            <a:r>
              <a:rPr dirty="0" spc="15"/>
              <a:t> </a:t>
            </a:r>
            <a:r>
              <a:rPr dirty="0"/>
              <a:t>Autorstwa</a:t>
            </a:r>
            <a:r>
              <a:rPr dirty="0" spc="20"/>
              <a:t> </a:t>
            </a:r>
            <a:r>
              <a:rPr dirty="0" spc="10"/>
              <a:t>-</a:t>
            </a:r>
            <a:r>
              <a:rPr dirty="0" spc="20"/>
              <a:t> </a:t>
            </a:r>
            <a:r>
              <a:rPr dirty="0" spc="10"/>
              <a:t>Na</a:t>
            </a:r>
            <a:r>
              <a:rPr dirty="0" spc="15"/>
              <a:t> </a:t>
            </a:r>
            <a:r>
              <a:rPr dirty="0"/>
              <a:t>tych</a:t>
            </a:r>
            <a:r>
              <a:rPr dirty="0" spc="20"/>
              <a:t> </a:t>
            </a:r>
            <a:r>
              <a:rPr dirty="0" spc="5"/>
              <a:t>samych</a:t>
            </a:r>
            <a:r>
              <a:rPr dirty="0" spc="20"/>
              <a:t> </a:t>
            </a:r>
            <a:r>
              <a:rPr dirty="0" spc="5"/>
              <a:t>zasadach</a:t>
            </a:r>
            <a:r>
              <a:rPr dirty="0" spc="20"/>
              <a:t> </a:t>
            </a:r>
            <a:r>
              <a:rPr dirty="0" spc="10"/>
              <a:t>4.0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title"/>
          </p:nvPr>
        </p:nvSpPr>
        <p:spPr>
          <a:xfrm>
            <a:off x="1646435" y="1779324"/>
            <a:ext cx="13331825" cy="164465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Co </a:t>
            </a:r>
            <a:r>
              <a:rPr dirty="0" spc="5"/>
              <a:t>sprzyja</a:t>
            </a:r>
            <a:r>
              <a:rPr dirty="0" spc="-10"/>
              <a:t> </a:t>
            </a:r>
            <a:r>
              <a:rPr dirty="0" spc="-25"/>
              <a:t>budowaniu</a:t>
            </a:r>
          </a:p>
          <a:p>
            <a:pPr marL="12700">
              <a:lnSpc>
                <a:spcPct val="100000"/>
              </a:lnSpc>
              <a:spcBef>
                <a:spcPts val="270"/>
              </a:spcBef>
            </a:pPr>
            <a:r>
              <a:rPr dirty="0" spc="-10"/>
              <a:t>bezpieczeństwa </a:t>
            </a:r>
            <a:r>
              <a:rPr dirty="0" spc="-25"/>
              <a:t>psychicznego</a:t>
            </a:r>
            <a:r>
              <a:rPr dirty="0" spc="15"/>
              <a:t> </a:t>
            </a:r>
            <a:r>
              <a:rPr dirty="0"/>
              <a:t>uczniów?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37665" y="10652470"/>
            <a:ext cx="821690" cy="260350"/>
            <a:chOff x="837665" y="10652470"/>
            <a:chExt cx="821690" cy="260350"/>
          </a:xfrm>
        </p:grpSpPr>
        <p:sp>
          <p:nvSpPr>
            <p:cNvPr id="3" name="object 3"/>
            <p:cNvSpPr/>
            <p:nvPr/>
          </p:nvSpPr>
          <p:spPr>
            <a:xfrm>
              <a:off x="902736" y="10752583"/>
              <a:ext cx="23967" cy="1135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869121" y="10683075"/>
              <a:ext cx="176249" cy="19972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961373" y="10734385"/>
              <a:ext cx="35981" cy="2904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016519" y="10761040"/>
              <a:ext cx="30480" cy="10795"/>
            </a:xfrm>
            <a:custGeom>
              <a:avLst/>
              <a:gdLst/>
              <a:ahLst/>
              <a:cxnLst/>
              <a:rect l="l" t="t" r="r" b="b"/>
              <a:pathLst>
                <a:path w="30480" h="10795">
                  <a:moveTo>
                    <a:pt x="0" y="0"/>
                  </a:moveTo>
                  <a:lnTo>
                    <a:pt x="146" y="240"/>
                  </a:lnTo>
                  <a:lnTo>
                    <a:pt x="691" y="2680"/>
                  </a:lnTo>
                  <a:lnTo>
                    <a:pt x="13447" y="8109"/>
                  </a:lnTo>
                  <a:lnTo>
                    <a:pt x="20797" y="10182"/>
                  </a:lnTo>
                  <a:lnTo>
                    <a:pt x="25528" y="9138"/>
                  </a:lnTo>
                  <a:lnTo>
                    <a:pt x="26821" y="8103"/>
                  </a:lnTo>
                  <a:lnTo>
                    <a:pt x="17930" y="8103"/>
                  </a:lnTo>
                  <a:lnTo>
                    <a:pt x="11272" y="5744"/>
                  </a:lnTo>
                  <a:lnTo>
                    <a:pt x="0" y="0"/>
                  </a:lnTo>
                  <a:close/>
                </a:path>
                <a:path w="30480" h="10795">
                  <a:moveTo>
                    <a:pt x="27842" y="4261"/>
                  </a:moveTo>
                  <a:lnTo>
                    <a:pt x="22583" y="7475"/>
                  </a:lnTo>
                  <a:lnTo>
                    <a:pt x="17930" y="8103"/>
                  </a:lnTo>
                  <a:lnTo>
                    <a:pt x="26821" y="8103"/>
                  </a:lnTo>
                  <a:lnTo>
                    <a:pt x="30428" y="5214"/>
                  </a:lnTo>
                  <a:lnTo>
                    <a:pt x="27842" y="4261"/>
                  </a:lnTo>
                  <a:close/>
                </a:path>
              </a:pathLst>
            </a:custGeom>
            <a:solidFill>
              <a:srgbClr val="C7C7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015054" y="10763901"/>
              <a:ext cx="30480" cy="17145"/>
            </a:xfrm>
            <a:custGeom>
              <a:avLst/>
              <a:gdLst/>
              <a:ahLst/>
              <a:cxnLst/>
              <a:rect l="l" t="t" r="r" b="b"/>
              <a:pathLst>
                <a:path w="30480" h="17145">
                  <a:moveTo>
                    <a:pt x="2209" y="0"/>
                  </a:moveTo>
                  <a:lnTo>
                    <a:pt x="2460" y="1727"/>
                  </a:lnTo>
                  <a:lnTo>
                    <a:pt x="0" y="2502"/>
                  </a:lnTo>
                  <a:lnTo>
                    <a:pt x="439" y="3162"/>
                  </a:lnTo>
                  <a:lnTo>
                    <a:pt x="14345" y="11580"/>
                  </a:lnTo>
                  <a:lnTo>
                    <a:pt x="18009" y="13277"/>
                  </a:lnTo>
                  <a:lnTo>
                    <a:pt x="25622" y="16879"/>
                  </a:lnTo>
                  <a:lnTo>
                    <a:pt x="28806" y="13277"/>
                  </a:lnTo>
                  <a:lnTo>
                    <a:pt x="27234" y="13277"/>
                  </a:lnTo>
                  <a:lnTo>
                    <a:pt x="22491" y="11360"/>
                  </a:lnTo>
                  <a:lnTo>
                    <a:pt x="18271" y="9748"/>
                  </a:lnTo>
                  <a:lnTo>
                    <a:pt x="9004" y="4010"/>
                  </a:lnTo>
                  <a:lnTo>
                    <a:pt x="2209" y="0"/>
                  </a:lnTo>
                  <a:close/>
                </a:path>
                <a:path w="30480" h="17145">
                  <a:moveTo>
                    <a:pt x="30177" y="11727"/>
                  </a:moveTo>
                  <a:lnTo>
                    <a:pt x="27234" y="13277"/>
                  </a:lnTo>
                  <a:lnTo>
                    <a:pt x="28806" y="13277"/>
                  </a:lnTo>
                  <a:lnTo>
                    <a:pt x="30177" y="11727"/>
                  </a:lnTo>
                  <a:close/>
                </a:path>
              </a:pathLst>
            </a:custGeom>
            <a:solidFill>
              <a:srgbClr val="E3E3E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015054" y="10763901"/>
              <a:ext cx="30480" cy="17145"/>
            </a:xfrm>
            <a:custGeom>
              <a:avLst/>
              <a:gdLst/>
              <a:ahLst/>
              <a:cxnLst/>
              <a:rect l="l" t="t" r="r" b="b"/>
              <a:pathLst>
                <a:path w="30480" h="17145">
                  <a:moveTo>
                    <a:pt x="0" y="2502"/>
                  </a:moveTo>
                  <a:lnTo>
                    <a:pt x="439" y="3162"/>
                  </a:lnTo>
                  <a:lnTo>
                    <a:pt x="14345" y="11580"/>
                  </a:lnTo>
                  <a:lnTo>
                    <a:pt x="16167" y="12428"/>
                  </a:lnTo>
                  <a:lnTo>
                    <a:pt x="18009" y="13277"/>
                  </a:lnTo>
                  <a:lnTo>
                    <a:pt x="25622" y="16879"/>
                  </a:lnTo>
                  <a:lnTo>
                    <a:pt x="30177" y="11727"/>
                  </a:lnTo>
                  <a:lnTo>
                    <a:pt x="27234" y="13277"/>
                  </a:lnTo>
                  <a:lnTo>
                    <a:pt x="22491" y="11360"/>
                  </a:lnTo>
                  <a:lnTo>
                    <a:pt x="18271" y="9748"/>
                  </a:lnTo>
                  <a:lnTo>
                    <a:pt x="13633" y="6879"/>
                  </a:lnTo>
                  <a:lnTo>
                    <a:pt x="9004" y="4010"/>
                  </a:lnTo>
                  <a:lnTo>
                    <a:pt x="2209" y="0"/>
                  </a:lnTo>
                  <a:lnTo>
                    <a:pt x="2460" y="1727"/>
                  </a:lnTo>
                  <a:lnTo>
                    <a:pt x="0" y="2502"/>
                  </a:lnTo>
                  <a:close/>
                </a:path>
              </a:pathLst>
            </a:custGeom>
            <a:ln w="3175">
              <a:solidFill>
                <a:srgbClr val="E3E3E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841972" y="10684996"/>
              <a:ext cx="90577" cy="14076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894391" y="10738835"/>
              <a:ext cx="27685" cy="2073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871321" y="10842771"/>
              <a:ext cx="153035" cy="32384"/>
            </a:xfrm>
            <a:custGeom>
              <a:avLst/>
              <a:gdLst/>
              <a:ahLst/>
              <a:cxnLst/>
              <a:rect l="l" t="t" r="r" b="b"/>
              <a:pathLst>
                <a:path w="153034" h="32384">
                  <a:moveTo>
                    <a:pt x="7835" y="24930"/>
                  </a:moveTo>
                  <a:lnTo>
                    <a:pt x="7556" y="24206"/>
                  </a:lnTo>
                  <a:lnTo>
                    <a:pt x="6819" y="23622"/>
                  </a:lnTo>
                  <a:lnTo>
                    <a:pt x="6159" y="21653"/>
                  </a:lnTo>
                  <a:lnTo>
                    <a:pt x="6337" y="20548"/>
                  </a:lnTo>
                  <a:lnTo>
                    <a:pt x="5994" y="19342"/>
                  </a:lnTo>
                  <a:lnTo>
                    <a:pt x="3670" y="20548"/>
                  </a:lnTo>
                  <a:lnTo>
                    <a:pt x="0" y="19570"/>
                  </a:lnTo>
                  <a:lnTo>
                    <a:pt x="254" y="21564"/>
                  </a:lnTo>
                  <a:lnTo>
                    <a:pt x="1701" y="22796"/>
                  </a:lnTo>
                  <a:lnTo>
                    <a:pt x="4457" y="24396"/>
                  </a:lnTo>
                  <a:lnTo>
                    <a:pt x="6096" y="24993"/>
                  </a:lnTo>
                  <a:lnTo>
                    <a:pt x="7835" y="24930"/>
                  </a:lnTo>
                  <a:close/>
                </a:path>
                <a:path w="153034" h="32384">
                  <a:moveTo>
                    <a:pt x="19558" y="29298"/>
                  </a:moveTo>
                  <a:lnTo>
                    <a:pt x="18630" y="28892"/>
                  </a:lnTo>
                  <a:lnTo>
                    <a:pt x="16408" y="27178"/>
                  </a:lnTo>
                  <a:lnTo>
                    <a:pt x="16268" y="25819"/>
                  </a:lnTo>
                  <a:lnTo>
                    <a:pt x="13893" y="28041"/>
                  </a:lnTo>
                  <a:lnTo>
                    <a:pt x="10934" y="27457"/>
                  </a:lnTo>
                  <a:lnTo>
                    <a:pt x="11506" y="30391"/>
                  </a:lnTo>
                  <a:lnTo>
                    <a:pt x="17526" y="32067"/>
                  </a:lnTo>
                  <a:lnTo>
                    <a:pt x="19558" y="29298"/>
                  </a:lnTo>
                  <a:close/>
                </a:path>
                <a:path w="153034" h="32384">
                  <a:moveTo>
                    <a:pt x="37274" y="21513"/>
                  </a:moveTo>
                  <a:lnTo>
                    <a:pt x="36918" y="18072"/>
                  </a:lnTo>
                  <a:lnTo>
                    <a:pt x="36703" y="17932"/>
                  </a:lnTo>
                  <a:lnTo>
                    <a:pt x="35039" y="17932"/>
                  </a:lnTo>
                  <a:lnTo>
                    <a:pt x="32359" y="17932"/>
                  </a:lnTo>
                  <a:lnTo>
                    <a:pt x="32016" y="17195"/>
                  </a:lnTo>
                  <a:lnTo>
                    <a:pt x="31940" y="18846"/>
                  </a:lnTo>
                  <a:lnTo>
                    <a:pt x="31165" y="20294"/>
                  </a:lnTo>
                  <a:lnTo>
                    <a:pt x="30480" y="20434"/>
                  </a:lnTo>
                  <a:lnTo>
                    <a:pt x="30200" y="20967"/>
                  </a:lnTo>
                  <a:lnTo>
                    <a:pt x="32651" y="22326"/>
                  </a:lnTo>
                  <a:lnTo>
                    <a:pt x="37274" y="21513"/>
                  </a:lnTo>
                  <a:close/>
                </a:path>
                <a:path w="153034" h="32384">
                  <a:moveTo>
                    <a:pt x="115430" y="15836"/>
                  </a:moveTo>
                  <a:lnTo>
                    <a:pt x="115125" y="14897"/>
                  </a:lnTo>
                  <a:lnTo>
                    <a:pt x="114935" y="14605"/>
                  </a:lnTo>
                  <a:lnTo>
                    <a:pt x="112661" y="15697"/>
                  </a:lnTo>
                  <a:lnTo>
                    <a:pt x="111594" y="15836"/>
                  </a:lnTo>
                  <a:lnTo>
                    <a:pt x="115430" y="15836"/>
                  </a:lnTo>
                  <a:close/>
                </a:path>
                <a:path w="153034" h="32384">
                  <a:moveTo>
                    <a:pt x="117944" y="17792"/>
                  </a:moveTo>
                  <a:lnTo>
                    <a:pt x="116293" y="17526"/>
                  </a:lnTo>
                  <a:lnTo>
                    <a:pt x="115595" y="16344"/>
                  </a:lnTo>
                  <a:lnTo>
                    <a:pt x="115468" y="15963"/>
                  </a:lnTo>
                  <a:lnTo>
                    <a:pt x="110642" y="15963"/>
                  </a:lnTo>
                  <a:lnTo>
                    <a:pt x="109499" y="15963"/>
                  </a:lnTo>
                  <a:lnTo>
                    <a:pt x="110426" y="19075"/>
                  </a:lnTo>
                  <a:lnTo>
                    <a:pt x="116078" y="20370"/>
                  </a:lnTo>
                  <a:lnTo>
                    <a:pt x="117944" y="17792"/>
                  </a:lnTo>
                  <a:close/>
                </a:path>
                <a:path w="153034" h="32384">
                  <a:moveTo>
                    <a:pt x="136994" y="24422"/>
                  </a:moveTo>
                  <a:lnTo>
                    <a:pt x="134175" y="25438"/>
                  </a:lnTo>
                  <a:lnTo>
                    <a:pt x="132562" y="25425"/>
                  </a:lnTo>
                  <a:lnTo>
                    <a:pt x="132283" y="25069"/>
                  </a:lnTo>
                  <a:lnTo>
                    <a:pt x="131546" y="26111"/>
                  </a:lnTo>
                  <a:lnTo>
                    <a:pt x="130314" y="26657"/>
                  </a:lnTo>
                  <a:lnTo>
                    <a:pt x="129387" y="27533"/>
                  </a:lnTo>
                  <a:lnTo>
                    <a:pt x="131876" y="29019"/>
                  </a:lnTo>
                  <a:lnTo>
                    <a:pt x="135661" y="27787"/>
                  </a:lnTo>
                  <a:lnTo>
                    <a:pt x="136791" y="25565"/>
                  </a:lnTo>
                  <a:lnTo>
                    <a:pt x="136779" y="25438"/>
                  </a:lnTo>
                  <a:lnTo>
                    <a:pt x="136994" y="24422"/>
                  </a:lnTo>
                  <a:close/>
                </a:path>
                <a:path w="153034" h="32384">
                  <a:moveTo>
                    <a:pt x="147243" y="16802"/>
                  </a:moveTo>
                  <a:lnTo>
                    <a:pt x="147116" y="16370"/>
                  </a:lnTo>
                  <a:lnTo>
                    <a:pt x="144919" y="17094"/>
                  </a:lnTo>
                  <a:lnTo>
                    <a:pt x="142379" y="16941"/>
                  </a:lnTo>
                  <a:lnTo>
                    <a:pt x="142405" y="19532"/>
                  </a:lnTo>
                  <a:lnTo>
                    <a:pt x="142252" y="20383"/>
                  </a:lnTo>
                  <a:lnTo>
                    <a:pt x="141744" y="21818"/>
                  </a:lnTo>
                  <a:lnTo>
                    <a:pt x="145110" y="22059"/>
                  </a:lnTo>
                  <a:lnTo>
                    <a:pt x="146723" y="19532"/>
                  </a:lnTo>
                  <a:lnTo>
                    <a:pt x="147193" y="17094"/>
                  </a:lnTo>
                  <a:lnTo>
                    <a:pt x="147243" y="16802"/>
                  </a:lnTo>
                  <a:close/>
                </a:path>
                <a:path w="153034" h="32384">
                  <a:moveTo>
                    <a:pt x="152450" y="6705"/>
                  </a:moveTo>
                  <a:lnTo>
                    <a:pt x="152184" y="673"/>
                  </a:lnTo>
                  <a:lnTo>
                    <a:pt x="149212" y="0"/>
                  </a:lnTo>
                  <a:lnTo>
                    <a:pt x="148577" y="1854"/>
                  </a:lnTo>
                  <a:lnTo>
                    <a:pt x="148247" y="4368"/>
                  </a:lnTo>
                  <a:lnTo>
                    <a:pt x="147739" y="5232"/>
                  </a:lnTo>
                  <a:lnTo>
                    <a:pt x="148945" y="5816"/>
                  </a:lnTo>
                  <a:lnTo>
                    <a:pt x="149352" y="7188"/>
                  </a:lnTo>
                  <a:lnTo>
                    <a:pt x="150075" y="8267"/>
                  </a:lnTo>
                  <a:lnTo>
                    <a:pt x="152450" y="6705"/>
                  </a:lnTo>
                  <a:close/>
                </a:path>
              </a:pathLst>
            </a:custGeom>
            <a:solidFill>
              <a:srgbClr val="FFCC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922894" y="10661217"/>
              <a:ext cx="123506" cy="10066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866272" y="10847281"/>
              <a:ext cx="6985" cy="8255"/>
            </a:xfrm>
            <a:custGeom>
              <a:avLst/>
              <a:gdLst/>
              <a:ahLst/>
              <a:cxnLst/>
              <a:rect l="l" t="t" r="r" b="b"/>
              <a:pathLst>
                <a:path w="6984" h="8254">
                  <a:moveTo>
                    <a:pt x="2020" y="0"/>
                  </a:moveTo>
                  <a:lnTo>
                    <a:pt x="0" y="2031"/>
                  </a:lnTo>
                  <a:lnTo>
                    <a:pt x="397" y="7696"/>
                  </a:lnTo>
                  <a:lnTo>
                    <a:pt x="3497" y="8188"/>
                  </a:lnTo>
                  <a:lnTo>
                    <a:pt x="3455" y="5612"/>
                  </a:lnTo>
                  <a:lnTo>
                    <a:pt x="5141" y="4743"/>
                  </a:lnTo>
                  <a:lnTo>
                    <a:pt x="6533" y="3601"/>
                  </a:lnTo>
                  <a:lnTo>
                    <a:pt x="3204" y="2952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rgbClr val="FFCC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940441" y="10862722"/>
              <a:ext cx="12065" cy="28575"/>
            </a:xfrm>
            <a:custGeom>
              <a:avLst/>
              <a:gdLst/>
              <a:ahLst/>
              <a:cxnLst/>
              <a:rect l="l" t="t" r="r" b="b"/>
              <a:pathLst>
                <a:path w="12065" h="28575">
                  <a:moveTo>
                    <a:pt x="931" y="4973"/>
                  </a:moveTo>
                  <a:lnTo>
                    <a:pt x="0" y="21831"/>
                  </a:lnTo>
                  <a:lnTo>
                    <a:pt x="5005" y="25266"/>
                  </a:lnTo>
                  <a:lnTo>
                    <a:pt x="5078" y="28334"/>
                  </a:lnTo>
                  <a:lnTo>
                    <a:pt x="7504" y="24585"/>
                  </a:lnTo>
                  <a:lnTo>
                    <a:pt x="4952" y="24585"/>
                  </a:lnTo>
                  <a:lnTo>
                    <a:pt x="345" y="20323"/>
                  </a:lnTo>
                  <a:lnTo>
                    <a:pt x="999" y="6114"/>
                  </a:lnTo>
                  <a:lnTo>
                    <a:pt x="931" y="4973"/>
                  </a:lnTo>
                  <a:close/>
                </a:path>
                <a:path w="12065" h="28575">
                  <a:moveTo>
                    <a:pt x="10080" y="18028"/>
                  </a:moveTo>
                  <a:lnTo>
                    <a:pt x="4952" y="24585"/>
                  </a:lnTo>
                  <a:lnTo>
                    <a:pt x="7504" y="24585"/>
                  </a:lnTo>
                  <a:lnTo>
                    <a:pt x="9633" y="21297"/>
                  </a:lnTo>
                  <a:lnTo>
                    <a:pt x="10080" y="18028"/>
                  </a:lnTo>
                  <a:close/>
                </a:path>
                <a:path w="12065" h="28575">
                  <a:moveTo>
                    <a:pt x="10704" y="12512"/>
                  </a:moveTo>
                  <a:lnTo>
                    <a:pt x="10167" y="17392"/>
                  </a:lnTo>
                  <a:lnTo>
                    <a:pt x="10080" y="18028"/>
                  </a:lnTo>
                  <a:lnTo>
                    <a:pt x="11486" y="16229"/>
                  </a:lnTo>
                  <a:lnTo>
                    <a:pt x="10704" y="12512"/>
                  </a:lnTo>
                  <a:close/>
                </a:path>
                <a:path w="12065" h="28575">
                  <a:moveTo>
                    <a:pt x="9926" y="0"/>
                  </a:moveTo>
                  <a:lnTo>
                    <a:pt x="9643" y="1151"/>
                  </a:lnTo>
                  <a:lnTo>
                    <a:pt x="9277" y="2261"/>
                  </a:lnTo>
                  <a:lnTo>
                    <a:pt x="8785" y="3382"/>
                  </a:lnTo>
                  <a:lnTo>
                    <a:pt x="10704" y="12512"/>
                  </a:lnTo>
                  <a:lnTo>
                    <a:pt x="11151" y="8460"/>
                  </a:lnTo>
                  <a:lnTo>
                    <a:pt x="9737" y="4408"/>
                  </a:lnTo>
                  <a:lnTo>
                    <a:pt x="10537" y="4408"/>
                  </a:lnTo>
                  <a:lnTo>
                    <a:pt x="10661" y="1151"/>
                  </a:lnTo>
                  <a:lnTo>
                    <a:pt x="10722" y="523"/>
                  </a:lnTo>
                  <a:lnTo>
                    <a:pt x="10250" y="178"/>
                  </a:lnTo>
                  <a:lnTo>
                    <a:pt x="9926" y="0"/>
                  </a:lnTo>
                  <a:close/>
                </a:path>
                <a:path w="12065" h="28575">
                  <a:moveTo>
                    <a:pt x="10537" y="4408"/>
                  </a:moveTo>
                  <a:lnTo>
                    <a:pt x="9737" y="4408"/>
                  </a:lnTo>
                  <a:lnTo>
                    <a:pt x="10879" y="6114"/>
                  </a:lnTo>
                  <a:lnTo>
                    <a:pt x="11968" y="7413"/>
                  </a:lnTo>
                  <a:lnTo>
                    <a:pt x="10512" y="5193"/>
                  </a:lnTo>
                  <a:lnTo>
                    <a:pt x="10537" y="4408"/>
                  </a:lnTo>
                  <a:close/>
                </a:path>
              </a:pathLst>
            </a:custGeom>
            <a:solidFill>
              <a:srgbClr val="C7C7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1081998" y="10692187"/>
              <a:ext cx="2540" cy="173990"/>
            </a:xfrm>
            <a:custGeom>
              <a:avLst/>
              <a:gdLst/>
              <a:ahLst/>
              <a:cxnLst/>
              <a:rect l="l" t="t" r="r" b="b"/>
              <a:pathLst>
                <a:path w="2540" h="173990">
                  <a:moveTo>
                    <a:pt x="2429" y="0"/>
                  </a:moveTo>
                  <a:lnTo>
                    <a:pt x="0" y="0"/>
                  </a:lnTo>
                  <a:lnTo>
                    <a:pt x="0" y="173439"/>
                  </a:lnTo>
                  <a:lnTo>
                    <a:pt x="2429" y="173439"/>
                  </a:lnTo>
                  <a:lnTo>
                    <a:pt x="2429" y="0"/>
                  </a:lnTo>
                  <a:close/>
                </a:path>
              </a:pathLst>
            </a:custGeom>
            <a:solidFill>
              <a:srgbClr val="B3B3B3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/>
          <p:nvPr/>
        </p:nvSpPr>
        <p:spPr>
          <a:xfrm>
            <a:off x="1874160" y="10644752"/>
            <a:ext cx="783325" cy="27384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17" name="object 17"/>
          <p:cNvGrpSpPr/>
          <p:nvPr/>
        </p:nvGrpSpPr>
        <p:grpSpPr>
          <a:xfrm>
            <a:off x="2870683" y="10601144"/>
            <a:ext cx="993140" cy="311785"/>
            <a:chOff x="2870683" y="10601144"/>
            <a:chExt cx="993140" cy="311785"/>
          </a:xfrm>
        </p:grpSpPr>
        <p:sp>
          <p:nvSpPr>
            <p:cNvPr id="18" name="object 18"/>
            <p:cNvSpPr/>
            <p:nvPr/>
          </p:nvSpPr>
          <p:spPr>
            <a:xfrm>
              <a:off x="2870683" y="10601144"/>
              <a:ext cx="992982" cy="31116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2932519" y="10876757"/>
              <a:ext cx="9525" cy="8255"/>
            </a:xfrm>
            <a:custGeom>
              <a:avLst/>
              <a:gdLst/>
              <a:ahLst/>
              <a:cxnLst/>
              <a:rect l="l" t="t" r="r" b="b"/>
              <a:pathLst>
                <a:path w="9525" h="8254">
                  <a:moveTo>
                    <a:pt x="3549" y="0"/>
                  </a:moveTo>
                  <a:lnTo>
                    <a:pt x="1204" y="680"/>
                  </a:lnTo>
                  <a:lnTo>
                    <a:pt x="607" y="2335"/>
                  </a:lnTo>
                  <a:lnTo>
                    <a:pt x="0" y="4010"/>
                  </a:lnTo>
                  <a:lnTo>
                    <a:pt x="1350" y="6041"/>
                  </a:lnTo>
                  <a:lnTo>
                    <a:pt x="5884" y="7685"/>
                  </a:lnTo>
                  <a:lnTo>
                    <a:pt x="8198" y="6994"/>
                  </a:lnTo>
                  <a:lnTo>
                    <a:pt x="9413" y="3664"/>
                  </a:lnTo>
                  <a:lnTo>
                    <a:pt x="8083" y="1643"/>
                  </a:lnTo>
                  <a:lnTo>
                    <a:pt x="3549" y="0"/>
                  </a:lnTo>
                  <a:close/>
                </a:path>
              </a:pathLst>
            </a:custGeom>
            <a:solidFill>
              <a:srgbClr val="A51735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0" name="object 20"/>
          <p:cNvSpPr txBox="1"/>
          <p:nvPr/>
        </p:nvSpPr>
        <p:spPr>
          <a:xfrm>
            <a:off x="14268921" y="659462"/>
            <a:ext cx="5426710" cy="3270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950" spc="10" b="1">
                <a:solidFill>
                  <a:srgbClr val="FFFFFF"/>
                </a:solidFill>
                <a:latin typeface="Mirador"/>
                <a:cs typeface="Mirador"/>
              </a:rPr>
              <a:t>Bezpieczeństwo psychiczne </a:t>
            </a:r>
            <a:r>
              <a:rPr dirty="0" sz="1950" spc="5" b="1">
                <a:solidFill>
                  <a:srgbClr val="FFFFFF"/>
                </a:solidFill>
                <a:latin typeface="Mirador"/>
                <a:cs typeface="Mirador"/>
              </a:rPr>
              <a:t>i</a:t>
            </a:r>
            <a:r>
              <a:rPr dirty="0" sz="1950" spc="-35" b="1">
                <a:solidFill>
                  <a:srgbClr val="FFFFFF"/>
                </a:solidFill>
                <a:latin typeface="Mirador"/>
                <a:cs typeface="Mirador"/>
              </a:rPr>
              <a:t> </a:t>
            </a:r>
            <a:r>
              <a:rPr dirty="0" sz="1950" spc="20" b="1">
                <a:solidFill>
                  <a:srgbClr val="FFFFFF"/>
                </a:solidFill>
                <a:latin typeface="Mirador"/>
                <a:cs typeface="Mirador"/>
              </a:rPr>
              <a:t>emocjonalne</a:t>
            </a:r>
            <a:endParaRPr sz="1950">
              <a:latin typeface="Mirador"/>
              <a:cs typeface="Mirador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9448048" y="1420844"/>
            <a:ext cx="247650" cy="47815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2950" spc="10" b="1">
                <a:solidFill>
                  <a:srgbClr val="FFFFFF"/>
                </a:solidFill>
                <a:latin typeface="Mirador"/>
                <a:cs typeface="Mirador"/>
              </a:rPr>
              <a:t>9</a:t>
            </a:r>
            <a:endParaRPr sz="2950">
              <a:latin typeface="Mirador"/>
              <a:cs typeface="Mirador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8160107" y="1202235"/>
            <a:ext cx="1522730" cy="138430"/>
          </a:xfrm>
          <a:custGeom>
            <a:avLst/>
            <a:gdLst/>
            <a:ahLst/>
            <a:cxnLst/>
            <a:rect l="l" t="t" r="r" b="b"/>
            <a:pathLst>
              <a:path w="1522730" h="138430">
                <a:moveTo>
                  <a:pt x="1522665" y="0"/>
                </a:moveTo>
                <a:lnTo>
                  <a:pt x="0" y="0"/>
                </a:lnTo>
                <a:lnTo>
                  <a:pt x="0" y="138037"/>
                </a:lnTo>
                <a:lnTo>
                  <a:pt x="1522665" y="138037"/>
                </a:lnTo>
                <a:lnTo>
                  <a:pt x="1522665" y="0"/>
                </a:lnTo>
                <a:close/>
              </a:path>
            </a:pathLst>
          </a:custGeom>
          <a:solidFill>
            <a:srgbClr val="EBF2FA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23" name="object 23"/>
          <p:cNvGrpSpPr/>
          <p:nvPr/>
        </p:nvGrpSpPr>
        <p:grpSpPr>
          <a:xfrm>
            <a:off x="638451" y="722421"/>
            <a:ext cx="1576705" cy="617855"/>
            <a:chOff x="638451" y="722421"/>
            <a:chExt cx="1576705" cy="617855"/>
          </a:xfrm>
        </p:grpSpPr>
        <p:sp>
          <p:nvSpPr>
            <p:cNvPr id="24" name="object 24"/>
            <p:cNvSpPr/>
            <p:nvPr/>
          </p:nvSpPr>
          <p:spPr>
            <a:xfrm>
              <a:off x="638451" y="880161"/>
              <a:ext cx="1576705" cy="273050"/>
            </a:xfrm>
            <a:custGeom>
              <a:avLst/>
              <a:gdLst/>
              <a:ahLst/>
              <a:cxnLst/>
              <a:rect l="l" t="t" r="r" b="b"/>
              <a:pathLst>
                <a:path w="1576705" h="273050">
                  <a:moveTo>
                    <a:pt x="1576234" y="0"/>
                  </a:moveTo>
                  <a:lnTo>
                    <a:pt x="0" y="0"/>
                  </a:lnTo>
                  <a:lnTo>
                    <a:pt x="0" y="272567"/>
                  </a:lnTo>
                  <a:lnTo>
                    <a:pt x="1576234" y="272567"/>
                  </a:lnTo>
                  <a:lnTo>
                    <a:pt x="1576234" y="0"/>
                  </a:lnTo>
                  <a:close/>
                </a:path>
              </a:pathLst>
            </a:custGeom>
            <a:solidFill>
              <a:srgbClr val="82A3F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798703" y="722432"/>
              <a:ext cx="1280795" cy="617855"/>
            </a:xfrm>
            <a:custGeom>
              <a:avLst/>
              <a:gdLst/>
              <a:ahLst/>
              <a:cxnLst/>
              <a:rect l="l" t="t" r="r" b="b"/>
              <a:pathLst>
                <a:path w="1280795" h="617855">
                  <a:moveTo>
                    <a:pt x="410679" y="432498"/>
                  </a:moveTo>
                  <a:lnTo>
                    <a:pt x="404787" y="385940"/>
                  </a:lnTo>
                  <a:lnTo>
                    <a:pt x="387527" y="343890"/>
                  </a:lnTo>
                  <a:lnTo>
                    <a:pt x="359549" y="306019"/>
                  </a:lnTo>
                  <a:lnTo>
                    <a:pt x="321462" y="272021"/>
                  </a:lnTo>
                  <a:lnTo>
                    <a:pt x="216268" y="193078"/>
                  </a:lnTo>
                  <a:lnTo>
                    <a:pt x="187325" y="168363"/>
                  </a:lnTo>
                  <a:lnTo>
                    <a:pt x="167144" y="144043"/>
                  </a:lnTo>
                  <a:lnTo>
                    <a:pt x="155321" y="119583"/>
                  </a:lnTo>
                  <a:lnTo>
                    <a:pt x="151472" y="94386"/>
                  </a:lnTo>
                  <a:lnTo>
                    <a:pt x="155054" y="69532"/>
                  </a:lnTo>
                  <a:lnTo>
                    <a:pt x="166941" y="45834"/>
                  </a:lnTo>
                  <a:lnTo>
                    <a:pt x="188760" y="28092"/>
                  </a:lnTo>
                  <a:lnTo>
                    <a:pt x="222173" y="21107"/>
                  </a:lnTo>
                  <a:lnTo>
                    <a:pt x="253377" y="21780"/>
                  </a:lnTo>
                  <a:lnTo>
                    <a:pt x="253377" y="304"/>
                  </a:lnTo>
                  <a:lnTo>
                    <a:pt x="212902" y="0"/>
                  </a:lnTo>
                  <a:lnTo>
                    <a:pt x="155270" y="5511"/>
                  </a:lnTo>
                  <a:lnTo>
                    <a:pt x="107022" y="21056"/>
                  </a:lnTo>
                  <a:lnTo>
                    <a:pt x="67983" y="45046"/>
                  </a:lnTo>
                  <a:lnTo>
                    <a:pt x="37947" y="75971"/>
                  </a:lnTo>
                  <a:lnTo>
                    <a:pt x="16738" y="112268"/>
                  </a:lnTo>
                  <a:lnTo>
                    <a:pt x="4152" y="152387"/>
                  </a:lnTo>
                  <a:lnTo>
                    <a:pt x="0" y="194779"/>
                  </a:lnTo>
                  <a:lnTo>
                    <a:pt x="4610" y="238125"/>
                  </a:lnTo>
                  <a:lnTo>
                    <a:pt x="18618" y="276961"/>
                  </a:lnTo>
                  <a:lnTo>
                    <a:pt x="42240" y="311607"/>
                  </a:lnTo>
                  <a:lnTo>
                    <a:pt x="75730" y="342379"/>
                  </a:lnTo>
                  <a:lnTo>
                    <a:pt x="175882" y="417906"/>
                  </a:lnTo>
                  <a:lnTo>
                    <a:pt x="200787" y="438886"/>
                  </a:lnTo>
                  <a:lnTo>
                    <a:pt x="221107" y="462203"/>
                  </a:lnTo>
                  <a:lnTo>
                    <a:pt x="234810" y="488251"/>
                  </a:lnTo>
                  <a:lnTo>
                    <a:pt x="239826" y="517448"/>
                  </a:lnTo>
                  <a:lnTo>
                    <a:pt x="234975" y="545236"/>
                  </a:lnTo>
                  <a:lnTo>
                    <a:pt x="220586" y="567867"/>
                  </a:lnTo>
                  <a:lnTo>
                    <a:pt x="196875" y="583095"/>
                  </a:lnTo>
                  <a:lnTo>
                    <a:pt x="164096" y="588683"/>
                  </a:lnTo>
                  <a:lnTo>
                    <a:pt x="150114" y="588010"/>
                  </a:lnTo>
                  <a:lnTo>
                    <a:pt x="137375" y="586536"/>
                  </a:lnTo>
                  <a:lnTo>
                    <a:pt x="124536" y="584390"/>
                  </a:lnTo>
                  <a:lnTo>
                    <a:pt x="17843" y="426288"/>
                  </a:lnTo>
                  <a:lnTo>
                    <a:pt x="17843" y="596658"/>
                  </a:lnTo>
                  <a:lnTo>
                    <a:pt x="44081" y="603250"/>
                  </a:lnTo>
                  <a:lnTo>
                    <a:pt x="79514" y="610171"/>
                  </a:lnTo>
                  <a:lnTo>
                    <a:pt x="122161" y="615632"/>
                  </a:lnTo>
                  <a:lnTo>
                    <a:pt x="169989" y="617855"/>
                  </a:lnTo>
                  <a:lnTo>
                    <a:pt x="235788" y="612800"/>
                  </a:lnTo>
                  <a:lnTo>
                    <a:pt x="290576" y="598512"/>
                  </a:lnTo>
                  <a:lnTo>
                    <a:pt x="334670" y="576237"/>
                  </a:lnTo>
                  <a:lnTo>
                    <a:pt x="368414" y="547230"/>
                  </a:lnTo>
                  <a:lnTo>
                    <a:pt x="392112" y="512775"/>
                  </a:lnTo>
                  <a:lnTo>
                    <a:pt x="406082" y="474103"/>
                  </a:lnTo>
                  <a:lnTo>
                    <a:pt x="410679" y="432498"/>
                  </a:lnTo>
                  <a:close/>
                </a:path>
                <a:path w="1280795" h="617855">
                  <a:moveTo>
                    <a:pt x="1015860" y="585343"/>
                  </a:moveTo>
                  <a:lnTo>
                    <a:pt x="945705" y="585343"/>
                  </a:lnTo>
                  <a:lnTo>
                    <a:pt x="945705" y="2743"/>
                  </a:lnTo>
                  <a:lnTo>
                    <a:pt x="769061" y="2743"/>
                  </a:lnTo>
                  <a:lnTo>
                    <a:pt x="643966" y="334543"/>
                  </a:lnTo>
                  <a:lnTo>
                    <a:pt x="518883" y="2743"/>
                  </a:lnTo>
                  <a:lnTo>
                    <a:pt x="311124" y="825"/>
                  </a:lnTo>
                  <a:lnTo>
                    <a:pt x="547636" y="606018"/>
                  </a:lnTo>
                  <a:lnTo>
                    <a:pt x="576376" y="606018"/>
                  </a:lnTo>
                  <a:lnTo>
                    <a:pt x="750455" y="144932"/>
                  </a:lnTo>
                  <a:lnTo>
                    <a:pt x="750455" y="585343"/>
                  </a:lnTo>
                  <a:lnTo>
                    <a:pt x="657504" y="585343"/>
                  </a:lnTo>
                  <a:lnTo>
                    <a:pt x="657504" y="606018"/>
                  </a:lnTo>
                  <a:lnTo>
                    <a:pt x="1015860" y="606018"/>
                  </a:lnTo>
                  <a:lnTo>
                    <a:pt x="1015860" y="585343"/>
                  </a:lnTo>
                  <a:close/>
                </a:path>
                <a:path w="1280795" h="617855">
                  <a:moveTo>
                    <a:pt x="1280642" y="182727"/>
                  </a:moveTo>
                  <a:lnTo>
                    <a:pt x="1275905" y="140792"/>
                  </a:lnTo>
                  <a:lnTo>
                    <a:pt x="1261910" y="104559"/>
                  </a:lnTo>
                  <a:lnTo>
                    <a:pt x="1239024" y="73964"/>
                  </a:lnTo>
                  <a:lnTo>
                    <a:pt x="1207592" y="48920"/>
                  </a:lnTo>
                  <a:lnTo>
                    <a:pt x="1167968" y="29349"/>
                  </a:lnTo>
                  <a:lnTo>
                    <a:pt x="1120495" y="15176"/>
                  </a:lnTo>
                  <a:lnTo>
                    <a:pt x="1065530" y="6337"/>
                  </a:lnTo>
                  <a:lnTo>
                    <a:pt x="1003427" y="2730"/>
                  </a:lnTo>
                  <a:lnTo>
                    <a:pt x="1003427" y="23418"/>
                  </a:lnTo>
                  <a:lnTo>
                    <a:pt x="1038707" y="43192"/>
                  </a:lnTo>
                  <a:lnTo>
                    <a:pt x="1064704" y="79286"/>
                  </a:lnTo>
                  <a:lnTo>
                    <a:pt x="1080770" y="130302"/>
                  </a:lnTo>
                  <a:lnTo>
                    <a:pt x="1086256" y="194805"/>
                  </a:lnTo>
                  <a:lnTo>
                    <a:pt x="1081849" y="253707"/>
                  </a:lnTo>
                  <a:lnTo>
                    <a:pt x="1070622" y="296379"/>
                  </a:lnTo>
                  <a:lnTo>
                    <a:pt x="1039774" y="343039"/>
                  </a:lnTo>
                  <a:lnTo>
                    <a:pt x="1016101" y="355117"/>
                  </a:lnTo>
                  <a:lnTo>
                    <a:pt x="1016101" y="371487"/>
                  </a:lnTo>
                  <a:lnTo>
                    <a:pt x="1024305" y="372973"/>
                  </a:lnTo>
                  <a:lnTo>
                    <a:pt x="1031011" y="373748"/>
                  </a:lnTo>
                  <a:lnTo>
                    <a:pt x="1039761" y="374027"/>
                  </a:lnTo>
                  <a:lnTo>
                    <a:pt x="1054138" y="374065"/>
                  </a:lnTo>
                  <a:lnTo>
                    <a:pt x="1109802" y="369303"/>
                  </a:lnTo>
                  <a:lnTo>
                    <a:pt x="1158913" y="355587"/>
                  </a:lnTo>
                  <a:lnTo>
                    <a:pt x="1200772" y="333768"/>
                  </a:lnTo>
                  <a:lnTo>
                    <a:pt x="1234605" y="304711"/>
                  </a:lnTo>
                  <a:lnTo>
                    <a:pt x="1259687" y="269290"/>
                  </a:lnTo>
                  <a:lnTo>
                    <a:pt x="1275283" y="228333"/>
                  </a:lnTo>
                  <a:lnTo>
                    <a:pt x="1280642" y="18272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6" name="object 26"/>
          <p:cNvSpPr/>
          <p:nvPr/>
        </p:nvSpPr>
        <p:spPr>
          <a:xfrm>
            <a:off x="2283804" y="829804"/>
            <a:ext cx="1065620" cy="35932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/>
          <p:nvPr/>
        </p:nvSpPr>
        <p:spPr>
          <a:xfrm>
            <a:off x="1991539" y="4665687"/>
            <a:ext cx="13098780" cy="44234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3335">
              <a:lnSpc>
                <a:spcPct val="100000"/>
              </a:lnSpc>
              <a:spcBef>
                <a:spcPts val="105"/>
              </a:spcBef>
              <a:tabLst>
                <a:tab pos="389890" algn="l"/>
              </a:tabLst>
            </a:pPr>
            <a:r>
              <a:rPr dirty="0" sz="2550" b="1">
                <a:solidFill>
                  <a:srgbClr val="0D1CD1"/>
                </a:solidFill>
                <a:latin typeface="Mirador"/>
                <a:cs typeface="Mirador"/>
              </a:rPr>
              <a:t>→	Karanie i </a:t>
            </a:r>
            <a:r>
              <a:rPr dirty="0" sz="2550" spc="-5" b="1">
                <a:solidFill>
                  <a:srgbClr val="0D1CD1"/>
                </a:solidFill>
                <a:latin typeface="Mirador"/>
                <a:cs typeface="Mirador"/>
              </a:rPr>
              <a:t>dyscyplinowanie </a:t>
            </a:r>
            <a:r>
              <a:rPr dirty="0" sz="2550" b="1">
                <a:solidFill>
                  <a:srgbClr val="0D1CD1"/>
                </a:solidFill>
                <a:latin typeface="Mirador"/>
                <a:cs typeface="Mirador"/>
              </a:rPr>
              <a:t>ważniejsze niż </a:t>
            </a:r>
            <a:r>
              <a:rPr dirty="0" sz="2550" spc="5" b="1">
                <a:solidFill>
                  <a:srgbClr val="0D1CD1"/>
                </a:solidFill>
                <a:latin typeface="Mirador"/>
                <a:cs typeface="Mirador"/>
              </a:rPr>
              <a:t>nagradzanie </a:t>
            </a:r>
            <a:r>
              <a:rPr dirty="0" sz="2550" b="1">
                <a:solidFill>
                  <a:srgbClr val="0D1CD1"/>
                </a:solidFill>
                <a:latin typeface="Mirador"/>
                <a:cs typeface="Mirador"/>
              </a:rPr>
              <a:t>i wdzięczność</a:t>
            </a:r>
            <a:endParaRPr sz="2550">
              <a:latin typeface="Mirador"/>
              <a:cs typeface="Mirador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200">
              <a:latin typeface="Mirador"/>
              <a:cs typeface="Mirador"/>
            </a:endParaRPr>
          </a:p>
          <a:p>
            <a:pPr marL="389255" marR="5080" indent="-375920">
              <a:lnSpc>
                <a:spcPct val="120700"/>
              </a:lnSpc>
              <a:tabLst>
                <a:tab pos="390525" algn="l"/>
              </a:tabLst>
            </a:pPr>
            <a:r>
              <a:rPr dirty="0" sz="2050" spc="-395">
                <a:solidFill>
                  <a:srgbClr val="0D1CD1"/>
                </a:solidFill>
                <a:latin typeface="Lucida Sans Unicode"/>
                <a:cs typeface="Lucida Sans Unicode"/>
              </a:rPr>
              <a:t>▶		</a:t>
            </a:r>
            <a:r>
              <a:rPr dirty="0" sz="2050" spc="459">
                <a:latin typeface="Lucida Sans Unicode"/>
                <a:cs typeface="Lucida Sans Unicode"/>
              </a:rPr>
              <a:t>W</a:t>
            </a:r>
            <a:r>
              <a:rPr dirty="0" sz="2050" spc="-185">
                <a:latin typeface="Lucida Sans Unicode"/>
                <a:cs typeface="Lucida Sans Unicode"/>
              </a:rPr>
              <a:t> </a:t>
            </a:r>
            <a:r>
              <a:rPr dirty="0" sz="2050" spc="40">
                <a:latin typeface="Lucida Sans Unicode"/>
                <a:cs typeface="Lucida Sans Unicode"/>
              </a:rPr>
              <a:t>takiej</a:t>
            </a:r>
            <a:r>
              <a:rPr dirty="0" sz="2050" spc="-185">
                <a:latin typeface="Lucida Sans Unicode"/>
                <a:cs typeface="Lucida Sans Unicode"/>
              </a:rPr>
              <a:t> </a:t>
            </a:r>
            <a:r>
              <a:rPr dirty="0" sz="2050" spc="40">
                <a:latin typeface="Lucida Sans Unicode"/>
                <a:cs typeface="Lucida Sans Unicode"/>
              </a:rPr>
              <a:t>atmosferze</a:t>
            </a:r>
            <a:r>
              <a:rPr dirty="0" sz="2050" spc="-185">
                <a:latin typeface="Lucida Sans Unicode"/>
                <a:cs typeface="Lucida Sans Unicode"/>
              </a:rPr>
              <a:t> </a:t>
            </a:r>
            <a:r>
              <a:rPr dirty="0" sz="2050" spc="40">
                <a:latin typeface="Lucida Sans Unicode"/>
                <a:cs typeface="Lucida Sans Unicode"/>
              </a:rPr>
              <a:t>ludzie</a:t>
            </a:r>
            <a:r>
              <a:rPr dirty="0" sz="2050" spc="-185">
                <a:latin typeface="Lucida Sans Unicode"/>
                <a:cs typeface="Lucida Sans Unicode"/>
              </a:rPr>
              <a:t> </a:t>
            </a:r>
            <a:r>
              <a:rPr dirty="0" sz="2050" spc="95">
                <a:latin typeface="Lucida Sans Unicode"/>
                <a:cs typeface="Lucida Sans Unicode"/>
              </a:rPr>
              <a:t>będą</a:t>
            </a:r>
            <a:r>
              <a:rPr dirty="0" sz="2050" spc="-180">
                <a:latin typeface="Lucida Sans Unicode"/>
                <a:cs typeface="Lucida Sans Unicode"/>
              </a:rPr>
              <a:t> </a:t>
            </a:r>
            <a:r>
              <a:rPr dirty="0" sz="2050" spc="35">
                <a:latin typeface="Lucida Sans Unicode"/>
                <a:cs typeface="Lucida Sans Unicode"/>
              </a:rPr>
              <a:t>sobie</a:t>
            </a:r>
            <a:r>
              <a:rPr dirty="0" sz="2050" spc="-185">
                <a:latin typeface="Lucida Sans Unicode"/>
                <a:cs typeface="Lucida Sans Unicode"/>
              </a:rPr>
              <a:t> </a:t>
            </a:r>
            <a:r>
              <a:rPr dirty="0" sz="2050" spc="80">
                <a:latin typeface="Lucida Sans Unicode"/>
                <a:cs typeface="Lucida Sans Unicode"/>
              </a:rPr>
              <a:t>wzajemnie</a:t>
            </a:r>
            <a:r>
              <a:rPr dirty="0" sz="2050" spc="-185">
                <a:latin typeface="Lucida Sans Unicode"/>
                <a:cs typeface="Lucida Sans Unicode"/>
              </a:rPr>
              <a:t> </a:t>
            </a:r>
            <a:r>
              <a:rPr dirty="0" sz="2050" spc="45">
                <a:latin typeface="Lucida Sans Unicode"/>
                <a:cs typeface="Lucida Sans Unicode"/>
              </a:rPr>
              <a:t>przytakiwać,</a:t>
            </a:r>
            <a:r>
              <a:rPr dirty="0" sz="2050" spc="-185">
                <a:latin typeface="Lucida Sans Unicode"/>
                <a:cs typeface="Lucida Sans Unicode"/>
              </a:rPr>
              <a:t> </a:t>
            </a:r>
            <a:r>
              <a:rPr dirty="0" sz="2050" spc="40">
                <a:latin typeface="Lucida Sans Unicode"/>
                <a:cs typeface="Lucida Sans Unicode"/>
              </a:rPr>
              <a:t>zgadzać</a:t>
            </a:r>
            <a:r>
              <a:rPr dirty="0" sz="2050" spc="-185">
                <a:latin typeface="Lucida Sans Unicode"/>
                <a:cs typeface="Lucida Sans Unicode"/>
              </a:rPr>
              <a:t> </a:t>
            </a:r>
            <a:r>
              <a:rPr dirty="0" sz="2050" spc="10">
                <a:latin typeface="Lucida Sans Unicode"/>
                <a:cs typeface="Lucida Sans Unicode"/>
              </a:rPr>
              <a:t>się</a:t>
            </a:r>
            <a:r>
              <a:rPr dirty="0" sz="2050" spc="-180">
                <a:latin typeface="Lucida Sans Unicode"/>
                <a:cs typeface="Lucida Sans Unicode"/>
              </a:rPr>
              <a:t> </a:t>
            </a:r>
            <a:r>
              <a:rPr dirty="0" sz="2050" spc="-60">
                <a:latin typeface="Lucida Sans Unicode"/>
                <a:cs typeface="Lucida Sans Unicode"/>
              </a:rPr>
              <a:t>z</a:t>
            </a:r>
            <a:r>
              <a:rPr dirty="0" sz="2050" spc="-185">
                <a:latin typeface="Lucida Sans Unicode"/>
                <a:cs typeface="Lucida Sans Unicode"/>
              </a:rPr>
              <a:t> </a:t>
            </a:r>
            <a:r>
              <a:rPr dirty="0" sz="2050" spc="75">
                <a:latin typeface="Lucida Sans Unicode"/>
                <a:cs typeface="Lucida Sans Unicode"/>
              </a:rPr>
              <a:t>innymi</a:t>
            </a:r>
            <a:r>
              <a:rPr dirty="0" sz="2050" spc="-185">
                <a:latin typeface="Lucida Sans Unicode"/>
                <a:cs typeface="Lucida Sans Unicode"/>
              </a:rPr>
              <a:t> </a:t>
            </a:r>
            <a:r>
              <a:rPr dirty="0" sz="2050" spc="110">
                <a:latin typeface="Lucida Sans Unicode"/>
                <a:cs typeface="Lucida Sans Unicode"/>
              </a:rPr>
              <a:t>nawet</a:t>
            </a:r>
            <a:r>
              <a:rPr dirty="0" sz="2050" spc="-185">
                <a:latin typeface="Lucida Sans Unicode"/>
                <a:cs typeface="Lucida Sans Unicode"/>
              </a:rPr>
              <a:t> </a:t>
            </a:r>
            <a:r>
              <a:rPr dirty="0" sz="2050" spc="65">
                <a:latin typeface="Lucida Sans Unicode"/>
                <a:cs typeface="Lucida Sans Unicode"/>
              </a:rPr>
              <a:t>wtedy,  </a:t>
            </a:r>
            <a:r>
              <a:rPr dirty="0" sz="2050" spc="70">
                <a:latin typeface="Lucida Sans Unicode"/>
                <a:cs typeface="Lucida Sans Unicode"/>
              </a:rPr>
              <a:t>gdy</a:t>
            </a:r>
            <a:r>
              <a:rPr dirty="0" sz="2050" spc="-150">
                <a:latin typeface="Lucida Sans Unicode"/>
                <a:cs typeface="Lucida Sans Unicode"/>
              </a:rPr>
              <a:t> </a:t>
            </a:r>
            <a:r>
              <a:rPr dirty="0" sz="2050" spc="30">
                <a:latin typeface="Lucida Sans Unicode"/>
                <a:cs typeface="Lucida Sans Unicode"/>
              </a:rPr>
              <a:t>uważają,</a:t>
            </a:r>
            <a:r>
              <a:rPr dirty="0" sz="2050" spc="-145">
                <a:latin typeface="Lucida Sans Unicode"/>
                <a:cs typeface="Lucida Sans Unicode"/>
              </a:rPr>
              <a:t> </a:t>
            </a:r>
            <a:r>
              <a:rPr dirty="0" sz="2050">
                <a:latin typeface="Lucida Sans Unicode"/>
                <a:cs typeface="Lucida Sans Unicode"/>
              </a:rPr>
              <a:t>że</a:t>
            </a:r>
            <a:r>
              <a:rPr dirty="0" sz="2050" spc="-145">
                <a:latin typeface="Lucida Sans Unicode"/>
                <a:cs typeface="Lucida Sans Unicode"/>
              </a:rPr>
              <a:t> </a:t>
            </a:r>
            <a:r>
              <a:rPr dirty="0" sz="2050" spc="25">
                <a:latin typeface="Lucida Sans Unicode"/>
                <a:cs typeface="Lucida Sans Unicode"/>
              </a:rPr>
              <a:t>ktoś</a:t>
            </a:r>
            <a:r>
              <a:rPr dirty="0" sz="2050" spc="-145">
                <a:latin typeface="Lucida Sans Unicode"/>
                <a:cs typeface="Lucida Sans Unicode"/>
              </a:rPr>
              <a:t> </a:t>
            </a:r>
            <a:r>
              <a:rPr dirty="0" sz="2050" spc="60">
                <a:latin typeface="Lucida Sans Unicode"/>
                <a:cs typeface="Lucida Sans Unicode"/>
              </a:rPr>
              <a:t>nie</a:t>
            </a:r>
            <a:r>
              <a:rPr dirty="0" sz="2050" spc="-145">
                <a:latin typeface="Lucida Sans Unicode"/>
                <a:cs typeface="Lucida Sans Unicode"/>
              </a:rPr>
              <a:t> </a:t>
            </a:r>
            <a:r>
              <a:rPr dirty="0" sz="2050" spc="155">
                <a:latin typeface="Lucida Sans Unicode"/>
                <a:cs typeface="Lucida Sans Unicode"/>
              </a:rPr>
              <a:t>ma</a:t>
            </a:r>
            <a:r>
              <a:rPr dirty="0" sz="2050" spc="-145">
                <a:latin typeface="Lucida Sans Unicode"/>
                <a:cs typeface="Lucida Sans Unicode"/>
              </a:rPr>
              <a:t> </a:t>
            </a:r>
            <a:r>
              <a:rPr dirty="0" sz="2050" spc="-15">
                <a:latin typeface="Lucida Sans Unicode"/>
                <a:cs typeface="Lucida Sans Unicode"/>
              </a:rPr>
              <a:t>racji.</a:t>
            </a:r>
            <a:endParaRPr sz="205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509"/>
              </a:spcBef>
              <a:tabLst>
                <a:tab pos="389255" algn="l"/>
              </a:tabLst>
            </a:pPr>
            <a:r>
              <a:rPr dirty="0" sz="2050" spc="-395">
                <a:solidFill>
                  <a:srgbClr val="0D1CD1"/>
                </a:solidFill>
                <a:latin typeface="Lucida Sans Unicode"/>
                <a:cs typeface="Lucida Sans Unicode"/>
              </a:rPr>
              <a:t>▶	</a:t>
            </a:r>
            <a:r>
              <a:rPr dirty="0" sz="2050" spc="70">
                <a:latin typeface="Lucida Sans Unicode"/>
                <a:cs typeface="Lucida Sans Unicode"/>
              </a:rPr>
              <a:t>Uczeń</a:t>
            </a:r>
            <a:r>
              <a:rPr dirty="0" sz="2050" spc="-145">
                <a:latin typeface="Lucida Sans Unicode"/>
                <a:cs typeface="Lucida Sans Unicode"/>
              </a:rPr>
              <a:t> </a:t>
            </a:r>
            <a:r>
              <a:rPr dirty="0" sz="2050" spc="60">
                <a:latin typeface="Lucida Sans Unicode"/>
                <a:cs typeface="Lucida Sans Unicode"/>
              </a:rPr>
              <a:t>nie</a:t>
            </a:r>
            <a:r>
              <a:rPr dirty="0" sz="2050" spc="-145">
                <a:latin typeface="Lucida Sans Unicode"/>
                <a:cs typeface="Lucida Sans Unicode"/>
              </a:rPr>
              <a:t> </a:t>
            </a:r>
            <a:r>
              <a:rPr dirty="0" sz="2050" spc="25">
                <a:latin typeface="Lucida Sans Unicode"/>
                <a:cs typeface="Lucida Sans Unicode"/>
              </a:rPr>
              <a:t>przyzna</a:t>
            </a:r>
            <a:r>
              <a:rPr dirty="0" sz="2050" spc="-145">
                <a:latin typeface="Lucida Sans Unicode"/>
                <a:cs typeface="Lucida Sans Unicode"/>
              </a:rPr>
              <a:t> </a:t>
            </a:r>
            <a:r>
              <a:rPr dirty="0" sz="2050" spc="-40">
                <a:latin typeface="Lucida Sans Unicode"/>
                <a:cs typeface="Lucida Sans Unicode"/>
              </a:rPr>
              <a:t>się,</a:t>
            </a:r>
            <a:r>
              <a:rPr dirty="0" sz="2050" spc="-145">
                <a:latin typeface="Lucida Sans Unicode"/>
                <a:cs typeface="Lucida Sans Unicode"/>
              </a:rPr>
              <a:t> </a:t>
            </a:r>
            <a:r>
              <a:rPr dirty="0" sz="2050">
                <a:latin typeface="Lucida Sans Unicode"/>
                <a:cs typeface="Lucida Sans Unicode"/>
              </a:rPr>
              <a:t>że</a:t>
            </a:r>
            <a:r>
              <a:rPr dirty="0" sz="2050" spc="-145">
                <a:latin typeface="Lucida Sans Unicode"/>
                <a:cs typeface="Lucida Sans Unicode"/>
              </a:rPr>
              <a:t> </a:t>
            </a:r>
            <a:r>
              <a:rPr dirty="0" sz="2050" spc="20">
                <a:latin typeface="Lucida Sans Unicode"/>
                <a:cs typeface="Lucida Sans Unicode"/>
              </a:rPr>
              <a:t>czegoś</a:t>
            </a:r>
            <a:r>
              <a:rPr dirty="0" sz="2050" spc="-145">
                <a:latin typeface="Lucida Sans Unicode"/>
                <a:cs typeface="Lucida Sans Unicode"/>
              </a:rPr>
              <a:t> </a:t>
            </a:r>
            <a:r>
              <a:rPr dirty="0" sz="2050" spc="60">
                <a:latin typeface="Lucida Sans Unicode"/>
                <a:cs typeface="Lucida Sans Unicode"/>
              </a:rPr>
              <a:t>nie</a:t>
            </a:r>
            <a:r>
              <a:rPr dirty="0" sz="2050" spc="-145">
                <a:latin typeface="Lucida Sans Unicode"/>
                <a:cs typeface="Lucida Sans Unicode"/>
              </a:rPr>
              <a:t> </a:t>
            </a:r>
            <a:r>
              <a:rPr dirty="0" sz="2050" spc="55">
                <a:latin typeface="Lucida Sans Unicode"/>
                <a:cs typeface="Lucida Sans Unicode"/>
              </a:rPr>
              <a:t>zrozumiał</a:t>
            </a:r>
            <a:r>
              <a:rPr dirty="0" sz="2050" spc="-145">
                <a:latin typeface="Lucida Sans Unicode"/>
                <a:cs typeface="Lucida Sans Unicode"/>
              </a:rPr>
              <a:t> </a:t>
            </a:r>
            <a:r>
              <a:rPr dirty="0" sz="2050" spc="65">
                <a:latin typeface="Lucida Sans Unicode"/>
                <a:cs typeface="Lucida Sans Unicode"/>
              </a:rPr>
              <a:t>albo</a:t>
            </a:r>
            <a:r>
              <a:rPr dirty="0" sz="2050" spc="-145">
                <a:latin typeface="Lucida Sans Unicode"/>
                <a:cs typeface="Lucida Sans Unicode"/>
              </a:rPr>
              <a:t> </a:t>
            </a:r>
            <a:r>
              <a:rPr dirty="0" sz="2050" spc="60">
                <a:latin typeface="Lucida Sans Unicode"/>
                <a:cs typeface="Lucida Sans Unicode"/>
              </a:rPr>
              <a:t>nie</a:t>
            </a:r>
            <a:r>
              <a:rPr dirty="0" sz="2050" spc="-145">
                <a:latin typeface="Lucida Sans Unicode"/>
                <a:cs typeface="Lucida Sans Unicode"/>
              </a:rPr>
              <a:t> </a:t>
            </a:r>
            <a:r>
              <a:rPr dirty="0" sz="2050" spc="45">
                <a:latin typeface="Lucida Sans Unicode"/>
                <a:cs typeface="Lucida Sans Unicode"/>
              </a:rPr>
              <a:t>powie,</a:t>
            </a:r>
            <a:r>
              <a:rPr dirty="0" sz="2050" spc="-145">
                <a:latin typeface="Lucida Sans Unicode"/>
                <a:cs typeface="Lucida Sans Unicode"/>
              </a:rPr>
              <a:t> </a:t>
            </a:r>
            <a:r>
              <a:rPr dirty="0" sz="2050">
                <a:latin typeface="Lucida Sans Unicode"/>
                <a:cs typeface="Lucida Sans Unicode"/>
              </a:rPr>
              <a:t>że</a:t>
            </a:r>
            <a:r>
              <a:rPr dirty="0" sz="2050" spc="-140">
                <a:latin typeface="Lucida Sans Unicode"/>
                <a:cs typeface="Lucida Sans Unicode"/>
              </a:rPr>
              <a:t> </a:t>
            </a:r>
            <a:r>
              <a:rPr dirty="0" sz="2050" spc="15">
                <a:latin typeface="Lucida Sans Unicode"/>
                <a:cs typeface="Lucida Sans Unicode"/>
              </a:rPr>
              <a:t>coś</a:t>
            </a:r>
            <a:r>
              <a:rPr dirty="0" sz="2050" spc="-145">
                <a:latin typeface="Lucida Sans Unicode"/>
                <a:cs typeface="Lucida Sans Unicode"/>
              </a:rPr>
              <a:t> </a:t>
            </a:r>
            <a:r>
              <a:rPr dirty="0" sz="2050" spc="40">
                <a:latin typeface="Lucida Sans Unicode"/>
                <a:cs typeface="Lucida Sans Unicode"/>
              </a:rPr>
              <a:t>go</a:t>
            </a:r>
            <a:r>
              <a:rPr dirty="0" sz="2050" spc="-145">
                <a:latin typeface="Lucida Sans Unicode"/>
                <a:cs typeface="Lucida Sans Unicode"/>
              </a:rPr>
              <a:t> </a:t>
            </a:r>
            <a:r>
              <a:rPr dirty="0" sz="2050" spc="10">
                <a:latin typeface="Lucida Sans Unicode"/>
                <a:cs typeface="Lucida Sans Unicode"/>
              </a:rPr>
              <a:t>dręczy.</a:t>
            </a:r>
            <a:endParaRPr sz="205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75"/>
              </a:spcBef>
            </a:pPr>
            <a:endParaRPr sz="2800">
              <a:latin typeface="Lucida Sans Unicode"/>
              <a:cs typeface="Lucida Sans Unicode"/>
            </a:endParaRPr>
          </a:p>
          <a:p>
            <a:pPr marL="13335">
              <a:lnSpc>
                <a:spcPct val="100000"/>
              </a:lnSpc>
              <a:tabLst>
                <a:tab pos="390525" algn="l"/>
              </a:tabLst>
            </a:pPr>
            <a:r>
              <a:rPr dirty="0" sz="2550" b="1">
                <a:solidFill>
                  <a:srgbClr val="0D1CD1"/>
                </a:solidFill>
                <a:latin typeface="Mirador"/>
                <a:cs typeface="Mirador"/>
              </a:rPr>
              <a:t>→	</a:t>
            </a:r>
            <a:r>
              <a:rPr dirty="0" sz="2550" spc="-5" b="1">
                <a:solidFill>
                  <a:srgbClr val="0D1CD1"/>
                </a:solidFill>
                <a:latin typeface="Mirador"/>
                <a:cs typeface="Mirador"/>
              </a:rPr>
              <a:t>Rządy </a:t>
            </a:r>
            <a:r>
              <a:rPr dirty="0" sz="2550" spc="5" b="1">
                <a:solidFill>
                  <a:srgbClr val="0D1CD1"/>
                </a:solidFill>
                <a:latin typeface="Mirador"/>
                <a:cs typeface="Mirador"/>
              </a:rPr>
              <a:t>większości </a:t>
            </a:r>
            <a:r>
              <a:rPr dirty="0" sz="2550" b="1">
                <a:solidFill>
                  <a:srgbClr val="0D1CD1"/>
                </a:solidFill>
                <a:latin typeface="Mirador"/>
                <a:cs typeface="Mirador"/>
              </a:rPr>
              <a:t>– ignorowanie osób, </a:t>
            </a:r>
            <a:r>
              <a:rPr dirty="0" sz="2550" spc="-5" b="1">
                <a:solidFill>
                  <a:srgbClr val="0D1CD1"/>
                </a:solidFill>
                <a:latin typeface="Mirador"/>
                <a:cs typeface="Mirador"/>
              </a:rPr>
              <a:t>które są </a:t>
            </a:r>
            <a:r>
              <a:rPr dirty="0" sz="2550" b="1">
                <a:solidFill>
                  <a:srgbClr val="0D1CD1"/>
                </a:solidFill>
                <a:latin typeface="Mirador"/>
                <a:cs typeface="Mirador"/>
              </a:rPr>
              <a:t>w</a:t>
            </a:r>
            <a:r>
              <a:rPr dirty="0" sz="2550" spc="15" b="1">
                <a:solidFill>
                  <a:srgbClr val="0D1CD1"/>
                </a:solidFill>
                <a:latin typeface="Mirador"/>
                <a:cs typeface="Mirador"/>
              </a:rPr>
              <a:t> </a:t>
            </a:r>
            <a:r>
              <a:rPr dirty="0" sz="2550" b="1">
                <a:solidFill>
                  <a:srgbClr val="0D1CD1"/>
                </a:solidFill>
                <a:latin typeface="Mirador"/>
                <a:cs typeface="Mirador"/>
              </a:rPr>
              <a:t>mniejszości</a:t>
            </a:r>
            <a:endParaRPr sz="2550">
              <a:latin typeface="Mirador"/>
              <a:cs typeface="Mirador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650">
              <a:latin typeface="Mirador"/>
              <a:cs typeface="Mirador"/>
            </a:endParaRPr>
          </a:p>
          <a:p>
            <a:pPr marL="390525" marR="229235" indent="-377190">
              <a:lnSpc>
                <a:spcPct val="120700"/>
              </a:lnSpc>
              <a:tabLst>
                <a:tab pos="454659" algn="l"/>
              </a:tabLst>
            </a:pPr>
            <a:r>
              <a:rPr dirty="0" sz="2050" spc="-395">
                <a:solidFill>
                  <a:srgbClr val="0D1CD1"/>
                </a:solidFill>
                <a:latin typeface="Lucida Sans Unicode"/>
                <a:cs typeface="Lucida Sans Unicode"/>
              </a:rPr>
              <a:t>▶		</a:t>
            </a:r>
            <a:r>
              <a:rPr dirty="0" sz="2050" spc="80">
                <a:latin typeface="Lucida Sans Unicode"/>
                <a:cs typeface="Lucida Sans Unicode"/>
              </a:rPr>
              <a:t>Kiedy</a:t>
            </a:r>
            <a:r>
              <a:rPr dirty="0" sz="2050" spc="-140">
                <a:latin typeface="Lucida Sans Unicode"/>
                <a:cs typeface="Lucida Sans Unicode"/>
              </a:rPr>
              <a:t> </a:t>
            </a:r>
            <a:r>
              <a:rPr dirty="0" sz="2050" spc="65">
                <a:latin typeface="Lucida Sans Unicode"/>
                <a:cs typeface="Lucida Sans Unicode"/>
              </a:rPr>
              <a:t>uczniowie</a:t>
            </a:r>
            <a:r>
              <a:rPr dirty="0" sz="2050" spc="-140">
                <a:latin typeface="Lucida Sans Unicode"/>
                <a:cs typeface="Lucida Sans Unicode"/>
              </a:rPr>
              <a:t> </a:t>
            </a:r>
            <a:r>
              <a:rPr dirty="0" sz="2050" spc="65">
                <a:latin typeface="Lucida Sans Unicode"/>
                <a:cs typeface="Lucida Sans Unicode"/>
              </a:rPr>
              <a:t>albo</a:t>
            </a:r>
            <a:r>
              <a:rPr dirty="0" sz="2050" spc="-140">
                <a:latin typeface="Lucida Sans Unicode"/>
                <a:cs typeface="Lucida Sans Unicode"/>
              </a:rPr>
              <a:t> </a:t>
            </a:r>
            <a:r>
              <a:rPr dirty="0" sz="2050" spc="55">
                <a:latin typeface="Lucida Sans Unicode"/>
                <a:cs typeface="Lucida Sans Unicode"/>
              </a:rPr>
              <a:t>nauczyciele</a:t>
            </a:r>
            <a:r>
              <a:rPr dirty="0" sz="2050" spc="-140">
                <a:latin typeface="Lucida Sans Unicode"/>
                <a:cs typeface="Lucida Sans Unicode"/>
              </a:rPr>
              <a:t> </a:t>
            </a:r>
            <a:r>
              <a:rPr dirty="0" sz="2050" spc="25">
                <a:latin typeface="Lucida Sans Unicode"/>
                <a:cs typeface="Lucida Sans Unicode"/>
              </a:rPr>
              <a:t>zauważą,</a:t>
            </a:r>
            <a:r>
              <a:rPr dirty="0" sz="2050" spc="-140">
                <a:latin typeface="Lucida Sans Unicode"/>
                <a:cs typeface="Lucida Sans Unicode"/>
              </a:rPr>
              <a:t> </a:t>
            </a:r>
            <a:r>
              <a:rPr dirty="0" sz="2050">
                <a:latin typeface="Lucida Sans Unicode"/>
                <a:cs typeface="Lucida Sans Unicode"/>
              </a:rPr>
              <a:t>że</a:t>
            </a:r>
            <a:r>
              <a:rPr dirty="0" sz="2050" spc="-140">
                <a:latin typeface="Lucida Sans Unicode"/>
                <a:cs typeface="Lucida Sans Unicode"/>
              </a:rPr>
              <a:t> </a:t>
            </a:r>
            <a:r>
              <a:rPr dirty="0" sz="2050" spc="75">
                <a:latin typeface="Lucida Sans Unicode"/>
                <a:cs typeface="Lucida Sans Unicode"/>
              </a:rPr>
              <a:t>ich</a:t>
            </a:r>
            <a:r>
              <a:rPr dirty="0" sz="2050" spc="-135">
                <a:latin typeface="Lucida Sans Unicode"/>
                <a:cs typeface="Lucida Sans Unicode"/>
              </a:rPr>
              <a:t> </a:t>
            </a:r>
            <a:r>
              <a:rPr dirty="0" sz="2050" spc="65">
                <a:latin typeface="Lucida Sans Unicode"/>
                <a:cs typeface="Lucida Sans Unicode"/>
              </a:rPr>
              <a:t>poglądy</a:t>
            </a:r>
            <a:r>
              <a:rPr dirty="0" sz="2050" spc="-140">
                <a:latin typeface="Lucida Sans Unicode"/>
                <a:cs typeface="Lucida Sans Unicode"/>
              </a:rPr>
              <a:t> </a:t>
            </a:r>
            <a:r>
              <a:rPr dirty="0" sz="2050" spc="5">
                <a:latin typeface="Lucida Sans Unicode"/>
                <a:cs typeface="Lucida Sans Unicode"/>
              </a:rPr>
              <a:t>i</a:t>
            </a:r>
            <a:r>
              <a:rPr dirty="0" sz="2050" spc="-140">
                <a:latin typeface="Lucida Sans Unicode"/>
                <a:cs typeface="Lucida Sans Unicode"/>
              </a:rPr>
              <a:t> </a:t>
            </a:r>
            <a:r>
              <a:rPr dirty="0" sz="2050" spc="85">
                <a:latin typeface="Lucida Sans Unicode"/>
                <a:cs typeface="Lucida Sans Unicode"/>
              </a:rPr>
              <a:t>pomysły</a:t>
            </a:r>
            <a:r>
              <a:rPr dirty="0" sz="2050" spc="-140">
                <a:latin typeface="Lucida Sans Unicode"/>
                <a:cs typeface="Lucida Sans Unicode"/>
              </a:rPr>
              <a:t> </a:t>
            </a:r>
            <a:r>
              <a:rPr dirty="0" sz="2050" spc="25">
                <a:latin typeface="Lucida Sans Unicode"/>
                <a:cs typeface="Lucida Sans Unicode"/>
              </a:rPr>
              <a:t>(różniące</a:t>
            </a:r>
            <a:r>
              <a:rPr dirty="0" sz="2050" spc="-140">
                <a:latin typeface="Lucida Sans Unicode"/>
                <a:cs typeface="Lucida Sans Unicode"/>
              </a:rPr>
              <a:t> </a:t>
            </a:r>
            <a:r>
              <a:rPr dirty="0" sz="2050" spc="10">
                <a:latin typeface="Lucida Sans Unicode"/>
                <a:cs typeface="Lucida Sans Unicode"/>
              </a:rPr>
              <a:t>się</a:t>
            </a:r>
            <a:r>
              <a:rPr dirty="0" sz="2050" spc="-140">
                <a:latin typeface="Lucida Sans Unicode"/>
                <a:cs typeface="Lucida Sans Unicode"/>
              </a:rPr>
              <a:t> </a:t>
            </a:r>
            <a:r>
              <a:rPr dirty="0" sz="2050" spc="75">
                <a:latin typeface="Lucida Sans Unicode"/>
                <a:cs typeface="Lucida Sans Unicode"/>
              </a:rPr>
              <a:t>od</a:t>
            </a:r>
            <a:r>
              <a:rPr dirty="0" sz="2050" spc="-135">
                <a:latin typeface="Lucida Sans Unicode"/>
                <a:cs typeface="Lucida Sans Unicode"/>
              </a:rPr>
              <a:t> </a:t>
            </a:r>
            <a:r>
              <a:rPr dirty="0" sz="2050" spc="85">
                <a:latin typeface="Lucida Sans Unicode"/>
                <a:cs typeface="Lucida Sans Unicode"/>
              </a:rPr>
              <a:t>poglądów  </a:t>
            </a:r>
            <a:r>
              <a:rPr dirty="0" sz="2050" spc="30">
                <a:latin typeface="Lucida Sans Unicode"/>
                <a:cs typeface="Lucida Sans Unicode"/>
              </a:rPr>
              <a:t>większości) </a:t>
            </a:r>
            <a:r>
              <a:rPr dirty="0" sz="2050" spc="15">
                <a:latin typeface="Lucida Sans Unicode"/>
                <a:cs typeface="Lucida Sans Unicode"/>
              </a:rPr>
              <a:t>są </a:t>
            </a:r>
            <a:r>
              <a:rPr dirty="0" sz="2050" spc="45">
                <a:latin typeface="Lucida Sans Unicode"/>
                <a:cs typeface="Lucida Sans Unicode"/>
              </a:rPr>
              <a:t>regularnie </a:t>
            </a:r>
            <a:r>
              <a:rPr dirty="0" sz="2050" spc="30">
                <a:latin typeface="Lucida Sans Unicode"/>
                <a:cs typeface="Lucida Sans Unicode"/>
              </a:rPr>
              <a:t>odrzucane, </a:t>
            </a:r>
            <a:r>
              <a:rPr dirty="0" sz="2050" spc="50">
                <a:latin typeface="Lucida Sans Unicode"/>
                <a:cs typeface="Lucida Sans Unicode"/>
              </a:rPr>
              <a:t>to </a:t>
            </a:r>
            <a:r>
              <a:rPr dirty="0" sz="2050" spc="285">
                <a:latin typeface="Lucida Sans Unicode"/>
                <a:cs typeface="Lucida Sans Unicode"/>
              </a:rPr>
              <a:t>w </a:t>
            </a:r>
            <a:r>
              <a:rPr dirty="0" sz="2050" spc="25">
                <a:latin typeface="Lucida Sans Unicode"/>
                <a:cs typeface="Lucida Sans Unicode"/>
              </a:rPr>
              <a:t>przyszłości </a:t>
            </a:r>
            <a:r>
              <a:rPr dirty="0" sz="2050" spc="75">
                <a:latin typeface="Lucida Sans Unicode"/>
                <a:cs typeface="Lucida Sans Unicode"/>
              </a:rPr>
              <a:t>mniej </a:t>
            </a:r>
            <a:r>
              <a:rPr dirty="0" sz="2050" spc="80">
                <a:latin typeface="Lucida Sans Unicode"/>
                <a:cs typeface="Lucida Sans Unicode"/>
              </a:rPr>
              <a:t>chętnie </a:t>
            </a:r>
            <a:r>
              <a:rPr dirty="0" sz="2050" spc="95">
                <a:latin typeface="Lucida Sans Unicode"/>
                <a:cs typeface="Lucida Sans Unicode"/>
              </a:rPr>
              <a:t>będą </a:t>
            </a:r>
            <a:r>
              <a:rPr dirty="0" sz="2050" spc="25">
                <a:latin typeface="Lucida Sans Unicode"/>
                <a:cs typeface="Lucida Sans Unicode"/>
              </a:rPr>
              <a:t>dzielili </a:t>
            </a:r>
            <a:r>
              <a:rPr dirty="0" sz="2050" spc="10">
                <a:latin typeface="Lucida Sans Unicode"/>
                <a:cs typeface="Lucida Sans Unicode"/>
              </a:rPr>
              <a:t>się </a:t>
            </a:r>
            <a:r>
              <a:rPr dirty="0" sz="2050" spc="75">
                <a:latin typeface="Lucida Sans Unicode"/>
                <a:cs typeface="Lucida Sans Unicode"/>
              </a:rPr>
              <a:t>swoimi  </a:t>
            </a:r>
            <a:r>
              <a:rPr dirty="0" sz="2050" spc="95">
                <a:latin typeface="Lucida Sans Unicode"/>
                <a:cs typeface="Lucida Sans Unicode"/>
              </a:rPr>
              <a:t>pomysłami</a:t>
            </a:r>
            <a:r>
              <a:rPr dirty="0" sz="2050" spc="-484">
                <a:latin typeface="Lucida Sans Unicode"/>
                <a:cs typeface="Lucida Sans Unicode"/>
              </a:rPr>
              <a:t> </a:t>
            </a:r>
            <a:r>
              <a:rPr dirty="0" sz="2050" spc="5">
                <a:latin typeface="Lucida Sans Unicode"/>
                <a:cs typeface="Lucida Sans Unicode"/>
              </a:rPr>
              <a:t>i </a:t>
            </a:r>
            <a:r>
              <a:rPr dirty="0" sz="2050" spc="40">
                <a:latin typeface="Lucida Sans Unicode"/>
                <a:cs typeface="Lucida Sans Unicode"/>
              </a:rPr>
              <a:t>wiedzą. </a:t>
            </a:r>
            <a:r>
              <a:rPr dirty="0" sz="2050" spc="-185">
                <a:latin typeface="Lucida Sans Unicode"/>
                <a:cs typeface="Lucida Sans Unicode"/>
              </a:rPr>
              <a:t>.</a:t>
            </a:r>
            <a:endParaRPr sz="2050">
              <a:latin typeface="Lucida Sans Unicode"/>
              <a:cs typeface="Lucida Sans Unicode"/>
            </a:endParaRPr>
          </a:p>
        </p:txBody>
      </p:sp>
      <p:sp>
        <p:nvSpPr>
          <p:cNvPr id="28" name="object 28"/>
          <p:cNvSpPr txBox="1">
            <a:spLocks noGrp="1"/>
          </p:cNvSpPr>
          <p:nvPr>
            <p:ph type="title"/>
          </p:nvPr>
        </p:nvSpPr>
        <p:spPr>
          <a:xfrm>
            <a:off x="1646435" y="1779324"/>
            <a:ext cx="13907135" cy="2472055"/>
          </a:xfrm>
          <a:prstGeom prst="rect"/>
        </p:spPr>
        <p:txBody>
          <a:bodyPr wrap="square" lIns="0" tIns="10795" rIns="0" bIns="0" rtlCol="0" vert="horz">
            <a:spAutoFit/>
          </a:bodyPr>
          <a:lstStyle/>
          <a:p>
            <a:pPr marL="12700" marR="5080">
              <a:lnSpc>
                <a:spcPts val="6509"/>
              </a:lnSpc>
              <a:spcBef>
                <a:spcPts val="85"/>
              </a:spcBef>
            </a:pPr>
            <a:r>
              <a:rPr dirty="0" spc="-5"/>
              <a:t>Czynniki </a:t>
            </a:r>
            <a:r>
              <a:rPr dirty="0" spc="5"/>
              <a:t>ryzyka </a:t>
            </a:r>
            <a:r>
              <a:rPr dirty="0" spc="15"/>
              <a:t>dla </a:t>
            </a:r>
            <a:r>
              <a:rPr dirty="0" spc="-10"/>
              <a:t>bezpieczeństwa  </a:t>
            </a:r>
            <a:r>
              <a:rPr dirty="0" spc="-20"/>
              <a:t>psychologicznego </a:t>
            </a:r>
            <a:r>
              <a:rPr dirty="0" spc="-5"/>
              <a:t>i emocjonalnego </a:t>
            </a:r>
            <a:r>
              <a:rPr dirty="0"/>
              <a:t>dzieci  </a:t>
            </a:r>
            <a:r>
              <a:rPr dirty="0" spc="-5"/>
              <a:t>i</a:t>
            </a:r>
            <a:r>
              <a:rPr dirty="0" spc="-10"/>
              <a:t> </a:t>
            </a:r>
            <a:r>
              <a:rPr dirty="0"/>
              <a:t>młodzieży</a:t>
            </a:r>
          </a:p>
        </p:txBody>
      </p:sp>
      <p:grpSp>
        <p:nvGrpSpPr>
          <p:cNvPr id="29" name="object 29"/>
          <p:cNvGrpSpPr/>
          <p:nvPr/>
        </p:nvGrpSpPr>
        <p:grpSpPr>
          <a:xfrm>
            <a:off x="14087752" y="6533381"/>
            <a:ext cx="4450080" cy="3952240"/>
            <a:chOff x="14087752" y="6533381"/>
            <a:chExt cx="4450080" cy="3952240"/>
          </a:xfrm>
        </p:grpSpPr>
        <p:sp>
          <p:nvSpPr>
            <p:cNvPr id="30" name="object 30"/>
            <p:cNvSpPr/>
            <p:nvPr/>
          </p:nvSpPr>
          <p:spPr>
            <a:xfrm>
              <a:off x="17138889" y="8888079"/>
              <a:ext cx="1148715" cy="1551305"/>
            </a:xfrm>
            <a:custGeom>
              <a:avLst/>
              <a:gdLst/>
              <a:ahLst/>
              <a:cxnLst/>
              <a:rect l="l" t="t" r="r" b="b"/>
              <a:pathLst>
                <a:path w="1148715" h="1551304">
                  <a:moveTo>
                    <a:pt x="857167" y="0"/>
                  </a:moveTo>
                  <a:lnTo>
                    <a:pt x="728836" y="0"/>
                  </a:lnTo>
                  <a:lnTo>
                    <a:pt x="684969" y="7673"/>
                  </a:lnTo>
                  <a:lnTo>
                    <a:pt x="640887" y="14575"/>
                  </a:lnTo>
                  <a:lnTo>
                    <a:pt x="596760" y="20747"/>
                  </a:lnTo>
                  <a:lnTo>
                    <a:pt x="552758" y="26229"/>
                  </a:lnTo>
                  <a:lnTo>
                    <a:pt x="552758" y="264201"/>
                  </a:lnTo>
                  <a:lnTo>
                    <a:pt x="0" y="264201"/>
                  </a:lnTo>
                  <a:lnTo>
                    <a:pt x="0" y="1550717"/>
                  </a:lnTo>
                  <a:lnTo>
                    <a:pt x="721873" y="1550717"/>
                  </a:lnTo>
                  <a:lnTo>
                    <a:pt x="1141022" y="354931"/>
                  </a:lnTo>
                  <a:lnTo>
                    <a:pt x="1144133" y="339097"/>
                  </a:lnTo>
                  <a:lnTo>
                    <a:pt x="1146363" y="323128"/>
                  </a:lnTo>
                  <a:lnTo>
                    <a:pt x="1147704" y="307061"/>
                  </a:lnTo>
                  <a:lnTo>
                    <a:pt x="1148153" y="290933"/>
                  </a:lnTo>
                  <a:lnTo>
                    <a:pt x="1144336" y="243740"/>
                  </a:lnTo>
                  <a:lnTo>
                    <a:pt x="1133304" y="198971"/>
                  </a:lnTo>
                  <a:lnTo>
                    <a:pt x="1115656" y="157227"/>
                  </a:lnTo>
                  <a:lnTo>
                    <a:pt x="1091990" y="119105"/>
                  </a:lnTo>
                  <a:lnTo>
                    <a:pt x="1062906" y="85205"/>
                  </a:lnTo>
                  <a:lnTo>
                    <a:pt x="1029002" y="56126"/>
                  </a:lnTo>
                  <a:lnTo>
                    <a:pt x="990877" y="32467"/>
                  </a:lnTo>
                  <a:lnTo>
                    <a:pt x="949130" y="14827"/>
                  </a:lnTo>
                  <a:lnTo>
                    <a:pt x="904361" y="3805"/>
                  </a:lnTo>
                  <a:lnTo>
                    <a:pt x="857167" y="0"/>
                  </a:lnTo>
                  <a:close/>
                </a:path>
              </a:pathLst>
            </a:custGeom>
            <a:solidFill>
              <a:srgbClr val="E0E8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17138889" y="8865542"/>
              <a:ext cx="1170940" cy="1596390"/>
            </a:xfrm>
            <a:custGeom>
              <a:avLst/>
              <a:gdLst/>
              <a:ahLst/>
              <a:cxnLst/>
              <a:rect l="l" t="t" r="r" b="b"/>
              <a:pathLst>
                <a:path w="1170940" h="1596390">
                  <a:moveTo>
                    <a:pt x="857167" y="0"/>
                  </a:moveTo>
                  <a:lnTo>
                    <a:pt x="835210" y="0"/>
                  </a:lnTo>
                  <a:lnTo>
                    <a:pt x="798064" y="8569"/>
                  </a:lnTo>
                  <a:lnTo>
                    <a:pt x="785567" y="11277"/>
                  </a:lnTo>
                  <a:lnTo>
                    <a:pt x="857167" y="11277"/>
                  </a:lnTo>
                  <a:lnTo>
                    <a:pt x="906193" y="15227"/>
                  </a:lnTo>
                  <a:lnTo>
                    <a:pt x="952699" y="26674"/>
                  </a:lnTo>
                  <a:lnTo>
                    <a:pt x="996064" y="44997"/>
                  </a:lnTo>
                  <a:lnTo>
                    <a:pt x="1035666" y="69573"/>
                  </a:lnTo>
                  <a:lnTo>
                    <a:pt x="1070882" y="99778"/>
                  </a:lnTo>
                  <a:lnTo>
                    <a:pt x="1101090" y="134991"/>
                  </a:lnTo>
                  <a:lnTo>
                    <a:pt x="1125669" y="174589"/>
                  </a:lnTo>
                  <a:lnTo>
                    <a:pt x="1143997" y="217949"/>
                  </a:lnTo>
                  <a:lnTo>
                    <a:pt x="1155451" y="264449"/>
                  </a:lnTo>
                  <a:lnTo>
                    <a:pt x="1159409" y="313466"/>
                  </a:lnTo>
                  <a:lnTo>
                    <a:pt x="1158938" y="330379"/>
                  </a:lnTo>
                  <a:lnTo>
                    <a:pt x="1157526" y="347228"/>
                  </a:lnTo>
                  <a:lnTo>
                    <a:pt x="1155173" y="363974"/>
                  </a:lnTo>
                  <a:lnTo>
                    <a:pt x="1151881" y="380574"/>
                  </a:lnTo>
                  <a:lnTo>
                    <a:pt x="729862" y="1584517"/>
                  </a:lnTo>
                  <a:lnTo>
                    <a:pt x="0" y="1584517"/>
                  </a:lnTo>
                  <a:lnTo>
                    <a:pt x="0" y="1595773"/>
                  </a:lnTo>
                  <a:lnTo>
                    <a:pt x="737841" y="1595773"/>
                  </a:lnTo>
                  <a:lnTo>
                    <a:pt x="1162854" y="383077"/>
                  </a:lnTo>
                  <a:lnTo>
                    <a:pt x="1166273" y="365860"/>
                  </a:lnTo>
                  <a:lnTo>
                    <a:pt x="1168722" y="348492"/>
                  </a:lnTo>
                  <a:lnTo>
                    <a:pt x="1170194" y="331013"/>
                  </a:lnTo>
                  <a:lnTo>
                    <a:pt x="1170686" y="313466"/>
                  </a:lnTo>
                  <a:lnTo>
                    <a:pt x="1167275" y="267142"/>
                  </a:lnTo>
                  <a:lnTo>
                    <a:pt x="1157392" y="222929"/>
                  </a:lnTo>
                  <a:lnTo>
                    <a:pt x="1141522" y="181313"/>
                  </a:lnTo>
                  <a:lnTo>
                    <a:pt x="1120149" y="142777"/>
                  </a:lnTo>
                  <a:lnTo>
                    <a:pt x="1093759" y="107807"/>
                  </a:lnTo>
                  <a:lnTo>
                    <a:pt x="1062835" y="76887"/>
                  </a:lnTo>
                  <a:lnTo>
                    <a:pt x="1027861" y="50502"/>
                  </a:lnTo>
                  <a:lnTo>
                    <a:pt x="989324" y="29136"/>
                  </a:lnTo>
                  <a:lnTo>
                    <a:pt x="947706" y="13274"/>
                  </a:lnTo>
                  <a:lnTo>
                    <a:pt x="903492" y="3400"/>
                  </a:lnTo>
                  <a:lnTo>
                    <a:pt x="857167" y="0"/>
                  </a:lnTo>
                  <a:close/>
                </a:path>
              </a:pathLst>
            </a:custGeom>
            <a:solidFill>
              <a:srgbClr val="99A6E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17138889" y="8876818"/>
              <a:ext cx="1159510" cy="1573530"/>
            </a:xfrm>
            <a:custGeom>
              <a:avLst/>
              <a:gdLst/>
              <a:ahLst/>
              <a:cxnLst/>
              <a:rect l="l" t="t" r="r" b="b"/>
              <a:pathLst>
                <a:path w="1159509" h="1573529">
                  <a:moveTo>
                    <a:pt x="857167" y="0"/>
                  </a:moveTo>
                  <a:lnTo>
                    <a:pt x="785567" y="0"/>
                  </a:lnTo>
                  <a:lnTo>
                    <a:pt x="743095" y="8578"/>
                  </a:lnTo>
                  <a:lnTo>
                    <a:pt x="728836" y="11256"/>
                  </a:lnTo>
                  <a:lnTo>
                    <a:pt x="857167" y="11256"/>
                  </a:lnTo>
                  <a:lnTo>
                    <a:pt x="904361" y="15061"/>
                  </a:lnTo>
                  <a:lnTo>
                    <a:pt x="949130" y="26084"/>
                  </a:lnTo>
                  <a:lnTo>
                    <a:pt x="990877" y="43725"/>
                  </a:lnTo>
                  <a:lnTo>
                    <a:pt x="1029002" y="67385"/>
                  </a:lnTo>
                  <a:lnTo>
                    <a:pt x="1062906" y="96465"/>
                  </a:lnTo>
                  <a:lnTo>
                    <a:pt x="1091990" y="130366"/>
                  </a:lnTo>
                  <a:lnTo>
                    <a:pt x="1115656" y="168488"/>
                  </a:lnTo>
                  <a:lnTo>
                    <a:pt x="1133304" y="210232"/>
                  </a:lnTo>
                  <a:lnTo>
                    <a:pt x="1144336" y="254999"/>
                  </a:lnTo>
                  <a:lnTo>
                    <a:pt x="1148153" y="302189"/>
                  </a:lnTo>
                  <a:lnTo>
                    <a:pt x="1147704" y="318317"/>
                  </a:lnTo>
                  <a:lnTo>
                    <a:pt x="1146363" y="334385"/>
                  </a:lnTo>
                  <a:lnTo>
                    <a:pt x="1144133" y="350354"/>
                  </a:lnTo>
                  <a:lnTo>
                    <a:pt x="1141022" y="366187"/>
                  </a:lnTo>
                  <a:lnTo>
                    <a:pt x="721873" y="1561973"/>
                  </a:lnTo>
                  <a:lnTo>
                    <a:pt x="0" y="1561973"/>
                  </a:lnTo>
                  <a:lnTo>
                    <a:pt x="0" y="1573240"/>
                  </a:lnTo>
                  <a:lnTo>
                    <a:pt x="729862" y="1573240"/>
                  </a:lnTo>
                  <a:lnTo>
                    <a:pt x="1151881" y="369297"/>
                  </a:lnTo>
                  <a:lnTo>
                    <a:pt x="1155173" y="352696"/>
                  </a:lnTo>
                  <a:lnTo>
                    <a:pt x="1157526" y="335951"/>
                  </a:lnTo>
                  <a:lnTo>
                    <a:pt x="1158938" y="319102"/>
                  </a:lnTo>
                  <a:lnTo>
                    <a:pt x="1159409" y="302189"/>
                  </a:lnTo>
                  <a:lnTo>
                    <a:pt x="1155451" y="253172"/>
                  </a:lnTo>
                  <a:lnTo>
                    <a:pt x="1143997" y="206673"/>
                  </a:lnTo>
                  <a:lnTo>
                    <a:pt x="1125669" y="163313"/>
                  </a:lnTo>
                  <a:lnTo>
                    <a:pt x="1101090" y="123717"/>
                  </a:lnTo>
                  <a:lnTo>
                    <a:pt x="1070882" y="88505"/>
                  </a:lnTo>
                  <a:lnTo>
                    <a:pt x="1035666" y="58300"/>
                  </a:lnTo>
                  <a:lnTo>
                    <a:pt x="996064" y="33725"/>
                  </a:lnTo>
                  <a:lnTo>
                    <a:pt x="952699" y="15401"/>
                  </a:lnTo>
                  <a:lnTo>
                    <a:pt x="906193" y="3952"/>
                  </a:lnTo>
                  <a:lnTo>
                    <a:pt x="857167" y="0"/>
                  </a:lnTo>
                  <a:close/>
                </a:path>
              </a:pathLst>
            </a:custGeom>
            <a:solidFill>
              <a:srgbClr val="8C9EE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15083112" y="8079003"/>
              <a:ext cx="2052320" cy="2397760"/>
            </a:xfrm>
            <a:custGeom>
              <a:avLst/>
              <a:gdLst/>
              <a:ahLst/>
              <a:cxnLst/>
              <a:rect l="l" t="t" r="r" b="b"/>
              <a:pathLst>
                <a:path w="2052319" h="2397759">
                  <a:moveTo>
                    <a:pt x="1192416" y="0"/>
                  </a:moveTo>
                  <a:lnTo>
                    <a:pt x="949238" y="14258"/>
                  </a:lnTo>
                  <a:lnTo>
                    <a:pt x="655917" y="106723"/>
                  </a:lnTo>
                  <a:lnTo>
                    <a:pt x="404071" y="333602"/>
                  </a:lnTo>
                  <a:lnTo>
                    <a:pt x="376327" y="378318"/>
                  </a:lnTo>
                  <a:lnTo>
                    <a:pt x="350639" y="423255"/>
                  </a:lnTo>
                  <a:lnTo>
                    <a:pt x="327440" y="468525"/>
                  </a:lnTo>
                  <a:lnTo>
                    <a:pt x="307163" y="514236"/>
                  </a:lnTo>
                  <a:lnTo>
                    <a:pt x="290239" y="560500"/>
                  </a:lnTo>
                  <a:lnTo>
                    <a:pt x="277100" y="607427"/>
                  </a:lnTo>
                  <a:lnTo>
                    <a:pt x="268179" y="655125"/>
                  </a:lnTo>
                  <a:lnTo>
                    <a:pt x="263908" y="703706"/>
                  </a:lnTo>
                  <a:lnTo>
                    <a:pt x="0" y="2354724"/>
                  </a:lnTo>
                  <a:lnTo>
                    <a:pt x="2022849" y="2397717"/>
                  </a:lnTo>
                  <a:lnTo>
                    <a:pt x="2037559" y="2156604"/>
                  </a:lnTo>
                  <a:lnTo>
                    <a:pt x="2051822" y="1592053"/>
                  </a:lnTo>
                  <a:lnTo>
                    <a:pt x="2020835" y="942244"/>
                  </a:lnTo>
                  <a:lnTo>
                    <a:pt x="1899795" y="445358"/>
                  </a:lnTo>
                  <a:lnTo>
                    <a:pt x="1767093" y="203603"/>
                  </a:lnTo>
                  <a:lnTo>
                    <a:pt x="1670772" y="79242"/>
                  </a:lnTo>
                  <a:lnTo>
                    <a:pt x="1563953" y="32877"/>
                  </a:lnTo>
                  <a:lnTo>
                    <a:pt x="1399758" y="25109"/>
                  </a:lnTo>
                  <a:lnTo>
                    <a:pt x="1293834" y="7737"/>
                  </a:lnTo>
                  <a:lnTo>
                    <a:pt x="1192416" y="0"/>
                  </a:lnTo>
                  <a:close/>
                </a:path>
              </a:pathLst>
            </a:custGeom>
            <a:solidFill>
              <a:srgbClr val="6682E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/>
            <p:cNvSpPr/>
            <p:nvPr/>
          </p:nvSpPr>
          <p:spPr>
            <a:xfrm>
              <a:off x="15079864" y="8074414"/>
              <a:ext cx="942013" cy="179638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/>
            <p:cNvSpPr/>
            <p:nvPr/>
          </p:nvSpPr>
          <p:spPr>
            <a:xfrm>
              <a:off x="15079864" y="9152286"/>
              <a:ext cx="2059026" cy="132661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/>
            <p:cNvSpPr/>
            <p:nvPr/>
          </p:nvSpPr>
          <p:spPr>
            <a:xfrm>
              <a:off x="15655460" y="8097575"/>
              <a:ext cx="371747" cy="156476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/>
            <p:cNvSpPr/>
            <p:nvPr/>
          </p:nvSpPr>
          <p:spPr>
            <a:xfrm>
              <a:off x="15811664" y="8401545"/>
              <a:ext cx="1323203" cy="2075172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/>
            <p:cNvSpPr/>
            <p:nvPr/>
          </p:nvSpPr>
          <p:spPr>
            <a:xfrm>
              <a:off x="15987540" y="7706039"/>
              <a:ext cx="796290" cy="748030"/>
            </a:xfrm>
            <a:custGeom>
              <a:avLst/>
              <a:gdLst/>
              <a:ahLst/>
              <a:cxnLst/>
              <a:rect l="l" t="t" r="r" b="b"/>
              <a:pathLst>
                <a:path w="796290" h="748029">
                  <a:moveTo>
                    <a:pt x="759359" y="0"/>
                  </a:moveTo>
                  <a:lnTo>
                    <a:pt x="195690" y="125650"/>
                  </a:lnTo>
                  <a:lnTo>
                    <a:pt x="0" y="420008"/>
                  </a:lnTo>
                  <a:lnTo>
                    <a:pt x="9564" y="457508"/>
                  </a:lnTo>
                  <a:lnTo>
                    <a:pt x="38002" y="543754"/>
                  </a:lnTo>
                  <a:lnTo>
                    <a:pt x="84933" y="639363"/>
                  </a:lnTo>
                  <a:lnTo>
                    <a:pt x="149974" y="704952"/>
                  </a:lnTo>
                  <a:lnTo>
                    <a:pt x="246379" y="747838"/>
                  </a:lnTo>
                  <a:lnTo>
                    <a:pt x="326571" y="747185"/>
                  </a:lnTo>
                  <a:lnTo>
                    <a:pt x="433801" y="689540"/>
                  </a:lnTo>
                  <a:lnTo>
                    <a:pt x="611321" y="561448"/>
                  </a:lnTo>
                  <a:lnTo>
                    <a:pt x="795703" y="127619"/>
                  </a:lnTo>
                  <a:lnTo>
                    <a:pt x="794976" y="120918"/>
                  </a:lnTo>
                  <a:lnTo>
                    <a:pt x="794682" y="114195"/>
                  </a:lnTo>
                  <a:lnTo>
                    <a:pt x="794828" y="107472"/>
                  </a:lnTo>
                  <a:lnTo>
                    <a:pt x="795420" y="100771"/>
                  </a:lnTo>
                  <a:lnTo>
                    <a:pt x="788633" y="74817"/>
                  </a:lnTo>
                  <a:lnTo>
                    <a:pt x="780346" y="49329"/>
                  </a:lnTo>
                  <a:lnTo>
                    <a:pt x="770581" y="24369"/>
                  </a:lnTo>
                  <a:lnTo>
                    <a:pt x="759359" y="0"/>
                  </a:lnTo>
                  <a:close/>
                </a:path>
              </a:pathLst>
            </a:custGeom>
            <a:solidFill>
              <a:srgbClr val="FFA3A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/>
            <p:cNvSpPr/>
            <p:nvPr/>
          </p:nvSpPr>
          <p:spPr>
            <a:xfrm>
              <a:off x="16029944" y="7724658"/>
              <a:ext cx="821055" cy="398145"/>
            </a:xfrm>
            <a:custGeom>
              <a:avLst/>
              <a:gdLst/>
              <a:ahLst/>
              <a:cxnLst/>
              <a:rect l="l" t="t" r="r" b="b"/>
              <a:pathLst>
                <a:path w="821055" h="398145">
                  <a:moveTo>
                    <a:pt x="820812" y="0"/>
                  </a:moveTo>
                  <a:lnTo>
                    <a:pt x="143074" y="109713"/>
                  </a:lnTo>
                  <a:lnTo>
                    <a:pt x="0" y="357507"/>
                  </a:lnTo>
                  <a:lnTo>
                    <a:pt x="163146" y="397619"/>
                  </a:lnTo>
                  <a:lnTo>
                    <a:pt x="273033" y="392625"/>
                  </a:lnTo>
                  <a:lnTo>
                    <a:pt x="379614" y="325998"/>
                  </a:lnTo>
                  <a:lnTo>
                    <a:pt x="532842" y="181209"/>
                  </a:lnTo>
                  <a:lnTo>
                    <a:pt x="820812" y="0"/>
                  </a:lnTo>
                  <a:close/>
                </a:path>
              </a:pathLst>
            </a:custGeom>
            <a:solidFill>
              <a:srgbClr val="08005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/>
            <p:cNvSpPr/>
            <p:nvPr/>
          </p:nvSpPr>
          <p:spPr>
            <a:xfrm>
              <a:off x="15885118" y="6860965"/>
              <a:ext cx="1231265" cy="1133475"/>
            </a:xfrm>
            <a:custGeom>
              <a:avLst/>
              <a:gdLst/>
              <a:ahLst/>
              <a:cxnLst/>
              <a:rect l="l" t="t" r="r" b="b"/>
              <a:pathLst>
                <a:path w="1231265" h="1133475">
                  <a:moveTo>
                    <a:pt x="318803" y="0"/>
                  </a:moveTo>
                  <a:lnTo>
                    <a:pt x="250309" y="70950"/>
                  </a:lnTo>
                  <a:lnTo>
                    <a:pt x="217592" y="134624"/>
                  </a:lnTo>
                  <a:lnTo>
                    <a:pt x="187097" y="196088"/>
                  </a:lnTo>
                  <a:lnTo>
                    <a:pt x="158840" y="255364"/>
                  </a:lnTo>
                  <a:lnTo>
                    <a:pt x="132835" y="312476"/>
                  </a:lnTo>
                  <a:lnTo>
                    <a:pt x="109099" y="367449"/>
                  </a:lnTo>
                  <a:lnTo>
                    <a:pt x="87648" y="420306"/>
                  </a:lnTo>
                  <a:lnTo>
                    <a:pt x="68498" y="471070"/>
                  </a:lnTo>
                  <a:lnTo>
                    <a:pt x="51663" y="519766"/>
                  </a:lnTo>
                  <a:lnTo>
                    <a:pt x="37161" y="566418"/>
                  </a:lnTo>
                  <a:lnTo>
                    <a:pt x="25006" y="611048"/>
                  </a:lnTo>
                  <a:lnTo>
                    <a:pt x="15215" y="653682"/>
                  </a:lnTo>
                  <a:lnTo>
                    <a:pt x="7803" y="694342"/>
                  </a:lnTo>
                  <a:lnTo>
                    <a:pt x="2786" y="733052"/>
                  </a:lnTo>
                  <a:lnTo>
                    <a:pt x="0" y="804719"/>
                  </a:lnTo>
                  <a:lnTo>
                    <a:pt x="2262" y="837723"/>
                  </a:lnTo>
                  <a:lnTo>
                    <a:pt x="14177" y="898191"/>
                  </a:lnTo>
                  <a:lnTo>
                    <a:pt x="36051" y="951431"/>
                  </a:lnTo>
                  <a:lnTo>
                    <a:pt x="68010" y="997633"/>
                  </a:lnTo>
                  <a:lnTo>
                    <a:pt x="110179" y="1036987"/>
                  </a:lnTo>
                  <a:lnTo>
                    <a:pt x="162686" y="1069684"/>
                  </a:lnTo>
                  <a:lnTo>
                    <a:pt x="225656" y="1095913"/>
                  </a:lnTo>
                  <a:lnTo>
                    <a:pt x="299215" y="1115864"/>
                  </a:lnTo>
                  <a:lnTo>
                    <a:pt x="340005" y="1123546"/>
                  </a:lnTo>
                  <a:lnTo>
                    <a:pt x="383490" y="1129729"/>
                  </a:lnTo>
                  <a:lnTo>
                    <a:pt x="436755" y="1133092"/>
                  </a:lnTo>
                  <a:lnTo>
                    <a:pt x="492647" y="1131219"/>
                  </a:lnTo>
                  <a:lnTo>
                    <a:pt x="549840" y="1124917"/>
                  </a:lnTo>
                  <a:lnTo>
                    <a:pt x="607009" y="1114995"/>
                  </a:lnTo>
                  <a:lnTo>
                    <a:pt x="662831" y="1102261"/>
                  </a:lnTo>
                  <a:lnTo>
                    <a:pt x="715979" y="1087523"/>
                  </a:lnTo>
                  <a:lnTo>
                    <a:pt x="765130" y="1071589"/>
                  </a:lnTo>
                  <a:lnTo>
                    <a:pt x="808959" y="1055267"/>
                  </a:lnTo>
                  <a:lnTo>
                    <a:pt x="846141" y="1039366"/>
                  </a:lnTo>
                  <a:lnTo>
                    <a:pt x="895265" y="1012057"/>
                  </a:lnTo>
                  <a:lnTo>
                    <a:pt x="903087" y="1009259"/>
                  </a:lnTo>
                  <a:lnTo>
                    <a:pt x="915951" y="1008192"/>
                  </a:lnTo>
                  <a:lnTo>
                    <a:pt x="933144" y="1008277"/>
                  </a:lnTo>
                  <a:lnTo>
                    <a:pt x="953954" y="1008937"/>
                  </a:lnTo>
                  <a:lnTo>
                    <a:pt x="990052" y="1009751"/>
                  </a:lnTo>
                  <a:lnTo>
                    <a:pt x="1030255" y="1008670"/>
                  </a:lnTo>
                  <a:lnTo>
                    <a:pt x="1072234" y="1003795"/>
                  </a:lnTo>
                  <a:lnTo>
                    <a:pt x="1113662" y="993230"/>
                  </a:lnTo>
                  <a:lnTo>
                    <a:pt x="1152211" y="975080"/>
                  </a:lnTo>
                  <a:lnTo>
                    <a:pt x="1185551" y="947446"/>
                  </a:lnTo>
                  <a:lnTo>
                    <a:pt x="1211356" y="908434"/>
                  </a:lnTo>
                  <a:lnTo>
                    <a:pt x="1227296" y="856145"/>
                  </a:lnTo>
                  <a:lnTo>
                    <a:pt x="1230747" y="788045"/>
                  </a:lnTo>
                  <a:lnTo>
                    <a:pt x="1217613" y="738745"/>
                  </a:lnTo>
                  <a:lnTo>
                    <a:pt x="1192909" y="706297"/>
                  </a:lnTo>
                  <a:lnTo>
                    <a:pt x="1161645" y="688752"/>
                  </a:lnTo>
                  <a:lnTo>
                    <a:pt x="1128834" y="684162"/>
                  </a:lnTo>
                  <a:lnTo>
                    <a:pt x="1099489" y="690580"/>
                  </a:lnTo>
                  <a:lnTo>
                    <a:pt x="1076983" y="699324"/>
                  </a:lnTo>
                  <a:lnTo>
                    <a:pt x="1042298" y="710901"/>
                  </a:lnTo>
                  <a:lnTo>
                    <a:pt x="1010426" y="718124"/>
                  </a:lnTo>
                  <a:lnTo>
                    <a:pt x="996361" y="713804"/>
                  </a:lnTo>
                  <a:lnTo>
                    <a:pt x="990805" y="673557"/>
                  </a:lnTo>
                  <a:lnTo>
                    <a:pt x="977084" y="627658"/>
                  </a:lnTo>
                  <a:lnTo>
                    <a:pt x="957979" y="577696"/>
                  </a:lnTo>
                  <a:lnTo>
                    <a:pt x="936269" y="525264"/>
                  </a:lnTo>
                  <a:lnTo>
                    <a:pt x="914735" y="471952"/>
                  </a:lnTo>
                  <a:lnTo>
                    <a:pt x="896160" y="419350"/>
                  </a:lnTo>
                  <a:lnTo>
                    <a:pt x="883322" y="369050"/>
                  </a:lnTo>
                  <a:lnTo>
                    <a:pt x="874701" y="275172"/>
                  </a:lnTo>
                  <a:lnTo>
                    <a:pt x="860706" y="234332"/>
                  </a:lnTo>
                  <a:lnTo>
                    <a:pt x="838370" y="199520"/>
                  </a:lnTo>
                  <a:lnTo>
                    <a:pt x="809046" y="170136"/>
                  </a:lnTo>
                  <a:lnTo>
                    <a:pt x="774085" y="145578"/>
                  </a:lnTo>
                  <a:lnTo>
                    <a:pt x="734840" y="125245"/>
                  </a:lnTo>
                  <a:lnTo>
                    <a:pt x="692664" y="108534"/>
                  </a:lnTo>
                  <a:lnTo>
                    <a:pt x="648907" y="94844"/>
                  </a:lnTo>
                  <a:lnTo>
                    <a:pt x="604923" y="83574"/>
                  </a:lnTo>
                  <a:lnTo>
                    <a:pt x="562064" y="74123"/>
                  </a:lnTo>
                  <a:lnTo>
                    <a:pt x="485127" y="58267"/>
                  </a:lnTo>
                  <a:lnTo>
                    <a:pt x="453754" y="50661"/>
                  </a:lnTo>
                  <a:lnTo>
                    <a:pt x="428914" y="42466"/>
                  </a:lnTo>
                  <a:lnTo>
                    <a:pt x="411960" y="33081"/>
                  </a:lnTo>
                  <a:lnTo>
                    <a:pt x="383654" y="14357"/>
                  </a:lnTo>
                  <a:lnTo>
                    <a:pt x="352106" y="3217"/>
                  </a:lnTo>
                  <a:lnTo>
                    <a:pt x="318803" y="0"/>
                  </a:lnTo>
                  <a:close/>
                </a:path>
              </a:pathLst>
            </a:custGeom>
            <a:solidFill>
              <a:srgbClr val="FFA3A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/>
            <p:cNvSpPr/>
            <p:nvPr/>
          </p:nvSpPr>
          <p:spPr>
            <a:xfrm>
              <a:off x="15939095" y="7542524"/>
              <a:ext cx="206375" cy="126364"/>
            </a:xfrm>
            <a:custGeom>
              <a:avLst/>
              <a:gdLst/>
              <a:ahLst/>
              <a:cxnLst/>
              <a:rect l="l" t="t" r="r" b="b"/>
              <a:pathLst>
                <a:path w="206375" h="126365">
                  <a:moveTo>
                    <a:pt x="0" y="0"/>
                  </a:moveTo>
                  <a:lnTo>
                    <a:pt x="11801" y="58752"/>
                  </a:lnTo>
                  <a:lnTo>
                    <a:pt x="27728" y="100310"/>
                  </a:lnTo>
                  <a:lnTo>
                    <a:pt x="89174" y="126024"/>
                  </a:lnTo>
                  <a:lnTo>
                    <a:pt x="117858" y="121344"/>
                  </a:lnTo>
                  <a:lnTo>
                    <a:pt x="151913" y="102084"/>
                  </a:lnTo>
                  <a:lnTo>
                    <a:pt x="205815" y="62720"/>
                  </a:lnTo>
                  <a:lnTo>
                    <a:pt x="117290" y="50738"/>
                  </a:lnTo>
                  <a:lnTo>
                    <a:pt x="66343" y="40210"/>
                  </a:lnTo>
                  <a:lnTo>
                    <a:pt x="33678" y="252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/>
            <p:cNvSpPr/>
            <p:nvPr/>
          </p:nvSpPr>
          <p:spPr>
            <a:xfrm>
              <a:off x="16900530" y="7573574"/>
              <a:ext cx="167005" cy="182245"/>
            </a:xfrm>
            <a:custGeom>
              <a:avLst/>
              <a:gdLst/>
              <a:ahLst/>
              <a:cxnLst/>
              <a:rect l="l" t="t" r="r" b="b"/>
              <a:pathLst>
                <a:path w="167005" h="182245">
                  <a:moveTo>
                    <a:pt x="111094" y="0"/>
                  </a:moveTo>
                  <a:lnTo>
                    <a:pt x="70282" y="50496"/>
                  </a:lnTo>
                  <a:lnTo>
                    <a:pt x="0" y="182143"/>
                  </a:lnTo>
                  <a:lnTo>
                    <a:pt x="166895" y="118648"/>
                  </a:lnTo>
                  <a:lnTo>
                    <a:pt x="138083" y="24701"/>
                  </a:lnTo>
                  <a:lnTo>
                    <a:pt x="111094" y="0"/>
                  </a:lnTo>
                  <a:close/>
                </a:path>
              </a:pathLst>
            </a:custGeom>
            <a:solidFill>
              <a:srgbClr val="E35C5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/>
            <p:cNvSpPr/>
            <p:nvPr/>
          </p:nvSpPr>
          <p:spPr>
            <a:xfrm>
              <a:off x="15982416" y="7334916"/>
              <a:ext cx="197485" cy="150495"/>
            </a:xfrm>
            <a:custGeom>
              <a:avLst/>
              <a:gdLst/>
              <a:ahLst/>
              <a:cxnLst/>
              <a:rect l="l" t="t" r="r" b="b"/>
              <a:pathLst>
                <a:path w="197484" h="150495">
                  <a:moveTo>
                    <a:pt x="51028" y="33261"/>
                  </a:moveTo>
                  <a:lnTo>
                    <a:pt x="49352" y="17348"/>
                  </a:lnTo>
                  <a:lnTo>
                    <a:pt x="44170" y="5689"/>
                  </a:lnTo>
                  <a:lnTo>
                    <a:pt x="35902" y="0"/>
                  </a:lnTo>
                  <a:lnTo>
                    <a:pt x="26009" y="1625"/>
                  </a:lnTo>
                  <a:lnTo>
                    <a:pt x="16370" y="9956"/>
                  </a:lnTo>
                  <a:lnTo>
                    <a:pt x="8089" y="23647"/>
                  </a:lnTo>
                  <a:lnTo>
                    <a:pt x="2222" y="41363"/>
                  </a:lnTo>
                  <a:lnTo>
                    <a:pt x="0" y="59905"/>
                  </a:lnTo>
                  <a:lnTo>
                    <a:pt x="1676" y="75831"/>
                  </a:lnTo>
                  <a:lnTo>
                    <a:pt x="6845" y="87464"/>
                  </a:lnTo>
                  <a:lnTo>
                    <a:pt x="15100" y="93154"/>
                  </a:lnTo>
                  <a:lnTo>
                    <a:pt x="24980" y="91516"/>
                  </a:lnTo>
                  <a:lnTo>
                    <a:pt x="34620" y="83185"/>
                  </a:lnTo>
                  <a:lnTo>
                    <a:pt x="42926" y="69494"/>
                  </a:lnTo>
                  <a:lnTo>
                    <a:pt x="48818" y="51790"/>
                  </a:lnTo>
                  <a:lnTo>
                    <a:pt x="51028" y="33261"/>
                  </a:lnTo>
                  <a:close/>
                </a:path>
                <a:path w="197484" h="150495">
                  <a:moveTo>
                    <a:pt x="197472" y="89992"/>
                  </a:moveTo>
                  <a:lnTo>
                    <a:pt x="195795" y="74079"/>
                  </a:lnTo>
                  <a:lnTo>
                    <a:pt x="190627" y="62445"/>
                  </a:lnTo>
                  <a:lnTo>
                    <a:pt x="182384" y="56756"/>
                  </a:lnTo>
                  <a:lnTo>
                    <a:pt x="172504" y="58381"/>
                  </a:lnTo>
                  <a:lnTo>
                    <a:pt x="162890" y="66700"/>
                  </a:lnTo>
                  <a:lnTo>
                    <a:pt x="154597" y="80391"/>
                  </a:lnTo>
                  <a:lnTo>
                    <a:pt x="148717" y="98120"/>
                  </a:lnTo>
                  <a:lnTo>
                    <a:pt x="146481" y="116649"/>
                  </a:lnTo>
                  <a:lnTo>
                    <a:pt x="148158" y="132562"/>
                  </a:lnTo>
                  <a:lnTo>
                    <a:pt x="153327" y="144195"/>
                  </a:lnTo>
                  <a:lnTo>
                    <a:pt x="161582" y="149885"/>
                  </a:lnTo>
                  <a:lnTo>
                    <a:pt x="171462" y="148259"/>
                  </a:lnTo>
                  <a:lnTo>
                    <a:pt x="181102" y="139928"/>
                  </a:lnTo>
                  <a:lnTo>
                    <a:pt x="189395" y="126238"/>
                  </a:lnTo>
                  <a:lnTo>
                    <a:pt x="195249" y="108521"/>
                  </a:lnTo>
                  <a:lnTo>
                    <a:pt x="197472" y="89992"/>
                  </a:lnTo>
                  <a:close/>
                </a:path>
              </a:pathLst>
            </a:custGeom>
            <a:solidFill>
              <a:srgbClr val="08005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/>
            <p:cNvSpPr/>
            <p:nvPr/>
          </p:nvSpPr>
          <p:spPr>
            <a:xfrm>
              <a:off x="16175606" y="7209382"/>
              <a:ext cx="193802" cy="148681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/>
            <p:cNvSpPr/>
            <p:nvPr/>
          </p:nvSpPr>
          <p:spPr>
            <a:xfrm>
              <a:off x="15997437" y="7156098"/>
              <a:ext cx="86730" cy="102656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/>
            <p:cNvSpPr/>
            <p:nvPr/>
          </p:nvSpPr>
          <p:spPr>
            <a:xfrm>
              <a:off x="15986394" y="7412867"/>
              <a:ext cx="98425" cy="126364"/>
            </a:xfrm>
            <a:custGeom>
              <a:avLst/>
              <a:gdLst/>
              <a:ahLst/>
              <a:cxnLst/>
              <a:rect l="l" t="t" r="r" b="b"/>
              <a:pathLst>
                <a:path w="98425" h="126365">
                  <a:moveTo>
                    <a:pt x="91913" y="0"/>
                  </a:moveTo>
                  <a:lnTo>
                    <a:pt x="89578" y="2513"/>
                  </a:lnTo>
                  <a:lnTo>
                    <a:pt x="0" y="101913"/>
                  </a:lnTo>
                  <a:lnTo>
                    <a:pt x="1444" y="104300"/>
                  </a:lnTo>
                  <a:lnTo>
                    <a:pt x="80479" y="125933"/>
                  </a:lnTo>
                  <a:lnTo>
                    <a:pt x="82960" y="124970"/>
                  </a:lnTo>
                  <a:lnTo>
                    <a:pt x="98017" y="2041"/>
                  </a:lnTo>
                  <a:lnTo>
                    <a:pt x="91913" y="0"/>
                  </a:lnTo>
                  <a:close/>
                </a:path>
              </a:pathLst>
            </a:custGeom>
            <a:solidFill>
              <a:srgbClr val="E35C5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/>
            <p:cNvSpPr/>
            <p:nvPr/>
          </p:nvSpPr>
          <p:spPr>
            <a:xfrm>
              <a:off x="16073361" y="6533381"/>
              <a:ext cx="1191260" cy="1106170"/>
            </a:xfrm>
            <a:custGeom>
              <a:avLst/>
              <a:gdLst/>
              <a:ahLst/>
              <a:cxnLst/>
              <a:rect l="l" t="t" r="r" b="b"/>
              <a:pathLst>
                <a:path w="1191259" h="1106170">
                  <a:moveTo>
                    <a:pt x="1191209" y="559231"/>
                  </a:moveTo>
                  <a:lnTo>
                    <a:pt x="1190117" y="507936"/>
                  </a:lnTo>
                  <a:lnTo>
                    <a:pt x="1185227" y="460768"/>
                  </a:lnTo>
                  <a:lnTo>
                    <a:pt x="1176769" y="417537"/>
                  </a:lnTo>
                  <a:lnTo>
                    <a:pt x="1164945" y="378040"/>
                  </a:lnTo>
                  <a:lnTo>
                    <a:pt x="1149959" y="342061"/>
                  </a:lnTo>
                  <a:lnTo>
                    <a:pt x="1111415" y="279869"/>
                  </a:lnTo>
                  <a:lnTo>
                    <a:pt x="1062837" y="229298"/>
                  </a:lnTo>
                  <a:lnTo>
                    <a:pt x="1005954" y="188722"/>
                  </a:lnTo>
                  <a:lnTo>
                    <a:pt x="942454" y="156489"/>
                  </a:lnTo>
                  <a:lnTo>
                    <a:pt x="874077" y="130949"/>
                  </a:lnTo>
                  <a:lnTo>
                    <a:pt x="802513" y="110464"/>
                  </a:lnTo>
                  <a:lnTo>
                    <a:pt x="729500" y="93383"/>
                  </a:lnTo>
                  <a:lnTo>
                    <a:pt x="620979" y="70573"/>
                  </a:lnTo>
                  <a:lnTo>
                    <a:pt x="585927" y="62890"/>
                  </a:lnTo>
                  <a:lnTo>
                    <a:pt x="551789" y="54825"/>
                  </a:lnTo>
                  <a:lnTo>
                    <a:pt x="312674" y="50"/>
                  </a:lnTo>
                  <a:lnTo>
                    <a:pt x="184099" y="0"/>
                  </a:lnTo>
                  <a:lnTo>
                    <a:pt x="122085" y="71056"/>
                  </a:lnTo>
                  <a:lnTo>
                    <a:pt x="86512" y="214160"/>
                  </a:lnTo>
                  <a:lnTo>
                    <a:pt x="66776" y="229069"/>
                  </a:lnTo>
                  <a:lnTo>
                    <a:pt x="27787" y="268668"/>
                  </a:lnTo>
                  <a:lnTo>
                    <a:pt x="10845" y="310832"/>
                  </a:lnTo>
                  <a:lnTo>
                    <a:pt x="3022" y="374446"/>
                  </a:lnTo>
                  <a:lnTo>
                    <a:pt x="0" y="439953"/>
                  </a:lnTo>
                  <a:lnTo>
                    <a:pt x="3162" y="479272"/>
                  </a:lnTo>
                  <a:lnTo>
                    <a:pt x="8204" y="498424"/>
                  </a:lnTo>
                  <a:lnTo>
                    <a:pt x="10845" y="503466"/>
                  </a:lnTo>
                  <a:lnTo>
                    <a:pt x="125145" y="384022"/>
                  </a:lnTo>
                  <a:lnTo>
                    <a:pt x="136753" y="406425"/>
                  </a:lnTo>
                  <a:lnTo>
                    <a:pt x="162369" y="448208"/>
                  </a:lnTo>
                  <a:lnTo>
                    <a:pt x="189547" y="487895"/>
                  </a:lnTo>
                  <a:lnTo>
                    <a:pt x="221640" y="531787"/>
                  </a:lnTo>
                  <a:lnTo>
                    <a:pt x="257873" y="548868"/>
                  </a:lnTo>
                  <a:lnTo>
                    <a:pt x="273951" y="543966"/>
                  </a:lnTo>
                  <a:lnTo>
                    <a:pt x="289509" y="535089"/>
                  </a:lnTo>
                  <a:lnTo>
                    <a:pt x="304253" y="524929"/>
                  </a:lnTo>
                  <a:lnTo>
                    <a:pt x="344766" y="501954"/>
                  </a:lnTo>
                  <a:lnTo>
                    <a:pt x="389204" y="491185"/>
                  </a:lnTo>
                  <a:lnTo>
                    <a:pt x="434911" y="492887"/>
                  </a:lnTo>
                  <a:lnTo>
                    <a:pt x="479196" y="507326"/>
                  </a:lnTo>
                  <a:lnTo>
                    <a:pt x="523684" y="548398"/>
                  </a:lnTo>
                  <a:lnTo>
                    <a:pt x="555447" y="599948"/>
                  </a:lnTo>
                  <a:lnTo>
                    <a:pt x="586206" y="663041"/>
                  </a:lnTo>
                  <a:lnTo>
                    <a:pt x="612686" y="728040"/>
                  </a:lnTo>
                  <a:lnTo>
                    <a:pt x="628294" y="773734"/>
                  </a:lnTo>
                  <a:lnTo>
                    <a:pt x="643178" y="822147"/>
                  </a:lnTo>
                  <a:lnTo>
                    <a:pt x="658012" y="872159"/>
                  </a:lnTo>
                  <a:lnTo>
                    <a:pt x="673506" y="922616"/>
                  </a:lnTo>
                  <a:lnTo>
                    <a:pt x="690333" y="972362"/>
                  </a:lnTo>
                  <a:lnTo>
                    <a:pt x="709193" y="1020279"/>
                  </a:lnTo>
                  <a:lnTo>
                    <a:pt x="730783" y="1065199"/>
                  </a:lnTo>
                  <a:lnTo>
                    <a:pt x="755777" y="1105992"/>
                  </a:lnTo>
                  <a:lnTo>
                    <a:pt x="809510" y="1102017"/>
                  </a:lnTo>
                  <a:lnTo>
                    <a:pt x="933538" y="1064895"/>
                  </a:lnTo>
                  <a:lnTo>
                    <a:pt x="1072146" y="956830"/>
                  </a:lnTo>
                  <a:lnTo>
                    <a:pt x="1169593" y="740054"/>
                  </a:lnTo>
                  <a:lnTo>
                    <a:pt x="1181163" y="675093"/>
                  </a:lnTo>
                  <a:lnTo>
                    <a:pt x="1188300" y="614895"/>
                  </a:lnTo>
                  <a:lnTo>
                    <a:pt x="1191209" y="559231"/>
                  </a:lnTo>
                  <a:close/>
                </a:path>
              </a:pathLst>
            </a:custGeom>
            <a:solidFill>
              <a:srgbClr val="3D66A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/>
            <p:cNvSpPr/>
            <p:nvPr/>
          </p:nvSpPr>
          <p:spPr>
            <a:xfrm>
              <a:off x="15083141" y="8952067"/>
              <a:ext cx="1567180" cy="1522095"/>
            </a:xfrm>
            <a:custGeom>
              <a:avLst/>
              <a:gdLst/>
              <a:ahLst/>
              <a:cxnLst/>
              <a:rect l="l" t="t" r="r" b="b"/>
              <a:pathLst>
                <a:path w="1567180" h="1522095">
                  <a:moveTo>
                    <a:pt x="247824" y="0"/>
                  </a:moveTo>
                  <a:lnTo>
                    <a:pt x="213465" y="229596"/>
                  </a:lnTo>
                  <a:lnTo>
                    <a:pt x="135546" y="735724"/>
                  </a:lnTo>
                  <a:lnTo>
                    <a:pt x="51811" y="1244396"/>
                  </a:lnTo>
                  <a:lnTo>
                    <a:pt x="0" y="1481619"/>
                  </a:lnTo>
                  <a:lnTo>
                    <a:pt x="7038" y="1489880"/>
                  </a:lnTo>
                  <a:lnTo>
                    <a:pt x="172574" y="1496813"/>
                  </a:lnTo>
                  <a:lnTo>
                    <a:pt x="643478" y="1506180"/>
                  </a:lnTo>
                  <a:lnTo>
                    <a:pt x="1566622" y="1521744"/>
                  </a:lnTo>
                  <a:lnTo>
                    <a:pt x="1363581" y="1284522"/>
                  </a:lnTo>
                  <a:lnTo>
                    <a:pt x="915281" y="762340"/>
                  </a:lnTo>
                  <a:lnTo>
                    <a:pt x="462951" y="239424"/>
                  </a:lnTo>
                  <a:lnTo>
                    <a:pt x="247824" y="0"/>
                  </a:lnTo>
                  <a:close/>
                </a:path>
              </a:pathLst>
            </a:custGeom>
            <a:solidFill>
              <a:srgbClr val="002B4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/>
            <p:cNvSpPr/>
            <p:nvPr/>
          </p:nvSpPr>
          <p:spPr>
            <a:xfrm>
              <a:off x="14087752" y="9182690"/>
              <a:ext cx="1599565" cy="1299210"/>
            </a:xfrm>
            <a:custGeom>
              <a:avLst/>
              <a:gdLst/>
              <a:ahLst/>
              <a:cxnLst/>
              <a:rect l="l" t="t" r="r" b="b"/>
              <a:pathLst>
                <a:path w="1599565" h="1299209">
                  <a:moveTo>
                    <a:pt x="913134" y="0"/>
                  </a:moveTo>
                  <a:lnTo>
                    <a:pt x="704592" y="596544"/>
                  </a:lnTo>
                  <a:lnTo>
                    <a:pt x="595420" y="899763"/>
                  </a:lnTo>
                  <a:lnTo>
                    <a:pt x="549928" y="1003590"/>
                  </a:lnTo>
                  <a:lnTo>
                    <a:pt x="532423" y="1001959"/>
                  </a:lnTo>
                  <a:lnTo>
                    <a:pt x="204071" y="1139784"/>
                  </a:lnTo>
                  <a:lnTo>
                    <a:pt x="42294" y="1214561"/>
                  </a:lnTo>
                  <a:lnTo>
                    <a:pt x="0" y="1252241"/>
                  </a:lnTo>
                  <a:lnTo>
                    <a:pt x="30093" y="1278777"/>
                  </a:lnTo>
                  <a:lnTo>
                    <a:pt x="215525" y="1297025"/>
                  </a:lnTo>
                  <a:lnTo>
                    <a:pt x="557738" y="1298692"/>
                  </a:lnTo>
                  <a:lnTo>
                    <a:pt x="887310" y="1292959"/>
                  </a:lnTo>
                  <a:lnTo>
                    <a:pt x="1034816" y="1289007"/>
                  </a:lnTo>
                  <a:lnTo>
                    <a:pt x="1599113" y="220338"/>
                  </a:lnTo>
                  <a:lnTo>
                    <a:pt x="913134" y="0"/>
                  </a:lnTo>
                  <a:close/>
                </a:path>
              </a:pathLst>
            </a:custGeom>
            <a:solidFill>
              <a:srgbClr val="FFA3A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/>
            <p:cNvSpPr/>
            <p:nvPr/>
          </p:nvSpPr>
          <p:spPr>
            <a:xfrm>
              <a:off x="14897245" y="8236706"/>
              <a:ext cx="1226185" cy="1259205"/>
            </a:xfrm>
            <a:custGeom>
              <a:avLst/>
              <a:gdLst/>
              <a:ahLst/>
              <a:cxnLst/>
              <a:rect l="l" t="t" r="r" b="b"/>
              <a:pathLst>
                <a:path w="1226184" h="1259204">
                  <a:moveTo>
                    <a:pt x="758542" y="0"/>
                  </a:moveTo>
                  <a:lnTo>
                    <a:pt x="469711" y="173588"/>
                  </a:lnTo>
                  <a:lnTo>
                    <a:pt x="227885" y="491481"/>
                  </a:lnTo>
                  <a:lnTo>
                    <a:pt x="61752" y="797066"/>
                  </a:lnTo>
                  <a:lnTo>
                    <a:pt x="0" y="933730"/>
                  </a:lnTo>
                  <a:lnTo>
                    <a:pt x="878371" y="1258841"/>
                  </a:lnTo>
                  <a:lnTo>
                    <a:pt x="1225941" y="768060"/>
                  </a:lnTo>
                  <a:lnTo>
                    <a:pt x="758542" y="0"/>
                  </a:lnTo>
                  <a:close/>
                </a:path>
              </a:pathLst>
            </a:custGeom>
            <a:solidFill>
              <a:srgbClr val="6682E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/>
            <p:cNvSpPr/>
            <p:nvPr/>
          </p:nvSpPr>
          <p:spPr>
            <a:xfrm>
              <a:off x="15666339" y="8254052"/>
              <a:ext cx="456855" cy="1243710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/>
            <p:cNvSpPr/>
            <p:nvPr/>
          </p:nvSpPr>
          <p:spPr>
            <a:xfrm>
              <a:off x="16027207" y="8254052"/>
              <a:ext cx="95986" cy="148194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/>
            <p:cNvSpPr/>
            <p:nvPr/>
          </p:nvSpPr>
          <p:spPr>
            <a:xfrm>
              <a:off x="14893305" y="8254052"/>
              <a:ext cx="186559" cy="1232936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/>
            <p:cNvSpPr/>
            <p:nvPr/>
          </p:nvSpPr>
          <p:spPr>
            <a:xfrm>
              <a:off x="15079864" y="8254052"/>
              <a:ext cx="511115" cy="549993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/>
            <p:cNvSpPr/>
            <p:nvPr/>
          </p:nvSpPr>
          <p:spPr>
            <a:xfrm>
              <a:off x="15636842" y="9452948"/>
              <a:ext cx="174821" cy="44815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/>
            <p:cNvSpPr/>
            <p:nvPr/>
          </p:nvSpPr>
          <p:spPr>
            <a:xfrm>
              <a:off x="14893305" y="9205803"/>
              <a:ext cx="767201" cy="291959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7" name="object 57"/>
            <p:cNvSpPr/>
            <p:nvPr/>
          </p:nvSpPr>
          <p:spPr>
            <a:xfrm>
              <a:off x="14897252" y="8254052"/>
              <a:ext cx="1225941" cy="1241501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8" name="object 58"/>
            <p:cNvSpPr/>
            <p:nvPr/>
          </p:nvSpPr>
          <p:spPr>
            <a:xfrm>
              <a:off x="17115638" y="6633444"/>
              <a:ext cx="1422400" cy="2320290"/>
            </a:xfrm>
            <a:custGeom>
              <a:avLst/>
              <a:gdLst/>
              <a:ahLst/>
              <a:cxnLst/>
              <a:rect l="l" t="t" r="r" b="b"/>
              <a:pathLst>
                <a:path w="1422400" h="2320290">
                  <a:moveTo>
                    <a:pt x="149545" y="1521901"/>
                  </a:moveTo>
                  <a:lnTo>
                    <a:pt x="0" y="2305552"/>
                  </a:lnTo>
                  <a:lnTo>
                    <a:pt x="484142" y="2319950"/>
                  </a:lnTo>
                  <a:lnTo>
                    <a:pt x="766941" y="2304389"/>
                  </a:lnTo>
                  <a:lnTo>
                    <a:pt x="957671" y="2240544"/>
                  </a:lnTo>
                  <a:lnTo>
                    <a:pt x="1165608" y="2110092"/>
                  </a:lnTo>
                  <a:lnTo>
                    <a:pt x="1343625" y="1771891"/>
                  </a:lnTo>
                  <a:lnTo>
                    <a:pt x="1373436" y="1523402"/>
                  </a:lnTo>
                  <a:lnTo>
                    <a:pt x="215117" y="1523402"/>
                  </a:lnTo>
                  <a:lnTo>
                    <a:pt x="149545" y="1521901"/>
                  </a:lnTo>
                  <a:close/>
                </a:path>
                <a:path w="1422400" h="2320290">
                  <a:moveTo>
                    <a:pt x="724741" y="361210"/>
                  </a:moveTo>
                  <a:lnTo>
                    <a:pt x="692283" y="402393"/>
                  </a:lnTo>
                  <a:lnTo>
                    <a:pt x="681261" y="466628"/>
                  </a:lnTo>
                  <a:lnTo>
                    <a:pt x="680337" y="510036"/>
                  </a:lnTo>
                  <a:lnTo>
                    <a:pt x="682739" y="554524"/>
                  </a:lnTo>
                  <a:lnTo>
                    <a:pt x="689238" y="605801"/>
                  </a:lnTo>
                  <a:lnTo>
                    <a:pt x="700150" y="661141"/>
                  </a:lnTo>
                  <a:lnTo>
                    <a:pt x="715904" y="719925"/>
                  </a:lnTo>
                  <a:lnTo>
                    <a:pt x="724236" y="748948"/>
                  </a:lnTo>
                  <a:lnTo>
                    <a:pt x="732036" y="779603"/>
                  </a:lnTo>
                  <a:lnTo>
                    <a:pt x="745459" y="845038"/>
                  </a:lnTo>
                  <a:lnTo>
                    <a:pt x="755024" y="914698"/>
                  </a:lnTo>
                  <a:lnTo>
                    <a:pt x="759577" y="987049"/>
                  </a:lnTo>
                  <a:lnTo>
                    <a:pt x="759615" y="1023755"/>
                  </a:lnTo>
                  <a:lnTo>
                    <a:pt x="757968" y="1060557"/>
                  </a:lnTo>
                  <a:lnTo>
                    <a:pt x="749044" y="1133689"/>
                  </a:lnTo>
                  <a:lnTo>
                    <a:pt x="731654" y="1204911"/>
                  </a:lnTo>
                  <a:lnTo>
                    <a:pt x="704646" y="1272690"/>
                  </a:lnTo>
                  <a:lnTo>
                    <a:pt x="666868" y="1335491"/>
                  </a:lnTo>
                  <a:lnTo>
                    <a:pt x="617169" y="1391782"/>
                  </a:lnTo>
                  <a:lnTo>
                    <a:pt x="587490" y="1417007"/>
                  </a:lnTo>
                  <a:lnTo>
                    <a:pt x="554397" y="1440029"/>
                  </a:lnTo>
                  <a:lnTo>
                    <a:pt x="517749" y="1460656"/>
                  </a:lnTo>
                  <a:lnTo>
                    <a:pt x="477401" y="1478698"/>
                  </a:lnTo>
                  <a:lnTo>
                    <a:pt x="433208" y="1493961"/>
                  </a:lnTo>
                  <a:lnTo>
                    <a:pt x="385028" y="1506255"/>
                  </a:lnTo>
                  <a:lnTo>
                    <a:pt x="332715" y="1515387"/>
                  </a:lnTo>
                  <a:lnTo>
                    <a:pt x="276126" y="1521167"/>
                  </a:lnTo>
                  <a:lnTo>
                    <a:pt x="215117" y="1523402"/>
                  </a:lnTo>
                  <a:lnTo>
                    <a:pt x="1373436" y="1523402"/>
                  </a:lnTo>
                  <a:lnTo>
                    <a:pt x="1406395" y="1248671"/>
                  </a:lnTo>
                  <a:lnTo>
                    <a:pt x="1405922" y="767917"/>
                  </a:lnTo>
                  <a:lnTo>
                    <a:pt x="1395720" y="584321"/>
                  </a:lnTo>
                  <a:lnTo>
                    <a:pt x="842884" y="584321"/>
                  </a:lnTo>
                  <a:lnTo>
                    <a:pt x="816947" y="540916"/>
                  </a:lnTo>
                  <a:lnTo>
                    <a:pt x="779714" y="435222"/>
                  </a:lnTo>
                  <a:lnTo>
                    <a:pt x="766005" y="401053"/>
                  </a:lnTo>
                  <a:lnTo>
                    <a:pt x="751987" y="377740"/>
                  </a:lnTo>
                  <a:lnTo>
                    <a:pt x="738089" y="364665"/>
                  </a:lnTo>
                  <a:lnTo>
                    <a:pt x="724741" y="361210"/>
                  </a:lnTo>
                  <a:close/>
                </a:path>
                <a:path w="1422400" h="2320290">
                  <a:moveTo>
                    <a:pt x="1023644" y="99148"/>
                  </a:moveTo>
                  <a:lnTo>
                    <a:pt x="972454" y="135515"/>
                  </a:lnTo>
                  <a:lnTo>
                    <a:pt x="936946" y="281166"/>
                  </a:lnTo>
                  <a:lnTo>
                    <a:pt x="916267" y="439442"/>
                  </a:lnTo>
                  <a:lnTo>
                    <a:pt x="909563" y="513680"/>
                  </a:lnTo>
                  <a:lnTo>
                    <a:pt x="869698" y="572790"/>
                  </a:lnTo>
                  <a:lnTo>
                    <a:pt x="842884" y="584321"/>
                  </a:lnTo>
                  <a:lnTo>
                    <a:pt x="1395720" y="584321"/>
                  </a:lnTo>
                  <a:lnTo>
                    <a:pt x="1394208" y="557113"/>
                  </a:lnTo>
                  <a:lnTo>
                    <a:pt x="1394568" y="554705"/>
                  </a:lnTo>
                  <a:lnTo>
                    <a:pt x="1261814" y="554705"/>
                  </a:lnTo>
                  <a:lnTo>
                    <a:pt x="1271228" y="510036"/>
                  </a:lnTo>
                  <a:lnTo>
                    <a:pt x="1143368" y="510036"/>
                  </a:lnTo>
                  <a:lnTo>
                    <a:pt x="1149197" y="482320"/>
                  </a:lnTo>
                  <a:lnTo>
                    <a:pt x="1002398" y="482320"/>
                  </a:lnTo>
                  <a:lnTo>
                    <a:pt x="1016001" y="401053"/>
                  </a:lnTo>
                  <a:lnTo>
                    <a:pt x="1053329" y="225430"/>
                  </a:lnTo>
                  <a:lnTo>
                    <a:pt x="1073089" y="166060"/>
                  </a:lnTo>
                  <a:lnTo>
                    <a:pt x="1067804" y="143013"/>
                  </a:lnTo>
                  <a:lnTo>
                    <a:pt x="1023644" y="99148"/>
                  </a:lnTo>
                  <a:close/>
                </a:path>
                <a:path w="1422400" h="2320290">
                  <a:moveTo>
                    <a:pt x="1384743" y="250065"/>
                  </a:moveTo>
                  <a:lnTo>
                    <a:pt x="1345255" y="272773"/>
                  </a:lnTo>
                  <a:lnTo>
                    <a:pt x="1305252" y="380259"/>
                  </a:lnTo>
                  <a:lnTo>
                    <a:pt x="1274262" y="498808"/>
                  </a:lnTo>
                  <a:lnTo>
                    <a:pt x="1261814" y="554705"/>
                  </a:lnTo>
                  <a:lnTo>
                    <a:pt x="1394568" y="554705"/>
                  </a:lnTo>
                  <a:lnTo>
                    <a:pt x="1415776" y="412796"/>
                  </a:lnTo>
                  <a:lnTo>
                    <a:pt x="1421980" y="332707"/>
                  </a:lnTo>
                  <a:lnTo>
                    <a:pt x="1411931" y="288058"/>
                  </a:lnTo>
                  <a:lnTo>
                    <a:pt x="1384743" y="250065"/>
                  </a:lnTo>
                  <a:close/>
                </a:path>
                <a:path w="1422400" h="2320290">
                  <a:moveTo>
                    <a:pt x="1234703" y="161134"/>
                  </a:moveTo>
                  <a:lnTo>
                    <a:pt x="1198896" y="270404"/>
                  </a:lnTo>
                  <a:lnTo>
                    <a:pt x="1159395" y="433835"/>
                  </a:lnTo>
                  <a:lnTo>
                    <a:pt x="1143368" y="510036"/>
                  </a:lnTo>
                  <a:lnTo>
                    <a:pt x="1219086" y="238766"/>
                  </a:lnTo>
                  <a:lnTo>
                    <a:pt x="1234703" y="161134"/>
                  </a:lnTo>
                  <a:close/>
                </a:path>
                <a:path w="1422400" h="2320290">
                  <a:moveTo>
                    <a:pt x="1296840" y="72887"/>
                  </a:moveTo>
                  <a:lnTo>
                    <a:pt x="1249001" y="117501"/>
                  </a:lnTo>
                  <a:lnTo>
                    <a:pt x="1234703" y="161134"/>
                  </a:lnTo>
                  <a:lnTo>
                    <a:pt x="1219086" y="238766"/>
                  </a:lnTo>
                  <a:lnTo>
                    <a:pt x="1143368" y="510036"/>
                  </a:lnTo>
                  <a:lnTo>
                    <a:pt x="1271228" y="510036"/>
                  </a:lnTo>
                  <a:lnTo>
                    <a:pt x="1313863" y="307736"/>
                  </a:lnTo>
                  <a:lnTo>
                    <a:pt x="1334861" y="175223"/>
                  </a:lnTo>
                  <a:lnTo>
                    <a:pt x="1328092" y="111997"/>
                  </a:lnTo>
                  <a:lnTo>
                    <a:pt x="1296840" y="72887"/>
                  </a:lnTo>
                  <a:close/>
                </a:path>
                <a:path w="1422400" h="2320290">
                  <a:moveTo>
                    <a:pt x="1073089" y="166060"/>
                  </a:moveTo>
                  <a:lnTo>
                    <a:pt x="1053329" y="225430"/>
                  </a:lnTo>
                  <a:lnTo>
                    <a:pt x="1016000" y="401059"/>
                  </a:lnTo>
                  <a:lnTo>
                    <a:pt x="1002398" y="482320"/>
                  </a:lnTo>
                  <a:lnTo>
                    <a:pt x="1059173" y="298677"/>
                  </a:lnTo>
                  <a:lnTo>
                    <a:pt x="1080311" y="197548"/>
                  </a:lnTo>
                  <a:lnTo>
                    <a:pt x="1073089" y="166060"/>
                  </a:lnTo>
                  <a:close/>
                </a:path>
                <a:path w="1422400" h="2320290">
                  <a:moveTo>
                    <a:pt x="1178299" y="0"/>
                  </a:moveTo>
                  <a:lnTo>
                    <a:pt x="1109167" y="57666"/>
                  </a:lnTo>
                  <a:lnTo>
                    <a:pt x="1073089" y="166060"/>
                  </a:lnTo>
                  <a:lnTo>
                    <a:pt x="1080311" y="197548"/>
                  </a:lnTo>
                  <a:lnTo>
                    <a:pt x="1059173" y="298677"/>
                  </a:lnTo>
                  <a:lnTo>
                    <a:pt x="1002398" y="482320"/>
                  </a:lnTo>
                  <a:lnTo>
                    <a:pt x="1149197" y="482320"/>
                  </a:lnTo>
                  <a:lnTo>
                    <a:pt x="1159395" y="433835"/>
                  </a:lnTo>
                  <a:lnTo>
                    <a:pt x="1198896" y="270404"/>
                  </a:lnTo>
                  <a:lnTo>
                    <a:pt x="1234703" y="161134"/>
                  </a:lnTo>
                  <a:lnTo>
                    <a:pt x="1247964" y="95214"/>
                  </a:lnTo>
                  <a:lnTo>
                    <a:pt x="1233277" y="31564"/>
                  </a:lnTo>
                  <a:lnTo>
                    <a:pt x="1178299" y="0"/>
                  </a:lnTo>
                  <a:close/>
                </a:path>
              </a:pathLst>
            </a:custGeom>
            <a:solidFill>
              <a:srgbClr val="FFA3A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" name="object 59"/>
            <p:cNvSpPr/>
            <p:nvPr/>
          </p:nvSpPr>
          <p:spPr>
            <a:xfrm>
              <a:off x="16355226" y="7938641"/>
              <a:ext cx="1335405" cy="1365885"/>
            </a:xfrm>
            <a:custGeom>
              <a:avLst/>
              <a:gdLst/>
              <a:ahLst/>
              <a:cxnLst/>
              <a:rect l="l" t="t" r="r" b="b"/>
              <a:pathLst>
                <a:path w="1335405" h="1365884">
                  <a:moveTo>
                    <a:pt x="883803" y="0"/>
                  </a:moveTo>
                  <a:lnTo>
                    <a:pt x="358310" y="46793"/>
                  </a:lnTo>
                  <a:lnTo>
                    <a:pt x="91271" y="141342"/>
                  </a:lnTo>
                  <a:lnTo>
                    <a:pt x="0" y="354704"/>
                  </a:lnTo>
                  <a:lnTo>
                    <a:pt x="1809" y="757935"/>
                  </a:lnTo>
                  <a:lnTo>
                    <a:pt x="182543" y="1189949"/>
                  </a:lnTo>
                  <a:lnTo>
                    <a:pt x="381695" y="1365468"/>
                  </a:lnTo>
                  <a:lnTo>
                    <a:pt x="724281" y="1312858"/>
                  </a:lnTo>
                  <a:lnTo>
                    <a:pt x="1335318" y="1060480"/>
                  </a:lnTo>
                  <a:lnTo>
                    <a:pt x="883803" y="0"/>
                  </a:lnTo>
                  <a:close/>
                </a:path>
              </a:pathLst>
            </a:custGeom>
            <a:solidFill>
              <a:srgbClr val="6682E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" name="object 60"/>
            <p:cNvSpPr/>
            <p:nvPr/>
          </p:nvSpPr>
          <p:spPr>
            <a:xfrm>
              <a:off x="16658445" y="7936219"/>
              <a:ext cx="1033204" cy="220621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1" name="object 61"/>
            <p:cNvSpPr/>
            <p:nvPr/>
          </p:nvSpPr>
          <p:spPr>
            <a:xfrm>
              <a:off x="17115771" y="8914304"/>
              <a:ext cx="575877" cy="237982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2" name="object 62"/>
            <p:cNvSpPr/>
            <p:nvPr/>
          </p:nvSpPr>
          <p:spPr>
            <a:xfrm>
              <a:off x="16351208" y="8369389"/>
              <a:ext cx="765159" cy="782897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3" name="object 63"/>
            <p:cNvSpPr/>
            <p:nvPr/>
          </p:nvSpPr>
          <p:spPr>
            <a:xfrm>
              <a:off x="16351208" y="7936219"/>
              <a:ext cx="388438" cy="465326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4" name="object 64"/>
            <p:cNvSpPr/>
            <p:nvPr/>
          </p:nvSpPr>
          <p:spPr>
            <a:xfrm>
              <a:off x="16351208" y="7936219"/>
              <a:ext cx="288347" cy="112289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5" name="object 65"/>
            <p:cNvSpPr/>
            <p:nvPr/>
          </p:nvSpPr>
          <p:spPr>
            <a:xfrm>
              <a:off x="17331922" y="8058938"/>
              <a:ext cx="359727" cy="859335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6" name="object 66"/>
            <p:cNvSpPr/>
            <p:nvPr/>
          </p:nvSpPr>
          <p:spPr>
            <a:xfrm>
              <a:off x="16356779" y="7938638"/>
              <a:ext cx="1333760" cy="1206832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7" name="object 67"/>
            <p:cNvSpPr/>
            <p:nvPr/>
          </p:nvSpPr>
          <p:spPr>
            <a:xfrm>
              <a:off x="18177915" y="10243027"/>
              <a:ext cx="246208" cy="221019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8" name="object 68"/>
            <p:cNvSpPr/>
            <p:nvPr/>
          </p:nvSpPr>
          <p:spPr>
            <a:xfrm>
              <a:off x="17137032" y="10242111"/>
              <a:ext cx="1129665" cy="222250"/>
            </a:xfrm>
            <a:custGeom>
              <a:avLst/>
              <a:gdLst/>
              <a:ahLst/>
              <a:cxnLst/>
              <a:rect l="l" t="t" r="r" b="b"/>
              <a:pathLst>
                <a:path w="1129665" h="222250">
                  <a:moveTo>
                    <a:pt x="0" y="0"/>
                  </a:moveTo>
                  <a:lnTo>
                    <a:pt x="0" y="221071"/>
                  </a:lnTo>
                  <a:lnTo>
                    <a:pt x="1127232" y="221658"/>
                  </a:lnTo>
                  <a:lnTo>
                    <a:pt x="1117924" y="217665"/>
                  </a:lnTo>
                  <a:lnTo>
                    <a:pt x="1110175" y="211426"/>
                  </a:lnTo>
                  <a:lnTo>
                    <a:pt x="1104374" y="203348"/>
                  </a:lnTo>
                  <a:lnTo>
                    <a:pt x="1100908" y="193837"/>
                  </a:lnTo>
                  <a:lnTo>
                    <a:pt x="1100723" y="179188"/>
                  </a:lnTo>
                  <a:lnTo>
                    <a:pt x="1105984" y="166057"/>
                  </a:lnTo>
                  <a:lnTo>
                    <a:pt x="1115780" y="155856"/>
                  </a:lnTo>
                  <a:lnTo>
                    <a:pt x="1129201" y="149995"/>
                  </a:lnTo>
                  <a:lnTo>
                    <a:pt x="1129201" y="148225"/>
                  </a:lnTo>
                  <a:lnTo>
                    <a:pt x="1101191" y="120205"/>
                  </a:lnTo>
                  <a:lnTo>
                    <a:pt x="1100895" y="105535"/>
                  </a:lnTo>
                  <a:lnTo>
                    <a:pt x="1106067" y="92345"/>
                  </a:lnTo>
                  <a:lnTo>
                    <a:pt x="1115802" y="82057"/>
                  </a:lnTo>
                  <a:lnTo>
                    <a:pt x="1129201" y="76091"/>
                  </a:lnTo>
                  <a:lnTo>
                    <a:pt x="1129201" y="74322"/>
                  </a:lnTo>
                  <a:lnTo>
                    <a:pt x="1101317" y="46427"/>
                  </a:lnTo>
                  <a:lnTo>
                    <a:pt x="1100971" y="31748"/>
                  </a:lnTo>
                  <a:lnTo>
                    <a:pt x="1106102" y="18532"/>
                  </a:lnTo>
                  <a:lnTo>
                    <a:pt x="1115812" y="8204"/>
                  </a:lnTo>
                  <a:lnTo>
                    <a:pt x="1129201" y="2188"/>
                  </a:lnTo>
                  <a:lnTo>
                    <a:pt x="1129096" y="5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820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" name="object 69"/>
            <p:cNvSpPr/>
            <p:nvPr/>
          </p:nvSpPr>
          <p:spPr>
            <a:xfrm>
              <a:off x="17136994" y="10267365"/>
              <a:ext cx="1129665" cy="196850"/>
            </a:xfrm>
            <a:custGeom>
              <a:avLst/>
              <a:gdLst/>
              <a:ahLst/>
              <a:cxnLst/>
              <a:rect l="l" t="t" r="r" b="b"/>
              <a:pathLst>
                <a:path w="1129665" h="196850">
                  <a:moveTo>
                    <a:pt x="963293" y="0"/>
                  </a:moveTo>
                  <a:lnTo>
                    <a:pt x="638282" y="3889"/>
                  </a:lnTo>
                  <a:lnTo>
                    <a:pt x="5361" y="14968"/>
                  </a:lnTo>
                  <a:lnTo>
                    <a:pt x="0" y="195894"/>
                  </a:lnTo>
                  <a:lnTo>
                    <a:pt x="1127243" y="196480"/>
                  </a:lnTo>
                  <a:lnTo>
                    <a:pt x="1117941" y="192494"/>
                  </a:lnTo>
                  <a:lnTo>
                    <a:pt x="1110193" y="186258"/>
                  </a:lnTo>
                  <a:lnTo>
                    <a:pt x="1104390" y="178181"/>
                  </a:lnTo>
                  <a:lnTo>
                    <a:pt x="1100919" y="168670"/>
                  </a:lnTo>
                  <a:lnTo>
                    <a:pt x="1100728" y="154017"/>
                  </a:lnTo>
                  <a:lnTo>
                    <a:pt x="1105988" y="140887"/>
                  </a:lnTo>
                  <a:lnTo>
                    <a:pt x="1115789" y="130687"/>
                  </a:lnTo>
                  <a:lnTo>
                    <a:pt x="1129222" y="124828"/>
                  </a:lnTo>
                  <a:lnTo>
                    <a:pt x="1129222" y="123059"/>
                  </a:lnTo>
                  <a:lnTo>
                    <a:pt x="1101212" y="95038"/>
                  </a:lnTo>
                  <a:lnTo>
                    <a:pt x="1100909" y="80370"/>
                  </a:lnTo>
                  <a:lnTo>
                    <a:pt x="1106076" y="67182"/>
                  </a:lnTo>
                  <a:lnTo>
                    <a:pt x="1115813" y="56894"/>
                  </a:lnTo>
                  <a:lnTo>
                    <a:pt x="1129222" y="50925"/>
                  </a:lnTo>
                  <a:lnTo>
                    <a:pt x="1129222" y="49145"/>
                  </a:lnTo>
                  <a:lnTo>
                    <a:pt x="1117528" y="44386"/>
                  </a:lnTo>
                  <a:lnTo>
                    <a:pt x="1108327" y="36230"/>
                  </a:lnTo>
                  <a:lnTo>
                    <a:pt x="1102299" y="25516"/>
                  </a:lnTo>
                  <a:lnTo>
                    <a:pt x="1100123" y="13083"/>
                  </a:lnTo>
                  <a:lnTo>
                    <a:pt x="1083029" y="3123"/>
                  </a:lnTo>
                  <a:lnTo>
                    <a:pt x="963293" y="0"/>
                  </a:lnTo>
                  <a:close/>
                </a:path>
              </a:pathLst>
            </a:custGeom>
            <a:solidFill>
              <a:srgbClr val="FF8F4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0" name="object 70"/>
            <p:cNvSpPr/>
            <p:nvPr/>
          </p:nvSpPr>
          <p:spPr>
            <a:xfrm>
              <a:off x="16959177" y="10242351"/>
              <a:ext cx="233165" cy="221134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1" name="object 71"/>
            <p:cNvSpPr/>
            <p:nvPr/>
          </p:nvSpPr>
          <p:spPr>
            <a:xfrm>
              <a:off x="17246892" y="10311593"/>
              <a:ext cx="1023619" cy="84455"/>
            </a:xfrm>
            <a:custGeom>
              <a:avLst/>
              <a:gdLst/>
              <a:ahLst/>
              <a:cxnLst/>
              <a:rect l="l" t="t" r="r" b="b"/>
              <a:pathLst>
                <a:path w="1023619" h="84454">
                  <a:moveTo>
                    <a:pt x="1017854" y="6210"/>
                  </a:moveTo>
                  <a:lnTo>
                    <a:pt x="12" y="0"/>
                  </a:lnTo>
                  <a:lnTo>
                    <a:pt x="0" y="3352"/>
                  </a:lnTo>
                  <a:lnTo>
                    <a:pt x="1017828" y="9563"/>
                  </a:lnTo>
                  <a:lnTo>
                    <a:pt x="1017854" y="6210"/>
                  </a:lnTo>
                  <a:close/>
                </a:path>
                <a:path w="1023619" h="84454">
                  <a:moveTo>
                    <a:pt x="1023162" y="80518"/>
                  </a:moveTo>
                  <a:lnTo>
                    <a:pt x="5321" y="74295"/>
                  </a:lnTo>
                  <a:lnTo>
                    <a:pt x="5308" y="77647"/>
                  </a:lnTo>
                  <a:lnTo>
                    <a:pt x="1023137" y="83870"/>
                  </a:lnTo>
                  <a:lnTo>
                    <a:pt x="1023162" y="80518"/>
                  </a:lnTo>
                  <a:close/>
                </a:path>
              </a:pathLst>
            </a:custGeom>
            <a:solidFill>
              <a:srgbClr val="FFF2E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2" name="object 72"/>
            <p:cNvSpPr/>
            <p:nvPr/>
          </p:nvSpPr>
          <p:spPr>
            <a:xfrm>
              <a:off x="15375426" y="10307665"/>
              <a:ext cx="1503680" cy="177800"/>
            </a:xfrm>
            <a:custGeom>
              <a:avLst/>
              <a:gdLst/>
              <a:ahLst/>
              <a:cxnLst/>
              <a:rect l="l" t="t" r="r" b="b"/>
              <a:pathLst>
                <a:path w="1503680" h="177800">
                  <a:moveTo>
                    <a:pt x="1503671" y="0"/>
                  </a:moveTo>
                  <a:lnTo>
                    <a:pt x="0" y="0"/>
                  </a:lnTo>
                  <a:lnTo>
                    <a:pt x="0" y="177711"/>
                  </a:lnTo>
                  <a:lnTo>
                    <a:pt x="1503671" y="177711"/>
                  </a:lnTo>
                  <a:lnTo>
                    <a:pt x="150367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3" name="object 7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07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dirty="0" spc="5"/>
              <a:t>Projekt</a:t>
            </a:r>
            <a:r>
              <a:rPr dirty="0" spc="15"/>
              <a:t> </a:t>
            </a:r>
            <a:r>
              <a:rPr dirty="0" spc="5"/>
              <a:t>współfinansowany</a:t>
            </a:r>
            <a:r>
              <a:rPr dirty="0" spc="20"/>
              <a:t> </a:t>
            </a:r>
            <a:r>
              <a:rPr dirty="0" spc="-5"/>
              <a:t>ze</a:t>
            </a:r>
            <a:r>
              <a:rPr dirty="0" spc="20"/>
              <a:t> </a:t>
            </a:r>
            <a:r>
              <a:rPr dirty="0"/>
              <a:t>środków</a:t>
            </a:r>
            <a:r>
              <a:rPr dirty="0" spc="15"/>
              <a:t> </a:t>
            </a:r>
            <a:r>
              <a:rPr dirty="0" spc="5"/>
              <a:t>Narodowego</a:t>
            </a:r>
            <a:r>
              <a:rPr dirty="0" spc="20"/>
              <a:t> </a:t>
            </a:r>
            <a:r>
              <a:rPr dirty="0" spc="10"/>
              <a:t>Programu</a:t>
            </a:r>
            <a:r>
              <a:rPr dirty="0" spc="20"/>
              <a:t> </a:t>
            </a:r>
            <a:r>
              <a:rPr dirty="0" spc="-5"/>
              <a:t>Zdrowia</a:t>
            </a:r>
            <a:r>
              <a:rPr dirty="0" spc="15"/>
              <a:t> </a:t>
            </a:r>
            <a:r>
              <a:rPr dirty="0" spc="10"/>
              <a:t>na</a:t>
            </a:r>
            <a:r>
              <a:rPr dirty="0" spc="20"/>
              <a:t> </a:t>
            </a:r>
            <a:r>
              <a:rPr dirty="0"/>
              <a:t>lata</a:t>
            </a:r>
            <a:r>
              <a:rPr dirty="0" spc="20"/>
              <a:t> </a:t>
            </a:r>
            <a:r>
              <a:rPr dirty="0" spc="-15"/>
              <a:t>2016-2020</a:t>
            </a:r>
            <a:r>
              <a:rPr dirty="0" spc="20"/>
              <a:t> </a:t>
            </a:r>
            <a:r>
              <a:rPr dirty="0"/>
              <a:t>przekazanych</a:t>
            </a:r>
            <a:r>
              <a:rPr dirty="0" spc="15"/>
              <a:t> </a:t>
            </a:r>
            <a:r>
              <a:rPr dirty="0" spc="-5"/>
              <a:t>przez</a:t>
            </a:r>
            <a:r>
              <a:rPr dirty="0" spc="20"/>
              <a:t> </a:t>
            </a:r>
            <a:r>
              <a:rPr dirty="0" spc="5"/>
              <a:t>Ministerstwo</a:t>
            </a:r>
            <a:r>
              <a:rPr dirty="0" spc="20"/>
              <a:t> </a:t>
            </a:r>
            <a:r>
              <a:rPr dirty="0"/>
              <a:t>Edukacji</a:t>
            </a:r>
            <a:r>
              <a:rPr dirty="0" spc="15"/>
              <a:t> </a:t>
            </a:r>
            <a:r>
              <a:rPr dirty="0"/>
              <a:t>Narodowej.</a:t>
            </a:r>
            <a:r>
              <a:rPr dirty="0" spc="20"/>
              <a:t> </a:t>
            </a:r>
            <a:r>
              <a:rPr dirty="0" spc="5"/>
              <a:t>Wszystkie</a:t>
            </a:r>
            <a:r>
              <a:rPr dirty="0" spc="20"/>
              <a:t> </a:t>
            </a:r>
            <a:r>
              <a:rPr dirty="0"/>
              <a:t>materiały</a:t>
            </a:r>
            <a:r>
              <a:rPr dirty="0" spc="20"/>
              <a:t> </a:t>
            </a:r>
            <a:r>
              <a:rPr dirty="0" spc="5"/>
              <a:t>dostępne</a:t>
            </a:r>
            <a:r>
              <a:rPr dirty="0" spc="15"/>
              <a:t> </a:t>
            </a:r>
            <a:r>
              <a:rPr dirty="0" spc="10"/>
              <a:t>na</a:t>
            </a:r>
            <a:r>
              <a:rPr dirty="0" spc="20"/>
              <a:t> </a:t>
            </a:r>
            <a:r>
              <a:rPr dirty="0" spc="5"/>
              <a:t>stronie</a:t>
            </a:r>
            <a:r>
              <a:rPr dirty="0" spc="20"/>
              <a:t> </a:t>
            </a:r>
            <a:r>
              <a:rPr dirty="0" spc="5"/>
              <a:t>udostępnione</a:t>
            </a:r>
            <a:r>
              <a:rPr dirty="0" spc="15"/>
              <a:t> </a:t>
            </a:r>
            <a:r>
              <a:rPr dirty="0" spc="10"/>
              <a:t>są</a:t>
            </a:r>
            <a:r>
              <a:rPr dirty="0" spc="20"/>
              <a:t> </a:t>
            </a:r>
            <a:r>
              <a:rPr dirty="0" spc="10"/>
              <a:t>na</a:t>
            </a:r>
            <a:r>
              <a:rPr dirty="0" spc="20"/>
              <a:t> </a:t>
            </a:r>
            <a:r>
              <a:rPr dirty="0" spc="-5"/>
              <a:t>licencji</a:t>
            </a:r>
            <a:r>
              <a:rPr dirty="0" spc="15"/>
              <a:t> </a:t>
            </a:r>
            <a:r>
              <a:rPr dirty="0" spc="5"/>
              <a:t>Creative</a:t>
            </a:r>
            <a:r>
              <a:rPr dirty="0" spc="20"/>
              <a:t> </a:t>
            </a:r>
            <a:r>
              <a:rPr dirty="0" spc="10"/>
              <a:t>Commons</a:t>
            </a:r>
            <a:r>
              <a:rPr dirty="0" spc="20"/>
              <a:t> </a:t>
            </a:r>
            <a:r>
              <a:rPr dirty="0" spc="10"/>
              <a:t>-</a:t>
            </a:r>
            <a:r>
              <a:rPr dirty="0" spc="20"/>
              <a:t> </a:t>
            </a:r>
            <a:r>
              <a:rPr dirty="0" spc="5"/>
              <a:t>Uznanie</a:t>
            </a:r>
            <a:r>
              <a:rPr dirty="0" spc="15"/>
              <a:t> </a:t>
            </a:r>
            <a:r>
              <a:rPr dirty="0"/>
              <a:t>Autorstwa</a:t>
            </a:r>
            <a:r>
              <a:rPr dirty="0" spc="20"/>
              <a:t> </a:t>
            </a:r>
            <a:r>
              <a:rPr dirty="0" spc="10"/>
              <a:t>-</a:t>
            </a:r>
            <a:r>
              <a:rPr dirty="0" spc="20"/>
              <a:t> </a:t>
            </a:r>
            <a:r>
              <a:rPr dirty="0" spc="10"/>
              <a:t>Na</a:t>
            </a:r>
            <a:r>
              <a:rPr dirty="0" spc="15"/>
              <a:t> </a:t>
            </a:r>
            <a:r>
              <a:rPr dirty="0"/>
              <a:t>tych</a:t>
            </a:r>
            <a:r>
              <a:rPr dirty="0" spc="20"/>
              <a:t> </a:t>
            </a:r>
            <a:r>
              <a:rPr dirty="0" spc="5"/>
              <a:t>samych</a:t>
            </a:r>
            <a:r>
              <a:rPr dirty="0" spc="20"/>
              <a:t> </a:t>
            </a:r>
            <a:r>
              <a:rPr dirty="0" spc="5"/>
              <a:t>zasadach</a:t>
            </a:r>
            <a:r>
              <a:rPr dirty="0" spc="20"/>
              <a:t> </a:t>
            </a:r>
            <a:r>
              <a:rPr dirty="0" spc="10"/>
              <a:t>4.0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2021-01-07T19:31:42Z</dcterms:created>
  <dcterms:modified xsi:type="dcterms:W3CDTF">2021-01-07T19:31:42Z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2021-01-07T00:00:00Z</vt:filetime>
  </property>
  <property fmtid="{D5CDD505-2E9C-101B-9397-08002B2CF9AE}" pid="3" name="Creator">
    <vt:lpwstr>Adobe InDesign 15.1 (Macintosh)</vt:lpwstr>
  </property>
  <property fmtid="{D5CDD505-2E9C-101B-9397-08002B2CF9AE}" pid="4" name="LastSaved">
    <vt:filetime>2021-01-07T00:00:00Z</vt:filetime>
  </property>
</Properties>
</file>